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N2E3YjhkNjNlNTI2YzliMDU2N2Q4ZGU3N2RmM2QyNm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袁煜佳</cp:lastModifiedBy>
  <cp:revision>177</cp:revision>
  <dcterms:created xsi:type="dcterms:W3CDTF">2019-06-19T02:08:00Z</dcterms:created>
  <dcterms:modified xsi:type="dcterms:W3CDTF">2023-06-01T16:47:26Z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CD2C3F16D6C44915B06766BC2D303BCB_11</vt:lpwstr>
  </property>
</Properties>
</file>