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6" r:id="rId7"/>
    <p:sldId id="261" r:id="rId8"/>
    <p:sldId id="267" r:id="rId9"/>
    <p:sldId id="262" r:id="rId10"/>
    <p:sldId id="268" r:id="rId11"/>
    <p:sldId id="265" r:id="rId12"/>
    <p:sldId id="270" r:id="rId13"/>
    <p:sldId id="273" r:id="rId14"/>
    <p:sldId id="272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8A76-2CCE-4D42-9893-69ECC3815FA1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D4FE4-B89D-406D-A78B-02AC8F8BD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604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8A76-2CCE-4D42-9893-69ECC3815FA1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D4FE4-B89D-406D-A78B-02AC8F8BD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19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8A76-2CCE-4D42-9893-69ECC3815FA1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D4FE4-B89D-406D-A78B-02AC8F8BD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5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8A76-2CCE-4D42-9893-69ECC3815FA1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D4FE4-B89D-406D-A78B-02AC8F8BD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9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8A76-2CCE-4D42-9893-69ECC3815FA1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D4FE4-B89D-406D-A78B-02AC8F8BD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32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8A76-2CCE-4D42-9893-69ECC3815FA1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D4FE4-B89D-406D-A78B-02AC8F8BD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56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8A76-2CCE-4D42-9893-69ECC3815FA1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D4FE4-B89D-406D-A78B-02AC8F8BD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42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8A76-2CCE-4D42-9893-69ECC3815FA1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D4FE4-B89D-406D-A78B-02AC8F8BD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50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8A76-2CCE-4D42-9893-69ECC3815FA1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D4FE4-B89D-406D-A78B-02AC8F8BD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8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8A76-2CCE-4D42-9893-69ECC3815FA1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D4FE4-B89D-406D-A78B-02AC8F8BD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91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8A76-2CCE-4D42-9893-69ECC3815FA1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D4FE4-B89D-406D-A78B-02AC8F8BD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14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B8A76-2CCE-4D42-9893-69ECC3815FA1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D4FE4-B89D-406D-A78B-02AC8F8BD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76211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객체지향설계 기말프로젝트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Coffee Machine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44718"/>
            <a:ext cx="9144000" cy="1655762"/>
          </a:xfrm>
        </p:spPr>
        <p:txBody>
          <a:bodyPr/>
          <a:lstStyle/>
          <a:p>
            <a:r>
              <a:rPr lang="en-US" altLang="ko-KR" dirty="0"/>
              <a:t>20152887 </a:t>
            </a:r>
            <a:r>
              <a:rPr lang="ko-KR" altLang="en-US" dirty="0"/>
              <a:t>윤연경</a:t>
            </a:r>
            <a:endParaRPr lang="en-US" altLang="ko-KR" dirty="0"/>
          </a:p>
          <a:p>
            <a:r>
              <a:rPr lang="en-US" altLang="ko-KR" dirty="0"/>
              <a:t>20152944 </a:t>
            </a:r>
            <a:r>
              <a:rPr lang="ko-KR" altLang="en-US" dirty="0"/>
              <a:t>장지민</a:t>
            </a:r>
            <a:endParaRPr lang="en-US" altLang="ko-KR" dirty="0"/>
          </a:p>
          <a:p>
            <a:r>
              <a:rPr lang="en-US" altLang="ko-KR" dirty="0"/>
              <a:t>20150420 </a:t>
            </a:r>
            <a:r>
              <a:rPr lang="ko-KR" altLang="en-US" dirty="0" err="1"/>
              <a:t>고지원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445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687767" y="226005"/>
            <a:ext cx="7621616" cy="599941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경우 </a:t>
            </a:r>
            <a:r>
              <a:rPr lang="en-US" altLang="ko-KR" sz="3200" dirty="0"/>
              <a:t>3. </a:t>
            </a:r>
            <a:r>
              <a:rPr lang="ko-KR" altLang="en-US" sz="3200" dirty="0"/>
              <a:t>관리자 모드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970" y="825946"/>
            <a:ext cx="9614060" cy="583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23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687767" y="226005"/>
            <a:ext cx="7621616" cy="599941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경우 </a:t>
            </a:r>
            <a:r>
              <a:rPr lang="en-US" altLang="ko-KR" sz="3200" dirty="0"/>
              <a:t>3. </a:t>
            </a:r>
            <a:r>
              <a:rPr lang="ko-KR" altLang="en-US" sz="3200" dirty="0"/>
              <a:t>관리자 모드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687008" y="1709915"/>
            <a:ext cx="8918146" cy="3748204"/>
            <a:chOff x="1687008" y="1709915"/>
            <a:chExt cx="8918146" cy="3748204"/>
          </a:xfrm>
        </p:grpSpPr>
        <p:grpSp>
          <p:nvGrpSpPr>
            <p:cNvPr id="38" name="그룹 37"/>
            <p:cNvGrpSpPr/>
            <p:nvPr/>
          </p:nvGrpSpPr>
          <p:grpSpPr>
            <a:xfrm>
              <a:off x="1687008" y="1709915"/>
              <a:ext cx="8918146" cy="3748204"/>
              <a:chOff x="1370245" y="1304563"/>
              <a:chExt cx="8235668" cy="2847001"/>
            </a:xfrm>
          </p:grpSpPr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0245" y="1304566"/>
                <a:ext cx="1778091" cy="2476627"/>
              </a:xfrm>
              <a:prstGeom prst="rect">
                <a:avLst/>
              </a:prstGeom>
            </p:spPr>
          </p:pic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1276" y="1304564"/>
                <a:ext cx="1778091" cy="2476627"/>
              </a:xfrm>
              <a:prstGeom prst="rect">
                <a:avLst/>
              </a:prstGeom>
            </p:spPr>
          </p:pic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2307" y="1304564"/>
                <a:ext cx="1778091" cy="2476627"/>
              </a:xfrm>
              <a:prstGeom prst="rect">
                <a:avLst/>
              </a:prstGeom>
            </p:spPr>
          </p:pic>
          <p:pic>
            <p:nvPicPr>
              <p:cNvPr id="33" name="그림 3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33338" y="1304563"/>
                <a:ext cx="1778091" cy="2476627"/>
              </a:xfrm>
              <a:prstGeom prst="rect">
                <a:avLst/>
              </a:prstGeom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1370245" y="3781191"/>
                <a:ext cx="17780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1. </a:t>
                </a:r>
                <a:r>
                  <a:rPr lang="ko-KR" altLang="en-US" dirty="0"/>
                  <a:t>처음 화면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491276" y="3781190"/>
                <a:ext cx="1778091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2. 30 </a:t>
                </a:r>
                <a:r>
                  <a:rPr lang="ko-KR" altLang="en-US" dirty="0"/>
                  <a:t>입력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612307" y="3782232"/>
                <a:ext cx="20265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</a:t>
                </a:r>
                <a:r>
                  <a:rPr lang="en-US" altLang="ko-KR"/>
                  <a:t>. </a:t>
                </a:r>
                <a:r>
                  <a:rPr lang="ko-KR" altLang="en-US" dirty="0"/>
                  <a:t>확인버튼 클릭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733338" y="3763379"/>
                <a:ext cx="1872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4. Cup</a:t>
                </a:r>
                <a:r>
                  <a:rPr lang="ko-KR" altLang="en-US" dirty="0"/>
                  <a:t>버튼 클릭</a:t>
                </a:r>
              </a:p>
            </p:txBody>
          </p:sp>
        </p:grpSp>
        <p:sp>
          <p:nvSpPr>
            <p:cNvPr id="12" name="타원 11"/>
            <p:cNvSpPr/>
            <p:nvPr/>
          </p:nvSpPr>
          <p:spPr>
            <a:xfrm>
              <a:off x="1878111" y="4196826"/>
              <a:ext cx="1059060" cy="331694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3998482" y="4442933"/>
              <a:ext cx="1059060" cy="331694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7118210" y="4377041"/>
              <a:ext cx="1059060" cy="331694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8722892" y="4152569"/>
              <a:ext cx="1059060" cy="331694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620578" y="4442933"/>
              <a:ext cx="1059060" cy="331694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7339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0267" y="406401"/>
            <a:ext cx="3846133" cy="2517195"/>
          </a:xfrm>
        </p:spPr>
        <p:txBody>
          <a:bodyPr anchor="t">
            <a:normAutofit/>
          </a:bodyPr>
          <a:lstStyle/>
          <a:p>
            <a:r>
              <a:rPr lang="en-US" altLang="ko-KR" sz="3200" dirty="0"/>
              <a:t>*</a:t>
            </a:r>
            <a:r>
              <a:rPr lang="ko-KR" altLang="en-US" sz="3200" dirty="0"/>
              <a:t>주요 코드 설명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en-US" altLang="ko-KR" sz="3200" dirty="0"/>
              <a:t>1. </a:t>
            </a:r>
            <a:r>
              <a:rPr lang="ko-KR" altLang="en-US" sz="3200" dirty="0"/>
              <a:t>거스름돈 반환에 사용되는 동전 계산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2" r="23266" b="3263"/>
          <a:stretch/>
        </p:blipFill>
        <p:spPr>
          <a:xfrm>
            <a:off x="4082829" y="406401"/>
            <a:ext cx="6597871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74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0267" y="406401"/>
            <a:ext cx="3846133" cy="2517195"/>
          </a:xfrm>
        </p:spPr>
        <p:txBody>
          <a:bodyPr anchor="t">
            <a:normAutofit/>
          </a:bodyPr>
          <a:lstStyle/>
          <a:p>
            <a:r>
              <a:rPr lang="en-US" altLang="ko-KR" sz="3200" dirty="0"/>
              <a:t>*</a:t>
            </a:r>
            <a:r>
              <a:rPr lang="ko-KR" altLang="en-US" sz="3200" dirty="0"/>
              <a:t>주요 코드 설명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en-US" altLang="ko-KR" sz="3200" dirty="0"/>
              <a:t>2. Front</a:t>
            </a:r>
            <a:r>
              <a:rPr lang="ko-KR" altLang="en-US" sz="3200" dirty="0"/>
              <a:t>에서 </a:t>
            </a:r>
            <a:br>
              <a:rPr lang="en-US" altLang="ko-KR" sz="3200" dirty="0"/>
            </a:br>
            <a:r>
              <a:rPr lang="ko-KR" altLang="en-US" sz="3200" dirty="0"/>
              <a:t>메뉴선택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84" b="18324"/>
          <a:stretch/>
        </p:blipFill>
        <p:spPr>
          <a:xfrm>
            <a:off x="3822258" y="406401"/>
            <a:ext cx="7404542" cy="526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72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0267" y="406401"/>
            <a:ext cx="3846133" cy="2517195"/>
          </a:xfrm>
        </p:spPr>
        <p:txBody>
          <a:bodyPr anchor="t">
            <a:normAutofit/>
          </a:bodyPr>
          <a:lstStyle/>
          <a:p>
            <a:r>
              <a:rPr lang="en-US" altLang="ko-KR" sz="3200" dirty="0"/>
              <a:t>*</a:t>
            </a:r>
            <a:r>
              <a:rPr lang="ko-KR" altLang="en-US" sz="3200" dirty="0"/>
              <a:t>주요 코드 설명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en-US" altLang="ko-KR" sz="3200" dirty="0"/>
              <a:t>3. </a:t>
            </a:r>
            <a:r>
              <a:rPr lang="ko-KR" altLang="en-US" sz="3200" dirty="0"/>
              <a:t>메뉴 선택 시 </a:t>
            </a:r>
            <a:br>
              <a:rPr lang="en-US" altLang="ko-KR" sz="3200" dirty="0"/>
            </a:br>
            <a:r>
              <a:rPr lang="en-US" altLang="ko-KR" sz="3200" dirty="0"/>
              <a:t>Controller</a:t>
            </a:r>
            <a:r>
              <a:rPr lang="ko-KR" altLang="en-US" sz="3200" dirty="0"/>
              <a:t>에서 발생하는 일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71" r="27540" b="6935"/>
          <a:stretch/>
        </p:blipFill>
        <p:spPr>
          <a:xfrm>
            <a:off x="4216400" y="965201"/>
            <a:ext cx="63500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65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33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4250" y="497100"/>
            <a:ext cx="3073924" cy="1331700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기존 클래스 다이어그램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174" y="901437"/>
            <a:ext cx="8035283" cy="543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3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9726" y="365125"/>
            <a:ext cx="3507557" cy="1567370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수정된 클래스 다이어그램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060" y="365125"/>
            <a:ext cx="7653310" cy="606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1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687767" y="226005"/>
            <a:ext cx="7621616" cy="599941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경우 </a:t>
            </a:r>
            <a:r>
              <a:rPr lang="en-US" altLang="ko-KR" sz="3200" dirty="0"/>
              <a:t>1. </a:t>
            </a:r>
            <a:r>
              <a:rPr lang="ko-KR" altLang="en-US" sz="3200" dirty="0"/>
              <a:t>음료 정상 배출 및 거스름돈 반환</a:t>
            </a:r>
            <a:r>
              <a:rPr lang="en-US" altLang="ko-KR" sz="3200" dirty="0"/>
              <a:t> </a:t>
            </a:r>
            <a:endParaRPr lang="ko-KR" altLang="en-US" sz="3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" r="38688" b="12222"/>
          <a:stretch/>
        </p:blipFill>
        <p:spPr>
          <a:xfrm>
            <a:off x="3419475" y="825946"/>
            <a:ext cx="5353051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90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687767" y="226005"/>
            <a:ext cx="7621616" cy="599941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경우 </a:t>
            </a:r>
            <a:r>
              <a:rPr lang="en-US" altLang="ko-KR" sz="3200" dirty="0"/>
              <a:t>1. </a:t>
            </a:r>
            <a:r>
              <a:rPr lang="ko-KR" altLang="en-US" sz="3200" dirty="0"/>
              <a:t>음료 정상 배출 및 거스름돈 반환</a:t>
            </a:r>
            <a:r>
              <a:rPr lang="en-US" altLang="ko-KR" sz="3200" dirty="0"/>
              <a:t> </a:t>
            </a:r>
            <a:endParaRPr lang="ko-KR" altLang="en-US" sz="3200" dirty="0"/>
          </a:p>
        </p:txBody>
      </p:sp>
      <p:grpSp>
        <p:nvGrpSpPr>
          <p:cNvPr id="5" name="그룹 4"/>
          <p:cNvGrpSpPr/>
          <p:nvPr/>
        </p:nvGrpSpPr>
        <p:grpSpPr>
          <a:xfrm>
            <a:off x="2169904" y="1315361"/>
            <a:ext cx="8139095" cy="5214833"/>
            <a:chOff x="2169904" y="1315361"/>
            <a:chExt cx="8139095" cy="5214833"/>
          </a:xfrm>
        </p:grpSpPr>
        <p:grpSp>
          <p:nvGrpSpPr>
            <p:cNvPr id="30" name="그룹 29"/>
            <p:cNvGrpSpPr/>
            <p:nvPr/>
          </p:nvGrpSpPr>
          <p:grpSpPr>
            <a:xfrm>
              <a:off x="2169904" y="1315361"/>
              <a:ext cx="8139095" cy="5214833"/>
              <a:chOff x="613587" y="1317862"/>
              <a:chExt cx="8139095" cy="5214833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687767" y="1320653"/>
                <a:ext cx="3873699" cy="2499745"/>
                <a:chOff x="5048196" y="2008810"/>
                <a:chExt cx="3873699" cy="2499745"/>
              </a:xfrm>
            </p:grpSpPr>
            <p:pic>
              <p:nvPicPr>
                <p:cNvPr id="4" name="그림 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48196" y="2349444"/>
                  <a:ext cx="2095608" cy="2159111"/>
                </a:xfrm>
                <a:prstGeom prst="rect">
                  <a:avLst/>
                </a:prstGeom>
                <a:ln>
                  <a:solidFill>
                    <a:srgbClr val="FFFFFF"/>
                  </a:solidFill>
                </a:ln>
              </p:spPr>
            </p:pic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3804" y="2031928"/>
                  <a:ext cx="1778091" cy="2476627"/>
                </a:xfrm>
                <a:prstGeom prst="rect">
                  <a:avLst/>
                </a:prstGeom>
              </p:spPr>
            </p:pic>
            <p:sp>
              <p:nvSpPr>
                <p:cNvPr id="7" name="TextBox 6"/>
                <p:cNvSpPr txBox="1"/>
                <p:nvPr/>
              </p:nvSpPr>
              <p:spPr>
                <a:xfrm>
                  <a:off x="5048196" y="2008810"/>
                  <a:ext cx="20956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1. </a:t>
                  </a:r>
                  <a:r>
                    <a:rPr lang="ko-KR" altLang="en-US" dirty="0"/>
                    <a:t>처음화면</a:t>
                  </a:r>
                </a:p>
              </p:txBody>
            </p:sp>
          </p:grpSp>
          <p:grpSp>
            <p:nvGrpSpPr>
              <p:cNvPr id="14" name="그룹 13"/>
              <p:cNvGrpSpPr/>
              <p:nvPr/>
            </p:nvGrpSpPr>
            <p:grpSpPr>
              <a:xfrm>
                <a:off x="4878983" y="1317862"/>
                <a:ext cx="3873699" cy="2528443"/>
                <a:chOff x="5048196" y="1980112"/>
                <a:chExt cx="3873699" cy="2528443"/>
              </a:xfrm>
            </p:grpSpPr>
            <p:pic>
              <p:nvPicPr>
                <p:cNvPr id="10" name="그림 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48196" y="2349444"/>
                  <a:ext cx="2095608" cy="2159111"/>
                </a:xfrm>
                <a:prstGeom prst="rect">
                  <a:avLst/>
                </a:prstGeom>
              </p:spPr>
            </p:pic>
            <p:pic>
              <p:nvPicPr>
                <p:cNvPr id="12" name="그림 11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3804" y="2031928"/>
                  <a:ext cx="1778091" cy="2476627"/>
                </a:xfrm>
                <a:prstGeom prst="rect">
                  <a:avLst/>
                </a:prstGeom>
              </p:spPr>
            </p:pic>
            <p:sp>
              <p:nvSpPr>
                <p:cNvPr id="13" name="TextBox 12"/>
                <p:cNvSpPr txBox="1"/>
                <p:nvPr/>
              </p:nvSpPr>
              <p:spPr>
                <a:xfrm>
                  <a:off x="5048196" y="1980112"/>
                  <a:ext cx="20956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2. 500</a:t>
                  </a:r>
                  <a:r>
                    <a:rPr lang="ko-KR" altLang="en-US" dirty="0"/>
                    <a:t>원 투입</a:t>
                  </a:r>
                </a:p>
              </p:txBody>
            </p:sp>
          </p:grpSp>
          <p:grpSp>
            <p:nvGrpSpPr>
              <p:cNvPr id="20" name="그룹 19"/>
              <p:cNvGrpSpPr/>
              <p:nvPr/>
            </p:nvGrpSpPr>
            <p:grpSpPr>
              <a:xfrm>
                <a:off x="613587" y="4056068"/>
                <a:ext cx="3947879" cy="2476627"/>
                <a:chOff x="613587" y="3820398"/>
                <a:chExt cx="3947879" cy="2476627"/>
              </a:xfrm>
            </p:grpSpPr>
            <p:pic>
              <p:nvPicPr>
                <p:cNvPr id="16" name="그림 15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7767" y="4133652"/>
                  <a:ext cx="2095608" cy="2159111"/>
                </a:xfrm>
                <a:prstGeom prst="rect">
                  <a:avLst/>
                </a:prstGeom>
              </p:spPr>
            </p:pic>
            <p:pic>
              <p:nvPicPr>
                <p:cNvPr id="18" name="그림 17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83375" y="3820398"/>
                  <a:ext cx="1778091" cy="2476627"/>
                </a:xfrm>
                <a:prstGeom prst="rect">
                  <a:avLst/>
                </a:prstGeom>
              </p:spPr>
            </p:pic>
            <p:sp>
              <p:nvSpPr>
                <p:cNvPr id="19" name="TextBox 18"/>
                <p:cNvSpPr txBox="1"/>
                <p:nvPr/>
              </p:nvSpPr>
              <p:spPr>
                <a:xfrm>
                  <a:off x="613587" y="3830275"/>
                  <a:ext cx="2243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3. </a:t>
                  </a:r>
                  <a:r>
                    <a:rPr lang="ko-KR" altLang="en-US" dirty="0"/>
                    <a:t>아메리카노 배출</a:t>
                  </a:r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>
                <a:off x="4878983" y="3999990"/>
                <a:ext cx="3873699" cy="2528443"/>
                <a:chOff x="5048196" y="1980112"/>
                <a:chExt cx="3873699" cy="2528443"/>
              </a:xfrm>
            </p:grpSpPr>
            <p:pic>
              <p:nvPicPr>
                <p:cNvPr id="22" name="그림 21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48196" y="2349444"/>
                  <a:ext cx="2095608" cy="2159111"/>
                </a:xfrm>
                <a:prstGeom prst="rect">
                  <a:avLst/>
                </a:prstGeom>
              </p:spPr>
            </p:pic>
            <p:pic>
              <p:nvPicPr>
                <p:cNvPr id="24" name="그림 23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3804" y="2031928"/>
                  <a:ext cx="1778091" cy="2476627"/>
                </a:xfrm>
                <a:prstGeom prst="rect">
                  <a:avLst/>
                </a:prstGeom>
              </p:spPr>
            </p:pic>
            <p:sp>
              <p:nvSpPr>
                <p:cNvPr id="26" name="TextBox 25"/>
                <p:cNvSpPr txBox="1"/>
                <p:nvPr/>
              </p:nvSpPr>
              <p:spPr>
                <a:xfrm>
                  <a:off x="5048196" y="1980112"/>
                  <a:ext cx="19496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4. </a:t>
                  </a:r>
                  <a:r>
                    <a:rPr lang="ko-KR" altLang="en-US" dirty="0"/>
                    <a:t>거스름돈 반환</a:t>
                  </a:r>
                </a:p>
              </p:txBody>
            </p:sp>
          </p:grpSp>
        </p:grpSp>
        <p:sp>
          <p:nvSpPr>
            <p:cNvPr id="2" name="타원 1"/>
            <p:cNvSpPr/>
            <p:nvPr/>
          </p:nvSpPr>
          <p:spPr>
            <a:xfrm>
              <a:off x="6435300" y="2550208"/>
              <a:ext cx="1681443" cy="171886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7646548" y="2897308"/>
              <a:ext cx="801679" cy="227303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8745640" y="1845040"/>
              <a:ext cx="801679" cy="227303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2244084" y="5200803"/>
              <a:ext cx="1681443" cy="216383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3439292" y="5577352"/>
              <a:ext cx="779095" cy="209457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265513" y="5202285"/>
              <a:ext cx="1331724" cy="375067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4435235" y="5917882"/>
              <a:ext cx="972073" cy="29797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6455112" y="5728159"/>
              <a:ext cx="972073" cy="29797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7710284" y="5533095"/>
              <a:ext cx="332498" cy="29797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8750268" y="4675214"/>
              <a:ext cx="884363" cy="270859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2766576" y="5938498"/>
              <a:ext cx="1082372" cy="256739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6794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687767" y="226005"/>
            <a:ext cx="7621616" cy="599941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경우 </a:t>
            </a:r>
            <a:r>
              <a:rPr lang="en-US" altLang="ko-KR" sz="3200" dirty="0"/>
              <a:t>2. </a:t>
            </a:r>
            <a:r>
              <a:rPr lang="ko-KR" altLang="en-US" sz="3200" dirty="0"/>
              <a:t>거스름 돈이 없는 경우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780" y="825945"/>
            <a:ext cx="4684440" cy="582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8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687767" y="226005"/>
            <a:ext cx="7621616" cy="599941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경우 </a:t>
            </a:r>
            <a:r>
              <a:rPr lang="en-US" altLang="ko-KR" sz="3200" dirty="0"/>
              <a:t>2. </a:t>
            </a:r>
            <a:r>
              <a:rPr lang="ko-KR" altLang="en-US" sz="3200" dirty="0"/>
              <a:t>거스름 돈이 없는 경우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079666" y="1011817"/>
            <a:ext cx="8032669" cy="5216646"/>
            <a:chOff x="2079666" y="1011817"/>
            <a:chExt cx="8032669" cy="5216646"/>
          </a:xfrm>
        </p:grpSpPr>
        <p:grpSp>
          <p:nvGrpSpPr>
            <p:cNvPr id="27" name="그룹 26"/>
            <p:cNvGrpSpPr/>
            <p:nvPr/>
          </p:nvGrpSpPr>
          <p:grpSpPr>
            <a:xfrm>
              <a:off x="2079666" y="1011817"/>
              <a:ext cx="8032669" cy="5216646"/>
              <a:chOff x="810315" y="1172072"/>
              <a:chExt cx="8032669" cy="5216646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810315" y="1172072"/>
                <a:ext cx="3873699" cy="2544631"/>
                <a:chOff x="687767" y="842134"/>
                <a:chExt cx="3873699" cy="2544631"/>
              </a:xfrm>
            </p:grpSpPr>
            <p:pic>
              <p:nvPicPr>
                <p:cNvPr id="4" name="그림 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7767" y="1227654"/>
                  <a:ext cx="2095608" cy="2159111"/>
                </a:xfrm>
                <a:prstGeom prst="rect">
                  <a:avLst/>
                </a:prstGeom>
              </p:spPr>
            </p:pic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83375" y="910138"/>
                  <a:ext cx="1778091" cy="2476627"/>
                </a:xfrm>
                <a:prstGeom prst="rect">
                  <a:avLst/>
                </a:prstGeom>
              </p:spPr>
            </p:pic>
            <p:sp>
              <p:nvSpPr>
                <p:cNvPr id="7" name="TextBox 6"/>
                <p:cNvSpPr txBox="1"/>
                <p:nvPr/>
              </p:nvSpPr>
              <p:spPr>
                <a:xfrm>
                  <a:off x="756222" y="842134"/>
                  <a:ext cx="20271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1.</a:t>
                  </a:r>
                  <a:r>
                    <a:rPr lang="ko-KR" altLang="en-US" dirty="0"/>
                    <a:t>처음 화면</a:t>
                  </a:r>
                </a:p>
              </p:txBody>
            </p:sp>
          </p:grpSp>
          <p:grpSp>
            <p:nvGrpSpPr>
              <p:cNvPr id="14" name="그룹 13"/>
              <p:cNvGrpSpPr/>
              <p:nvPr/>
            </p:nvGrpSpPr>
            <p:grpSpPr>
              <a:xfrm>
                <a:off x="4920441" y="1192081"/>
                <a:ext cx="3913900" cy="2528443"/>
                <a:chOff x="5007995" y="1980112"/>
                <a:chExt cx="3913900" cy="2528443"/>
              </a:xfrm>
            </p:grpSpPr>
            <p:pic>
              <p:nvPicPr>
                <p:cNvPr id="10" name="그림 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48196" y="2349444"/>
                  <a:ext cx="2095608" cy="2159111"/>
                </a:xfrm>
                <a:prstGeom prst="rect">
                  <a:avLst/>
                </a:prstGeom>
              </p:spPr>
            </p:pic>
            <p:pic>
              <p:nvPicPr>
                <p:cNvPr id="12" name="그림 11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3804" y="2031928"/>
                  <a:ext cx="1778091" cy="2476627"/>
                </a:xfrm>
                <a:prstGeom prst="rect">
                  <a:avLst/>
                </a:prstGeom>
              </p:spPr>
            </p:pic>
            <p:sp>
              <p:nvSpPr>
                <p:cNvPr id="13" name="TextBox 12"/>
                <p:cNvSpPr txBox="1"/>
                <p:nvPr/>
              </p:nvSpPr>
              <p:spPr>
                <a:xfrm>
                  <a:off x="5007995" y="1980112"/>
                  <a:ext cx="20061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2. 400</a:t>
                  </a:r>
                  <a:r>
                    <a:rPr lang="ko-KR" altLang="en-US" dirty="0"/>
                    <a:t>원 투입</a:t>
                  </a:r>
                </a:p>
              </p:txBody>
            </p:sp>
          </p:grpSp>
          <p:grpSp>
            <p:nvGrpSpPr>
              <p:cNvPr id="20" name="그룹 19"/>
              <p:cNvGrpSpPr/>
              <p:nvPr/>
            </p:nvGrpSpPr>
            <p:grpSpPr>
              <a:xfrm>
                <a:off x="810315" y="3912091"/>
                <a:ext cx="3873699" cy="2476627"/>
                <a:chOff x="687767" y="3860728"/>
                <a:chExt cx="3873699" cy="2476627"/>
              </a:xfrm>
            </p:grpSpPr>
            <p:pic>
              <p:nvPicPr>
                <p:cNvPr id="16" name="그림 15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7767" y="4178244"/>
                  <a:ext cx="2095608" cy="2159111"/>
                </a:xfrm>
                <a:prstGeom prst="rect">
                  <a:avLst/>
                </a:prstGeom>
              </p:spPr>
            </p:pic>
            <p:pic>
              <p:nvPicPr>
                <p:cNvPr id="18" name="그림 17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83375" y="3860728"/>
                  <a:ext cx="1778091" cy="2476627"/>
                </a:xfrm>
                <a:prstGeom prst="rect">
                  <a:avLst/>
                </a:prstGeom>
              </p:spPr>
            </p:pic>
            <p:sp>
              <p:nvSpPr>
                <p:cNvPr id="19" name="TextBox 18"/>
                <p:cNvSpPr txBox="1"/>
                <p:nvPr/>
              </p:nvSpPr>
              <p:spPr>
                <a:xfrm>
                  <a:off x="687767" y="3860728"/>
                  <a:ext cx="18103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3. </a:t>
                  </a:r>
                  <a:r>
                    <a:rPr lang="ko-KR" altLang="en-US" dirty="0" err="1"/>
                    <a:t>핫초코</a:t>
                  </a:r>
                  <a:r>
                    <a:rPr lang="ko-KR" altLang="en-US" dirty="0"/>
                    <a:t> 선택</a:t>
                  </a:r>
                </a:p>
              </p:txBody>
            </p:sp>
          </p:grpSp>
          <p:grpSp>
            <p:nvGrpSpPr>
              <p:cNvPr id="26" name="그룹 25"/>
              <p:cNvGrpSpPr/>
              <p:nvPr/>
            </p:nvGrpSpPr>
            <p:grpSpPr>
              <a:xfrm>
                <a:off x="4969285" y="3912091"/>
                <a:ext cx="3873699" cy="2476627"/>
                <a:chOff x="5208452" y="3805664"/>
                <a:chExt cx="3873699" cy="2476627"/>
              </a:xfrm>
            </p:grpSpPr>
            <p:pic>
              <p:nvPicPr>
                <p:cNvPr id="22" name="그림 21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08452" y="4123180"/>
                  <a:ext cx="2095608" cy="2159111"/>
                </a:xfrm>
                <a:prstGeom prst="rect">
                  <a:avLst/>
                </a:prstGeom>
              </p:spPr>
            </p:pic>
            <p:pic>
              <p:nvPicPr>
                <p:cNvPr id="24" name="그림 23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04060" y="3805664"/>
                  <a:ext cx="1778091" cy="2476627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/>
              </p:nvSpPr>
              <p:spPr>
                <a:xfrm>
                  <a:off x="5208452" y="3805664"/>
                  <a:ext cx="27337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4. </a:t>
                  </a:r>
                  <a:r>
                    <a:rPr lang="ko-KR" altLang="en-US" dirty="0"/>
                    <a:t>거스름돈 반환 불가</a:t>
                  </a:r>
                </a:p>
              </p:txBody>
            </p:sp>
          </p:grpSp>
        </p:grpSp>
        <p:sp>
          <p:nvSpPr>
            <p:cNvPr id="21" name="타원 20"/>
            <p:cNvSpPr/>
            <p:nvPr/>
          </p:nvSpPr>
          <p:spPr>
            <a:xfrm>
              <a:off x="4451902" y="1906216"/>
              <a:ext cx="801679" cy="429929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7459115" y="2625938"/>
              <a:ext cx="801679" cy="227303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6189792" y="2253410"/>
              <a:ext cx="1685847" cy="242017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8597941" y="1741034"/>
              <a:ext cx="852825" cy="229351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2490511" y="5675904"/>
              <a:ext cx="1202485" cy="23525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6391211" y="5454415"/>
              <a:ext cx="801679" cy="227303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8533580" y="4404311"/>
              <a:ext cx="877657" cy="238481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886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687767" y="226005"/>
            <a:ext cx="7621616" cy="599941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경우 </a:t>
            </a:r>
            <a:r>
              <a:rPr lang="en-US" altLang="ko-KR" sz="3200" dirty="0"/>
              <a:t>3. </a:t>
            </a:r>
            <a:r>
              <a:rPr lang="ko-KR" altLang="en-US" sz="3200" dirty="0"/>
              <a:t>재료가 부족한 경우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" r="5825" b="23087"/>
          <a:stretch/>
        </p:blipFill>
        <p:spPr>
          <a:xfrm>
            <a:off x="2190750" y="1068960"/>
            <a:ext cx="7162800" cy="527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13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687767" y="226005"/>
            <a:ext cx="7621616" cy="599941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경우 </a:t>
            </a:r>
            <a:r>
              <a:rPr lang="en-US" altLang="ko-KR" sz="3200" dirty="0"/>
              <a:t>3. </a:t>
            </a:r>
            <a:r>
              <a:rPr lang="ko-KR" altLang="en-US" sz="3200" dirty="0"/>
              <a:t>재료가 부족한 경우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002502" y="1042114"/>
            <a:ext cx="8186995" cy="5296678"/>
            <a:chOff x="2002502" y="1042114"/>
            <a:chExt cx="8186995" cy="5296678"/>
          </a:xfrm>
        </p:grpSpPr>
        <p:grpSp>
          <p:nvGrpSpPr>
            <p:cNvPr id="30" name="그룹 29"/>
            <p:cNvGrpSpPr/>
            <p:nvPr/>
          </p:nvGrpSpPr>
          <p:grpSpPr>
            <a:xfrm>
              <a:off x="2002502" y="1042114"/>
              <a:ext cx="8186995" cy="5296678"/>
              <a:chOff x="687766" y="1240077"/>
              <a:chExt cx="8186995" cy="5296678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687767" y="1240077"/>
                <a:ext cx="3873699" cy="2528443"/>
                <a:chOff x="5048196" y="1980112"/>
                <a:chExt cx="3873699" cy="2528443"/>
              </a:xfrm>
            </p:grpSpPr>
            <p:pic>
              <p:nvPicPr>
                <p:cNvPr id="4" name="그림 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48196" y="2349444"/>
                  <a:ext cx="2095608" cy="2159111"/>
                </a:xfrm>
                <a:prstGeom prst="rect">
                  <a:avLst/>
                </a:prstGeom>
              </p:spPr>
            </p:pic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3804" y="2031928"/>
                  <a:ext cx="1778091" cy="2476627"/>
                </a:xfrm>
                <a:prstGeom prst="rect">
                  <a:avLst/>
                </a:prstGeom>
              </p:spPr>
            </p:pic>
            <p:sp>
              <p:nvSpPr>
                <p:cNvPr id="7" name="TextBox 6"/>
                <p:cNvSpPr txBox="1"/>
                <p:nvPr/>
              </p:nvSpPr>
              <p:spPr>
                <a:xfrm>
                  <a:off x="5048196" y="1980112"/>
                  <a:ext cx="19464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1. </a:t>
                  </a:r>
                  <a:r>
                    <a:rPr lang="ko-KR" altLang="en-US" dirty="0"/>
                    <a:t>처음 화면</a:t>
                  </a:r>
                </a:p>
              </p:txBody>
            </p:sp>
          </p:grpSp>
          <p:grpSp>
            <p:nvGrpSpPr>
              <p:cNvPr id="14" name="그룹 13"/>
              <p:cNvGrpSpPr/>
              <p:nvPr/>
            </p:nvGrpSpPr>
            <p:grpSpPr>
              <a:xfrm>
                <a:off x="5001062" y="1240077"/>
                <a:ext cx="3873699" cy="2528443"/>
                <a:chOff x="5048196" y="1980112"/>
                <a:chExt cx="3873699" cy="2528443"/>
              </a:xfrm>
            </p:grpSpPr>
            <p:pic>
              <p:nvPicPr>
                <p:cNvPr id="10" name="그림 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48196" y="2349444"/>
                  <a:ext cx="2095608" cy="2159111"/>
                </a:xfrm>
                <a:prstGeom prst="rect">
                  <a:avLst/>
                </a:prstGeom>
              </p:spPr>
            </p:pic>
            <p:pic>
              <p:nvPicPr>
                <p:cNvPr id="12" name="그림 11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3804" y="2031928"/>
                  <a:ext cx="1778091" cy="2476627"/>
                </a:xfrm>
                <a:prstGeom prst="rect">
                  <a:avLst/>
                </a:prstGeom>
              </p:spPr>
            </p:pic>
            <p:sp>
              <p:nvSpPr>
                <p:cNvPr id="13" name="TextBox 12"/>
                <p:cNvSpPr txBox="1"/>
                <p:nvPr/>
              </p:nvSpPr>
              <p:spPr>
                <a:xfrm>
                  <a:off x="5048196" y="1980112"/>
                  <a:ext cx="18382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2. 1000</a:t>
                  </a:r>
                  <a:r>
                    <a:rPr lang="ko-KR" altLang="en-US" dirty="0"/>
                    <a:t>원 투입</a:t>
                  </a:r>
                </a:p>
              </p:txBody>
            </p:sp>
          </p:grpSp>
          <p:grpSp>
            <p:nvGrpSpPr>
              <p:cNvPr id="20" name="그룹 19"/>
              <p:cNvGrpSpPr/>
              <p:nvPr/>
            </p:nvGrpSpPr>
            <p:grpSpPr>
              <a:xfrm>
                <a:off x="687766" y="3814686"/>
                <a:ext cx="3873700" cy="2722069"/>
                <a:chOff x="687766" y="3885393"/>
                <a:chExt cx="3873700" cy="2722069"/>
              </a:xfrm>
            </p:grpSpPr>
            <p:pic>
              <p:nvPicPr>
                <p:cNvPr id="16" name="그림 15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7767" y="4448351"/>
                  <a:ext cx="2095608" cy="2159111"/>
                </a:xfrm>
                <a:prstGeom prst="rect">
                  <a:avLst/>
                </a:prstGeom>
              </p:spPr>
            </p:pic>
            <p:pic>
              <p:nvPicPr>
                <p:cNvPr id="18" name="그림 17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83375" y="4130835"/>
                  <a:ext cx="1778091" cy="2476627"/>
                </a:xfrm>
                <a:prstGeom prst="rect">
                  <a:avLst/>
                </a:prstGeom>
              </p:spPr>
            </p:pic>
            <p:sp>
              <p:nvSpPr>
                <p:cNvPr id="19" name="TextBox 18"/>
                <p:cNvSpPr txBox="1"/>
                <p:nvPr/>
              </p:nvSpPr>
              <p:spPr>
                <a:xfrm>
                  <a:off x="687766" y="3885393"/>
                  <a:ext cx="202923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3</a:t>
                  </a:r>
                  <a:r>
                    <a:rPr lang="en-US" altLang="ko-KR"/>
                    <a:t>. </a:t>
                  </a:r>
                  <a:r>
                    <a:rPr lang="ko-KR" altLang="en-US" dirty="0" err="1"/>
                    <a:t>카페라떼</a:t>
                  </a:r>
                  <a:r>
                    <a:rPr lang="ko-KR" altLang="en-US" dirty="0"/>
                    <a:t> 제작 불가</a:t>
                  </a:r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>
                <a:off x="5001063" y="4015329"/>
                <a:ext cx="3873698" cy="2502535"/>
                <a:chOff x="5208452" y="3894352"/>
                <a:chExt cx="3873698" cy="2502535"/>
              </a:xfrm>
            </p:grpSpPr>
            <p:pic>
              <p:nvPicPr>
                <p:cNvPr id="22" name="그림 21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08452" y="4237776"/>
                  <a:ext cx="2095608" cy="2159111"/>
                </a:xfrm>
                <a:prstGeom prst="rect">
                  <a:avLst/>
                </a:prstGeom>
              </p:spPr>
            </p:pic>
            <p:pic>
              <p:nvPicPr>
                <p:cNvPr id="24" name="그림 23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04059" y="3920260"/>
                  <a:ext cx="1778091" cy="2476627"/>
                </a:xfrm>
                <a:prstGeom prst="rect">
                  <a:avLst/>
                </a:prstGeom>
              </p:spPr>
            </p:pic>
            <p:sp>
              <p:nvSpPr>
                <p:cNvPr id="26" name="TextBox 25"/>
                <p:cNvSpPr txBox="1"/>
                <p:nvPr/>
              </p:nvSpPr>
              <p:spPr>
                <a:xfrm>
                  <a:off x="5208452" y="3894352"/>
                  <a:ext cx="2342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4. </a:t>
                  </a:r>
                  <a:r>
                    <a:rPr lang="ko-KR" altLang="en-US" dirty="0"/>
                    <a:t>거스름돈 반환</a:t>
                  </a:r>
                </a:p>
              </p:txBody>
            </p:sp>
          </p:grpSp>
        </p:grpSp>
        <p:sp>
          <p:nvSpPr>
            <p:cNvPr id="21" name="타원 20"/>
            <p:cNvSpPr/>
            <p:nvPr/>
          </p:nvSpPr>
          <p:spPr>
            <a:xfrm>
              <a:off x="4208934" y="2581835"/>
              <a:ext cx="1059060" cy="331694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6300648" y="2196353"/>
              <a:ext cx="1671161" cy="385482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7487008" y="2597645"/>
              <a:ext cx="595227" cy="290137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8593621" y="1411447"/>
              <a:ext cx="982032" cy="184272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2501153" y="5707251"/>
              <a:ext cx="1093694" cy="429929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6379466" y="5492286"/>
              <a:ext cx="944699" cy="429929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8593621" y="4329953"/>
              <a:ext cx="982032" cy="206188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8870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151</Words>
  <Application>Microsoft Office PowerPoint</Application>
  <PresentationFormat>와이드스크린</PresentationFormat>
  <Paragraphs>34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객체지향설계 기말프로젝트  Coffee Machine</vt:lpstr>
      <vt:lpstr>기존 클래스 다이어그램</vt:lpstr>
      <vt:lpstr>수정된 클래스 다이어그램</vt:lpstr>
      <vt:lpstr>경우 1. 음료 정상 배출 및 거스름돈 반환 </vt:lpstr>
      <vt:lpstr>경우 1. 음료 정상 배출 및 거스름돈 반환 </vt:lpstr>
      <vt:lpstr>경우 2. 거스름 돈이 없는 경우</vt:lpstr>
      <vt:lpstr>경우 2. 거스름 돈이 없는 경우</vt:lpstr>
      <vt:lpstr>경우 3. 재료가 부족한 경우</vt:lpstr>
      <vt:lpstr>경우 3. 재료가 부족한 경우</vt:lpstr>
      <vt:lpstr>경우 3. 관리자 모드</vt:lpstr>
      <vt:lpstr>경우 3. 관리자 모드</vt:lpstr>
      <vt:lpstr>*주요 코드 설명  1. 거스름돈 반환에 사용되는 동전 계산</vt:lpstr>
      <vt:lpstr>*주요 코드 설명  2. Front에서  메뉴선택</vt:lpstr>
      <vt:lpstr>*주요 코드 설명  3. 메뉴 선택 시  Controller에서 발생하는 일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객체지향설계 기말프로젝트 Coffee Machine</dc:title>
  <dc:creator>YeonKyeong Yoon</dc:creator>
  <cp:lastModifiedBy>YeonKyeong Yoon</cp:lastModifiedBy>
  <cp:revision>47</cp:revision>
  <dcterms:created xsi:type="dcterms:W3CDTF">2017-06-02T03:52:19Z</dcterms:created>
  <dcterms:modified xsi:type="dcterms:W3CDTF">2017-06-02T14:41:41Z</dcterms:modified>
</cp:coreProperties>
</file>