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C96BA-3045-44C1-86BC-AFC638600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DA26C6-EDA5-4C60-8B85-470253E49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C969F-64AA-40EA-95F9-4713AA81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19B1-8990-4215-A41A-A599B4DDD1A9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F859B-CE41-49F9-9106-B543968A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B58028-4856-4870-871B-28A70DE4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8420-E048-45F8-BB1E-876040741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32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A51AD-8D11-43B1-9A9D-3599A8EE3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7EC21F-EFC9-41C8-B6B8-E1A76158B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F85C11-04B8-472C-BADC-328BEB05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19B1-8990-4215-A41A-A599B4DDD1A9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FA74B-99CA-4EDF-B4DF-D94181B0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FE605C-29F6-4882-9A12-719608F3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8420-E048-45F8-BB1E-876040741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CAA74C-FF07-4701-8A19-3DEBDB922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63A15C-F1CF-4439-9C63-AAEF17751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DE69D7-B5B8-41E9-8C85-EFEED164B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19B1-8990-4215-A41A-A599B4DDD1A9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658D84-2A40-4B56-8FAB-E0B3728F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E389A8-9753-4110-8262-B4D4271D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8420-E048-45F8-BB1E-876040741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69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A2E42-6B17-4595-8F6B-F173B9DB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A5C435-6E97-4BC1-91BC-94DC5B871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D22CF-7659-41FD-A31F-22ECBBDC8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19B1-8990-4215-A41A-A599B4DDD1A9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4DAA5-756E-40FB-BD2C-5AEAB8C7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3D31B-DCD8-4EFC-861F-8F5EF5C5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8420-E048-45F8-BB1E-876040741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5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E5EB2-DE23-486C-B634-DDC2EB7BB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32945B-128B-4170-94A3-A3A810626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7B9CA-F83C-4E68-A503-9C613E4D7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19B1-8990-4215-A41A-A599B4DDD1A9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D96F3-761D-466F-AC7C-4B415B65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27631D-779E-4543-BE08-4C1A9D087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8420-E048-45F8-BB1E-876040741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62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A2D46-D059-4B25-8096-34030B6A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1EE28-0AC2-463E-81A3-BB329C78F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14492A-9EB5-46E9-86BE-95065A5F8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6AAB4D-D2D6-439A-A0FB-F930C8F6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19B1-8990-4215-A41A-A599B4DDD1A9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971562-20C6-46D6-AE54-4F1B693F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9474C9-8B18-48A9-B9EC-822C75317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8420-E048-45F8-BB1E-876040741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50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B67CF-6A0F-4066-AB1B-84DFA98D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EEFA19-457A-46B3-8071-C252934C2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73DB95-72C2-4EB9-80BD-17FC026DB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444E1C-13F8-498E-84C1-ECCEAC3B0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0E6B9A-B3D8-476D-B64B-5F33E703F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07C385-E297-49E2-9F36-E1E1610B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19B1-8990-4215-A41A-A599B4DDD1A9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78A4C4-C27F-4A4B-945C-97B28AB0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8E06E1-89C1-461E-8DDB-F29FF5F4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8420-E048-45F8-BB1E-876040741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25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5494A-0661-4276-B29C-D7D683E8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959F3B-0DEE-4E58-BFCC-1B3C5323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19B1-8990-4215-A41A-A599B4DDD1A9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FD24DF-8026-4F80-8A36-E4EAD2DC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204D5C-43A7-4C55-B04D-0BBE901E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8420-E048-45F8-BB1E-876040741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13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23313A-9A54-4157-A750-A5E568E6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19B1-8990-4215-A41A-A599B4DDD1A9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5C4E30-1446-49E4-A2CF-A32C2234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4350DF-BC59-4632-ABF8-BD7C2DFA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8420-E048-45F8-BB1E-876040741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44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20814-1DDC-400E-8A6B-B772C23F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87F75-7BB8-4D8A-B253-82107ADBE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101543-73A9-4B27-9FE3-52CCF9CFC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21E987-D84C-4F6A-888F-066658FC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19B1-8990-4215-A41A-A599B4DDD1A9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4ED48A-3572-4386-A6F8-DC2301029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1518A0-D8B4-410D-B01C-A74E01FD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8420-E048-45F8-BB1E-876040741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732A6-19F1-4347-A0B2-1B87875C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542168-D377-4848-AC67-337D29AAB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A5F0C-715F-44AC-B75C-719ED80E2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A7CC2B-5080-471D-9872-A40A2E421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19B1-8990-4215-A41A-A599B4DDD1A9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70DB62-E8CA-43B6-9451-DC35FCB7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AE40CC-CCCE-4365-9D9E-9CBDF96A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8420-E048-45F8-BB1E-876040741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76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8F0638-CE45-4848-8C72-A21B35D48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DEBCDE-0E7A-45A7-AF61-D496394B7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337029-40CA-4C6A-95C5-9CDA5575F0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C19B1-8990-4215-A41A-A599B4DDD1A9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8C8945-1D69-4D06-8409-45DC912E5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8ACC0-0D6D-497D-9F5E-B59BF911F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28420-E048-45F8-BB1E-876040741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20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16AAA-3E3A-4B25-85BE-060F3E0A8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805"/>
            <a:ext cx="9144000" cy="1423447"/>
          </a:xfrm>
        </p:spPr>
        <p:txBody>
          <a:bodyPr>
            <a:norm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题</a:t>
            </a:r>
            <a:r>
              <a:rPr lang="en-US" altLang="zh-CN" dirty="0"/>
              <a:t>Grid</a:t>
            </a:r>
            <a:r>
              <a:rPr lang="zh-CN" altLang="en-US" dirty="0"/>
              <a:t>简单题解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90E7F4-461A-46EE-A5BC-65191A9A8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21031"/>
            <a:ext cx="9144000" cy="3136769"/>
          </a:xfrm>
        </p:spPr>
        <p:txBody>
          <a:bodyPr/>
          <a:lstStyle/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16AAA-3E3A-4B25-85BE-060F3E0A8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805"/>
            <a:ext cx="9144000" cy="1423447"/>
          </a:xfrm>
        </p:spPr>
        <p:txBody>
          <a:bodyPr>
            <a:normAutofit/>
          </a:bodyPr>
          <a:lstStyle/>
          <a:p>
            <a:r>
              <a:rPr lang="zh-CN" altLang="en-US" dirty="0"/>
              <a:t>题目大意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90E7F4-461A-46EE-A5BC-65191A9A8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21031"/>
            <a:ext cx="9144000" cy="3136769"/>
          </a:xfrm>
        </p:spPr>
        <p:txBody>
          <a:bodyPr/>
          <a:lstStyle/>
          <a:p>
            <a:pPr algn="l"/>
            <a:r>
              <a:rPr lang="zh-CN" altLang="en-US" dirty="0"/>
              <a:t>给出</a:t>
            </a:r>
            <a:r>
              <a:rPr lang="en-US" altLang="zh-CN" dirty="0"/>
              <a:t>n*m</a:t>
            </a:r>
            <a:r>
              <a:rPr lang="zh-CN" altLang="en-US" dirty="0"/>
              <a:t>大小的棋盘和</a:t>
            </a:r>
            <a:r>
              <a:rPr lang="en-US" altLang="zh-CN" dirty="0"/>
              <a:t>p</a:t>
            </a:r>
            <a:r>
              <a:rPr lang="zh-CN" altLang="en-US" dirty="0"/>
              <a:t>个有特殊性质的互不相交的矩形障碍物，问两两非障碍物格子之间的最短距离和。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P</a:t>
            </a:r>
            <a:r>
              <a:rPr lang="zh-CN" altLang="en-US" dirty="0"/>
              <a:t>个矩形的性质：二维和一维都不相交，映射到</a:t>
            </a:r>
            <a:r>
              <a:rPr lang="en-US" altLang="zh-CN" dirty="0"/>
              <a:t>x</a:t>
            </a:r>
            <a:r>
              <a:rPr lang="zh-CN" altLang="en-US" dirty="0"/>
              <a:t>轴（或</a:t>
            </a:r>
            <a:r>
              <a:rPr lang="en-US" altLang="zh-CN" dirty="0"/>
              <a:t>y</a:t>
            </a:r>
            <a:r>
              <a:rPr lang="zh-CN" altLang="en-US" dirty="0"/>
              <a:t>轴）的相邻距离</a:t>
            </a:r>
            <a:r>
              <a:rPr lang="en-US" altLang="zh-CN" dirty="0"/>
              <a:t>&gt;=1</a:t>
            </a:r>
          </a:p>
        </p:txBody>
      </p:sp>
    </p:spTree>
    <p:extLst>
      <p:ext uri="{BB962C8B-B14F-4D97-AF65-F5344CB8AC3E}">
        <p14:creationId xmlns:p14="http://schemas.microsoft.com/office/powerpoint/2010/main" val="232674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16AAA-3E3A-4B25-85BE-060F3E0A8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805"/>
            <a:ext cx="9144000" cy="1423447"/>
          </a:xfrm>
        </p:spPr>
        <p:txBody>
          <a:bodyPr>
            <a:normAutofit/>
          </a:bodyPr>
          <a:lstStyle/>
          <a:p>
            <a:r>
              <a:rPr lang="zh-CN" altLang="en-US" dirty="0"/>
              <a:t>解法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90E7F4-461A-46EE-A5BC-65191A9A8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21031"/>
            <a:ext cx="9144000" cy="3136769"/>
          </a:xfrm>
        </p:spPr>
        <p:txBody>
          <a:bodyPr/>
          <a:lstStyle/>
          <a:p>
            <a:pPr algn="l"/>
            <a:r>
              <a:rPr lang="zh-CN" altLang="en-US" dirty="0"/>
              <a:t>找规律计数题。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先考虑所有障碍物</a:t>
            </a:r>
            <a:r>
              <a:rPr lang="en-US" altLang="zh-CN" dirty="0"/>
              <a:t>1*1</a:t>
            </a:r>
            <a:r>
              <a:rPr lang="zh-CN" altLang="en-US" dirty="0"/>
              <a:t>的情况。</a:t>
            </a:r>
          </a:p>
          <a:p>
            <a:pPr algn="l"/>
            <a:r>
              <a:rPr lang="zh-CN" altLang="en-US" dirty="0"/>
              <a:t>发现只有一种情况不是理想最短，即两个格子同行或者同列并且中间有障碍物，这样会绕路。</a:t>
            </a:r>
          </a:p>
          <a:p>
            <a:pPr algn="l"/>
            <a:r>
              <a:rPr lang="zh-CN" altLang="en-US" dirty="0"/>
              <a:t>由于题目的性质，其他所有情况都是理想最优。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336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16AAA-3E3A-4B25-85BE-060F3E0A8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805"/>
            <a:ext cx="9144000" cy="1423447"/>
          </a:xfrm>
        </p:spPr>
        <p:txBody>
          <a:bodyPr>
            <a:normAutofit/>
          </a:bodyPr>
          <a:lstStyle/>
          <a:p>
            <a:r>
              <a:rPr lang="zh-CN" altLang="en-US" dirty="0"/>
              <a:t>解法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90E7F4-461A-46EE-A5BC-65191A9A8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21031"/>
            <a:ext cx="9144000" cy="3136769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先求两两格子理想最短距离和。</a:t>
            </a:r>
          </a:p>
          <a:p>
            <a:pPr algn="l"/>
            <a:r>
              <a:rPr lang="zh-CN" altLang="en-US" dirty="0"/>
              <a:t>减去一个矩形障碍物和它外面的格子的两两距离。</a:t>
            </a:r>
          </a:p>
          <a:p>
            <a:pPr algn="l"/>
            <a:r>
              <a:rPr lang="zh-CN" altLang="en-US" dirty="0"/>
              <a:t>多减的要加回来。</a:t>
            </a:r>
          </a:p>
          <a:p>
            <a:pPr algn="l"/>
            <a:r>
              <a:rPr lang="zh-CN" altLang="en-US" dirty="0"/>
              <a:t>最后再加上之前说的那一种绕路情况的距离。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注意分类讨论加起来就可以了，线性复杂度</a:t>
            </a:r>
            <a:r>
              <a:rPr lang="en-US" altLang="zh-CN" dirty="0"/>
              <a:t>O(n)</a:t>
            </a:r>
            <a:r>
              <a:rPr lang="zh-CN" altLang="en-US" dirty="0"/>
              <a:t>离散化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3755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184</Words>
  <Application>Microsoft Office PowerPoint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A题Grid简单题解</vt:lpstr>
      <vt:lpstr>题目大意</vt:lpstr>
      <vt:lpstr>解法</vt:lpstr>
      <vt:lpstr>解法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A题Grid简单题解</dc:title>
  <dc:creator>lenovopc</dc:creator>
  <cp:lastModifiedBy>lenovopc</cp:lastModifiedBy>
  <cp:revision>1</cp:revision>
  <dcterms:created xsi:type="dcterms:W3CDTF">2020-12-11T12:13:01Z</dcterms:created>
  <dcterms:modified xsi:type="dcterms:W3CDTF">2020-12-11T12:17:35Z</dcterms:modified>
</cp:coreProperties>
</file>