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H. </a:t>
            </a:r>
            <a:r>
              <a:rPr lang="zh-CN" altLang="en-US" dirty="0">
                <a:sym typeface="+mn-ea"/>
              </a:rPr>
              <a:t>线段树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所求即为线段树中每个节点对答案的贡献之和。</a:t>
            </a:r>
            <a:endParaRPr lang="zh-CN" altLang="en-US"/>
          </a:p>
          <a:p>
            <a:r>
              <a:rPr lang="zh-CN" altLang="en-US"/>
              <a:t>考虑一并处理每一种长度的所有节点对答案的贡献。</a:t>
            </a:r>
            <a:endParaRPr lang="zh-CN" altLang="en-US"/>
          </a:p>
          <a:p>
            <a:r>
              <a:rPr lang="zh-CN" altLang="en-US"/>
              <a:t>对于每一种长度的所有节点，维护这一类节点的</a:t>
            </a:r>
            <a:r>
              <a:rPr lang="en-US" altLang="zh-CN"/>
              <a:t>4</a:t>
            </a:r>
            <a:r>
              <a:rPr lang="zh-CN" altLang="en-US"/>
              <a:t>种</a:t>
            </a:r>
            <a:r>
              <a:rPr lang="zh-CN" altLang="en-US"/>
              <a:t>信息：节点长度，节点个数，所有节点区间左端点之和，所有节点区间右端点之和。</a:t>
            </a:r>
            <a:endParaRPr lang="zh-CN" altLang="en-US"/>
          </a:p>
          <a:p>
            <a:r>
              <a:rPr lang="zh-CN" altLang="en-US"/>
              <a:t>从根节点</a:t>
            </a:r>
            <a:r>
              <a:rPr lang="en-US" altLang="zh-CN"/>
              <a:t>[1, n]</a:t>
            </a:r>
            <a:r>
              <a:rPr lang="zh-CN" altLang="en-US"/>
              <a:t>起从上至下逐层处理线段树节点。每次将当前层所有长度的节点的以上</a:t>
            </a:r>
            <a:r>
              <a:rPr lang="en-US" altLang="zh-CN"/>
              <a:t>4</a:t>
            </a:r>
            <a:r>
              <a:rPr lang="zh-CN" altLang="en-US"/>
              <a:t>种信息转移到下一层不同长度的节点上。</a:t>
            </a:r>
            <a:endParaRPr lang="zh-CN" altLang="en-US"/>
          </a:p>
          <a:p>
            <a:r>
              <a:rPr lang="zh-CN" altLang="en-US"/>
              <a:t>由于共有</a:t>
            </a:r>
            <a:r>
              <a:rPr lang="en-US" altLang="zh-CN"/>
              <a:t>log n</a:t>
            </a:r>
            <a:r>
              <a:rPr lang="zh-CN" altLang="en-US"/>
              <a:t>层，且每一层节点长度的种类数不超过</a:t>
            </a:r>
            <a:r>
              <a:rPr lang="en-US" altLang="zh-CN"/>
              <a:t>2</a:t>
            </a:r>
            <a:r>
              <a:rPr lang="zh-CN" altLang="en-US"/>
              <a:t>，故时间复杂度为</a:t>
            </a:r>
            <a:r>
              <a:rPr lang="en-US" altLang="zh-CN"/>
              <a:t>O(log n)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G. 密集子图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leoly</dc:creator>
  <cp:lastModifiedBy>leoly</cp:lastModifiedBy>
  <cp:revision>19</cp:revision>
  <dcterms:created xsi:type="dcterms:W3CDTF">2020-12-11T12:37:00Z</dcterms:created>
  <dcterms:modified xsi:type="dcterms:W3CDTF">2020-12-11T12:48:01Z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