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4754-DEA8-420B-92FB-5F22E083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384B5-7C3D-47CD-8B8E-1022DD7C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4AA0D-4BA6-4063-B4F9-FF1B9777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5468-D7CA-45FB-B2CC-2F4D8110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43E29-CEB5-4572-9CD4-0D7CED22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1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CE7B6-8A9D-4A65-919D-AE9E8D7E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3F609-AD12-4588-8625-05C73A94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6B7CF-A866-4E8C-9B85-77CDEE5A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8F9DE-E3D2-49D9-9259-A7C2B8D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DDF32-EF18-47D5-B924-831F22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7A8AB2-8ECC-497C-B89B-8B571CD84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B90EE-1563-42EE-8B5E-851735BB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63277-BAAA-415D-8E4E-B089EC26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3E68-A0B8-444D-83C8-5F32655B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EAB8-8780-44BF-9FF8-A15695DB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A8FE-F821-49C1-B2C3-328CEBB5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C8533-7E8B-460F-84E1-395781AE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E09CA-01EE-4064-BD79-509BA11B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B0517-D81B-41F4-87DE-00F0FB1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84DB1-8BDB-4832-B001-53701C6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3A37E-29C6-417C-8E6D-F1E099F5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ECE24-AE98-4EC7-9BE8-A78F57D8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06A1E-DDBF-4A61-AA0E-20CDA857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10EFD-3983-4DEA-861E-1DF5B75F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59D4D-9E72-48D3-9153-3AEC37D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1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F968-3F6C-41B0-B13D-34D811AE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53132-5E35-4600-B49A-1FD3150E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BA8A9-7117-40F6-A925-E46BD844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D82C9-ED97-451E-96C5-705CCEBC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8191-100E-4C80-BF2F-6EC4338C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FC01A-7522-4EF9-ADE0-0180DE02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0232-461D-42F5-9F24-DF17FA40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CB844-9B92-47EB-A244-84E3E827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AD6DD-B66C-4A92-A247-922622C1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062033-6EED-49EE-8442-B9E69A308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51E41-CE1F-42F6-AAF1-D1124FC44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AD68A8-A0CC-449D-BC79-F5E30503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CA545-4F45-44B1-87B0-AA4505DB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980311-0C45-44AE-BAB6-D3872268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06F0-5F2B-4457-98A8-48F533D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B1B38-33B1-4692-ABCE-41CC4302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92B79-F51C-4977-8DA9-D957ADD8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AD5F2-C015-4CB2-AE8B-23D3516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33762-EB40-491A-B5D7-C9BC7E0B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9B2B2-EF4C-401E-9A7E-D99AAFE5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29A4F-A5B2-4FC5-AC3F-797A20E4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696C-78DA-4D62-A129-2DA34A63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506C7-21C9-4C3D-8DB9-F7A36BD53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746CA-CF57-44EE-A8C8-4C1056B1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3942-71FB-439B-BF1D-239054DC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171CC-A672-4C22-95A1-A5A83293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C0AE8-FB6E-419D-91D0-C24A414F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E59CE-1888-4601-B39C-9802FDF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807A9-A827-494D-A7B7-B78B91EB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ADE1F-9F62-44AD-A099-4F40ED4C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444F3-298B-4FB0-8BC1-FE5ACF4F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28A9BC-CCF3-4DF9-88C7-35EF4849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6DFE4-5DE7-4D3F-9DA1-982D249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2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76ABF9-CF43-4864-A0AF-5DA9E074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488C7-B8A4-4B3F-B2D3-0BE391A6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9AE2E-019F-48BC-B270-FD8FE610E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1974-4EFD-4DEC-B0B3-33632D003FF8}" type="datetimeFigureOut">
              <a:rPr lang="zh-CN" altLang="en-US" smtClean="0"/>
              <a:t>2020-12-11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F0441-A391-4927-8B26-25D7C3C7E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57536-38B3-4E74-B298-833F3E716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994E-9C74-4534-8757-39B64E083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AA38-33CB-4036-8DA0-4CF7135D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</a:t>
            </a:r>
            <a:r>
              <a:rPr lang="zh-CN" altLang="en-US" dirty="0"/>
              <a:t>狗蛋与二五仔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5ADCD4-16B9-46A5-9D06-0546F9A98C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zh-CN" altLang="en-US" dirty="0"/>
                  <a:t> 表示对方体力为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，我方体力为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，对方手牌数为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，我方手牌数为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，对方场上的卡牌配置为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</m:t>
                    </m:r>
                  </m:oMath>
                </a14:m>
                <a:r>
                  <a:rPr lang="zh-CN" altLang="en-US" dirty="0"/>
                  <a:t>，我方场上的卡牌配置为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，我方场上的已攻击的卡牌的情况为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𝑎𝑡𝑘</m:t>
                    </m:r>
                  </m:oMath>
                </a14:m>
                <a:r>
                  <a:rPr lang="zh-CN" altLang="en-US" dirty="0"/>
                  <a:t>，我方剩余操作次数为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还剩余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次随机伤害时，我方赢的概率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需要分别记录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点体力和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点体力的卡牌的数量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需要分别记录有多少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点体力和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点体力的卡牌还可以攻击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需要区分进行过攻击操作和未进行过任何操作的情况，比如可以用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表示后者，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表示前者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5ADCD4-16B9-46A5-9D06-0546F9A98C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4B27-E06F-4112-ABA6-425CC595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</a:t>
            </a:r>
            <a:r>
              <a:rPr lang="zh-CN" altLang="en-US" dirty="0"/>
              <a:t>狗蛋与二五仔</a:t>
            </a:r>
            <a:r>
              <a:rPr lang="en-US" altLang="zh-CN" dirty="0"/>
              <a:t>(cont’d)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4F42F2-1052-4EBD-BE5A-B196551A8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需要状态压缩处理，否则空间可能不够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 时计算转移到不同情况的平均胜率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时枚举玩家的决策取最高胜率</a:t>
                </a:r>
                <a:endParaRPr lang="en-US" altLang="zh-CN" dirty="0"/>
              </a:p>
              <a:p>
                <a:r>
                  <a:rPr lang="zh-CN" altLang="en-US" dirty="0"/>
                  <a:t>在使用结束回合决策的时候需要将双方的信息互换</a:t>
                </a:r>
                <a:endParaRPr lang="en-US" altLang="zh-CN" dirty="0"/>
              </a:p>
              <a:p>
                <a:r>
                  <a:rPr lang="zh-CN" altLang="en-US" dirty="0"/>
                  <a:t>由于每打出一张牌，所有角色的体力总和会减少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，游戏一定能在有限回合内结束（不会转移出环）</a:t>
                </a:r>
                <a:endParaRPr lang="en-US" altLang="zh-CN" dirty="0"/>
              </a:p>
              <a:p>
                <a:r>
                  <a:rPr lang="zh-CN" altLang="en-US"/>
                  <a:t>可以使用记忆化搜索来实现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4F42F2-1052-4EBD-BE5A-B196551A8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47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247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I. 狗蛋与二五仔</vt:lpstr>
      <vt:lpstr>I. 狗蛋与二五仔(cont’d)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狗蛋与二五仔</dc:title>
  <dc:creator>Eliminate Space</dc:creator>
  <cp:lastModifiedBy>Eliminate Space</cp:lastModifiedBy>
  <cp:revision>2</cp:revision>
  <dcterms:created xsi:type="dcterms:W3CDTF">2020-12-11T08:32:22Z</dcterms:created>
  <dcterms:modified xsi:type="dcterms:W3CDTF">2020-12-11T08:50:28Z</dcterms:modified>
</cp:coreProperties>
</file>