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46FB4-2D41-4319-8052-B0A1D0880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762D52-F475-479B-B52D-F522A546A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92078D-DA21-4582-8AF0-98D7E52A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4225-A8D0-4AFE-9B36-BAE173C1BF40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521D62-ED91-4351-B42E-3F06D33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6EF8E-0FAF-426D-88FB-6479AE56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28C5-F38F-461E-9501-75163598C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24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178A9-5962-417F-B712-C8961289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E08C11-DFA4-4CDD-A794-F80A3983A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9DD3BB-5DE3-4B6F-8F44-88C16EEC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4225-A8D0-4AFE-9B36-BAE173C1BF40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A10D90-4FB8-483F-9E17-1AFDDC05E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CA4EBE-5C7F-446F-8752-E068E7E2E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28C5-F38F-461E-9501-75163598C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9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4FEFEF-30A7-46F9-B7B2-9BBF7F38D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08F5AA-7DD7-4745-92D2-08A82E119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985CA6-5053-49E7-9090-08B17996F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4225-A8D0-4AFE-9B36-BAE173C1BF40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8FAD96-C93C-48CA-88C9-D0714480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941670-3C0A-414E-AA7E-5DCF047F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28C5-F38F-461E-9501-75163598C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13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A8A8C-3460-4A91-A3B4-4A338C95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BD81F-CB28-410A-A744-F4D4444F9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893807-5C51-4736-BF13-F720FD354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4225-A8D0-4AFE-9B36-BAE173C1BF40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4FA0C-E03F-468B-9F78-224FE03C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EAE99-0432-4AAD-85FC-80C14DEE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28C5-F38F-461E-9501-75163598C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55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8C137-5974-49AF-B0B6-541473D1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6518E7-C4E6-4519-9565-4D60B4056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71BD0B-2CCE-4D48-8D7C-22619010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4225-A8D0-4AFE-9B36-BAE173C1BF40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8B7E34-79E7-41EA-B782-5D7D04B8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384B4A-FEB0-4344-BEF6-93673D03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28C5-F38F-461E-9501-75163598C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0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19393-E10B-4562-A35E-3A33380B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B6AE2-C7A9-4483-BAE3-9FDB1DB1F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97E89B-8FFF-4B78-95F0-FA208EC30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33927-36F8-4FFF-9B8D-A7DD1DAD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4225-A8D0-4AFE-9B36-BAE173C1BF40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6DBC34-C11C-4ABC-B680-258BA502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B4A376-6F72-4046-A00F-00ED0419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28C5-F38F-461E-9501-75163598C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69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C3E5B-1FA3-4429-9505-B4CA58BD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FCAA84-A46B-4128-B775-B30A1502A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736CFD-FEF5-41E5-8651-AB453A861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184EA9-74DC-42A1-9311-DFC18AA05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C588C4-D1E4-410C-A26B-673BD7220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4BEE05-37AC-40C3-925B-759466EE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4225-A8D0-4AFE-9B36-BAE173C1BF40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BAD842-A80E-41E2-80C0-C41B4A70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5EDA68-0408-49F7-A758-6AE23B43E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28C5-F38F-461E-9501-75163598C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67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0BD60-C35F-4F66-864B-77AC6862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F54EFD-F0C4-4FFB-92C4-A912CDC6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4225-A8D0-4AFE-9B36-BAE173C1BF40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536942-1056-42A7-BDE8-29A5BC44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473B2E-36D9-446B-AA6C-38F43699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28C5-F38F-461E-9501-75163598C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75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E49A67-D8DD-4111-BA93-79FB7DC1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4225-A8D0-4AFE-9B36-BAE173C1BF40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D6CBCC-CEC0-4F64-AE5C-6B079233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3DF8BE-FA4F-4C2A-998A-6E032CF9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28C5-F38F-461E-9501-75163598C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94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C442C-FFFD-48C7-B432-F380EEFF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C7098F-487A-462B-84C3-BF6C2ECA4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8E7ABE-4936-4C48-BE84-FD3BB9263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9C75A6-AABF-4EB7-B054-BEF4790C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4225-A8D0-4AFE-9B36-BAE173C1BF40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A9BCE3-CC51-457E-B162-C276126B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C86240-7009-46AF-A94A-5C3AC10F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28C5-F38F-461E-9501-75163598C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53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C9D8E-233B-43C0-A72E-3F9A0CE89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B1765E-59D2-4352-84A6-270D604EE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D04497-F79D-471E-A7DF-66BF6C316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B7B59A-064B-4478-8114-DAC7F44D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4225-A8D0-4AFE-9B36-BAE173C1BF40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111075-A913-4595-A17F-836CEC482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F00285-02CE-4507-825F-EF496544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28C5-F38F-461E-9501-75163598C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49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01177B-8B3D-49FE-95B4-A12646A18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D95121-9076-4C3E-BAD5-51573B583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38CFA-07F4-4860-B7EA-08A76FCC2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4225-A8D0-4AFE-9B36-BAE173C1BF40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C7FF79-BDFC-4C74-A208-3CFAF0D4B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93E26-4418-408B-927E-3E158060E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628C5-F38F-461E-9501-75163598C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26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5C6D0-B3CE-465E-9231-DB7B1DF9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 </a:t>
            </a:r>
            <a:r>
              <a:rPr lang="zh-CN" altLang="en-US" dirty="0"/>
              <a:t>合法序列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FC58C9-520D-46A4-B59E-D47FAE138D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注意到只要前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 位确定了，就能确定每个长度为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的</a:t>
                </a:r>
                <a:r>
                  <a:rPr lang="en-US" altLang="zh-CN" dirty="0"/>
                  <a:t>bit pattern</a:t>
                </a:r>
                <a:r>
                  <a:rPr lang="zh-CN" altLang="en-US" dirty="0"/>
                  <a:t>是否允许出现</a:t>
                </a:r>
                <a:endParaRPr lang="en-US" altLang="zh-CN" dirty="0"/>
              </a:p>
              <a:p>
                <a:r>
                  <a:rPr lang="zh-CN" altLang="en-US" dirty="0"/>
                  <a:t>前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 位中的每个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对应一个不允许出现的</a:t>
                </a:r>
                <a:r>
                  <a:rPr lang="en-US" altLang="zh-CN" dirty="0"/>
                  <a:t>pattern</a:t>
                </a:r>
              </a:p>
              <a:p>
                <a:r>
                  <a:rPr lang="zh-CN" altLang="en-US" dirty="0"/>
                  <a:t>枚举前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 位后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：设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𝑚𝑎𝑠𝑘</m:t>
                        </m:r>
                      </m:sub>
                    </m:sSub>
                  </m:oMath>
                </a14:m>
                <a:r>
                  <a:rPr lang="zh-CN" altLang="en-US" dirty="0"/>
                  <a:t> 为长度为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的前缀以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𝑚𝑎𝑠𝑘</m:t>
                    </m:r>
                  </m:oMath>
                </a14:m>
                <a:r>
                  <a:rPr lang="zh-CN" altLang="en-US" dirty="0"/>
                  <a:t> 编码的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位二进制串结尾的方案数，转移时枚举向后添加的 </a:t>
                </a:r>
                <a:r>
                  <a:rPr lang="en-US" altLang="zh-CN" dirty="0"/>
                  <a:t>0/1</a:t>
                </a:r>
                <a:r>
                  <a:rPr lang="zh-CN" altLang="en-US" dirty="0"/>
                  <a:t>，根据前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位判断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𝑚𝑎𝑠𝑘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加上这一位之后是否允许出现</a:t>
                </a:r>
                <a:endParaRPr lang="en-US" altLang="zh-CN" dirty="0"/>
              </a:p>
              <a:p>
                <a:r>
                  <a:rPr lang="zh-CN" altLang="en-US" dirty="0"/>
                  <a:t>（别忘了先判断前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 位是否合法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FC58C9-520D-46A4-B59E-D47FAE138D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76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AD240-3E05-4471-B102-A486AFE0F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 </a:t>
            </a:r>
            <a:r>
              <a:rPr lang="zh-CN" altLang="en-US" dirty="0"/>
              <a:t>合法序列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829D9B-8402-4CF9-9202-433CEA4C86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时间复杂度：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注意到转移关系与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无关，且是线性的，因此可以矩阵乘法表示转移并快速幂，复杂度是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比赛中这两种算法都是可以过的，而且实际上合法的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 位前缀远少于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r>
                  <a:rPr lang="zh-CN" altLang="en-US" dirty="0"/>
                  <a:t>，所以常数非常小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829D9B-8402-4CF9-9202-433CEA4C86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451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168</Words>
  <Application>Microsoft Office PowerPoint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J 合法序列</vt:lpstr>
      <vt:lpstr>J 合法序列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于剑</dc:creator>
  <cp:lastModifiedBy>于剑</cp:lastModifiedBy>
  <cp:revision>6</cp:revision>
  <dcterms:created xsi:type="dcterms:W3CDTF">2020-12-11T15:31:37Z</dcterms:created>
  <dcterms:modified xsi:type="dcterms:W3CDTF">2020-12-11T15:55:45Z</dcterms:modified>
</cp:coreProperties>
</file>