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5"/>
  </p:notesMasterIdLst>
  <p:sldIdLst>
    <p:sldId id="271" r:id="rId2"/>
    <p:sldId id="268" r:id="rId3"/>
    <p:sldId id="27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 varScale="1">
        <p:scale>
          <a:sx n="115" d="100"/>
          <a:sy n="115" d="100"/>
        </p:scale>
        <p:origin x="1602" y="114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1071531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9708443" y="3658705"/>
              <a:ext cx="1884329" cy="1661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65" y="408389"/>
            <a:ext cx="2540842" cy="10728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19055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B6C974-93C8-E54E-BB6E-3C1FE452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14F29B-65DE-874C-8CAC-555B12D9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AD2F4-C9C1-DF44-9EAC-2625A390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395677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496241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E0F6E2-B2E4-C148-9E7B-EBC6C0F1ED91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6663023" y="675726"/>
            <a:ext cx="66732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7237" y="675727"/>
            <a:ext cx="142462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843708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272628-8143-4B4C-80F6-09345191E2DE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33" y="2180499"/>
            <a:ext cx="7891040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2" y="2118168"/>
            <a:ext cx="7634195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5597318"/>
            <a:ext cx="21335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3912" y="5592992"/>
            <a:ext cx="454988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5597318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12" y="490439"/>
            <a:ext cx="7634194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876353" y="3304529"/>
            <a:ext cx="6858000" cy="2489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FF32880-473D-074E-B873-310394DC145B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30630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42659" y="5597324"/>
            <a:ext cx="189246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5033" y="5592998"/>
            <a:ext cx="4939125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13620" y="5597324"/>
            <a:ext cx="902453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8550395-E882-3647-B449-C8E87F86C53D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31F5C9-4209-B34B-B887-07BAC6DBEC1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335862" y="4914809"/>
            <a:ext cx="28917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98" y="4928762"/>
            <a:ext cx="7749976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098" y="5581910"/>
            <a:ext cx="7749976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42659" y="6060171"/>
            <a:ext cx="1892460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2021/5/22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5033" y="6055845"/>
            <a:ext cx="4939125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13620" y="6060171"/>
            <a:ext cx="902453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299D0E-B190-CC4B-84DB-7C571905AB1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80" y="593424"/>
            <a:ext cx="789104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032" y="2336003"/>
            <a:ext cx="7891041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2659" y="5597324"/>
            <a:ext cx="1892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5033" y="5592998"/>
            <a:ext cx="493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3620" y="5597324"/>
            <a:ext cx="9024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440003" y="651024"/>
            <a:ext cx="60446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TA(</a:t>
            </a:r>
            <a:r>
              <a:rPr kumimoji="1" lang="en-US" altLang="zh-CN" dirty="0" err="1"/>
              <a:t>namasikanam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7249299-B2E1-164B-9D28-7833904F8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街上的房子从 </a:t>
                </a:r>
                <a:r>
                  <a:rPr kumimoji="1" lang="en-US" altLang="zh-CN" dirty="0"/>
                  <a:t>1 </a:t>
                </a:r>
                <a:r>
                  <a:rPr kumimoji="1" lang="zh-CN" altLang="en-US" dirty="0"/>
                  <a:t>到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编号，有 </a:t>
                </a:r>
                <a:r>
                  <a:rPr kumimoji="1" lang="en-US" altLang="zh-CN" dirty="0"/>
                  <a:t>m </a:t>
                </a:r>
                <a:r>
                  <a:rPr kumimoji="1" lang="zh-CN" altLang="en-US" dirty="0"/>
                  <a:t>个事件依次发生：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灵异事件：在以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的所有质因子为编号的房子里，都发生了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次闹鬼。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监控事件：安装一个以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为阈值的监控器，监控以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的所有因子为编号的房子，当累计闹鬼总次数达到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时，该监控器会触发报警。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在每次灵异事件后，输出所有被这个灵异事件触发的监控器。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强制在线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7249299-B2E1-164B-9D28-7833904F8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995" r="-3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 </a:t>
            </a:r>
            <a:r>
              <a:rPr kumimoji="1" lang="zh-CN" altLang="en-US" dirty="0"/>
              <a:t>简要题意</a:t>
            </a:r>
          </a:p>
        </p:txBody>
      </p:sp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6B1C328-AEB8-47CD-B550-DC36FD4C3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033" y="1608624"/>
                <a:ext cx="7891040" cy="47256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两点观察：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b="0" dirty="0"/>
                  <a:t>以内的数至多有 </a:t>
                </a:r>
                <a:r>
                  <a:rPr lang="en-US" altLang="zh-CN" b="0" dirty="0"/>
                  <a:t>6 </a:t>
                </a:r>
                <a:r>
                  <a:rPr lang="zh-CN" altLang="en-US" b="0" dirty="0"/>
                  <a:t>个质因子。</a:t>
                </a:r>
                <a:endParaRPr lang="en-US" altLang="zh-CN" b="0" dirty="0"/>
              </a:p>
              <a:p>
                <a:pPr lvl="1"/>
                <a:r>
                  <a:rPr lang="zh-CN" altLang="en-US" b="0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个不同的质因子，这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个房子里累计闹鬼总次数达到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b="0" dirty="0"/>
                  <a:t>，则存在一个房子里的闹鬼次数达到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r>
                  <a:rPr lang="zh-CN" altLang="en-US" dirty="0"/>
                  <a:t>我们将监控器分发为更小的 </a:t>
                </a:r>
                <a:r>
                  <a:rPr lang="en-US" altLang="zh-CN" dirty="0"/>
                  <a:t>alarm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我们将在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号房子阈值为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的监控器分发为在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个不同质因子上以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为阈值的 </a:t>
                </a:r>
                <a:r>
                  <a:rPr lang="en-US" altLang="zh-CN" dirty="0"/>
                  <a:t>alarm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在每一个房子处用一个小根堆来维护这个房子所有的 </a:t>
                </a:r>
                <a:r>
                  <a:rPr lang="en-US" altLang="zh-CN" dirty="0"/>
                  <a:t>alarm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一旦有一个 </a:t>
                </a:r>
                <a:r>
                  <a:rPr lang="en-US" altLang="zh-CN" b="0" dirty="0"/>
                  <a:t>alarm </a:t>
                </a:r>
                <a:r>
                  <a:rPr lang="zh-CN" altLang="en-US" b="0" dirty="0"/>
                  <a:t>被触发，便意味着其监控可能已经结束了；如果没有，我们便重新对监控器的剩余阈值作分发。</a:t>
                </a:r>
                <a:endParaRPr lang="en-US" altLang="zh-CN" b="0" dirty="0"/>
              </a:p>
              <a:p>
                <a:r>
                  <a:rPr lang="zh-CN" altLang="en-US" dirty="0"/>
                  <a:t>由上述两点观察，可知</a:t>
                </a:r>
                <a:r>
                  <a:rPr lang="zh-CN" altLang="en-US" b="0" dirty="0"/>
                  <a:t>一个监控器最多重新分发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次</a:t>
                </a:r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r>
                  <a:rPr lang="zh-CN" altLang="en-US" b="0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strike="sngStrike" dirty="0"/>
                  <a:t>可能会有一点点卡常？</a:t>
                </a:r>
                <a:endParaRPr lang="en-US" altLang="zh-CN" strike="sngStrike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6B1C328-AEB8-47CD-B550-DC36FD4C3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033" y="1608624"/>
                <a:ext cx="7891040" cy="4725674"/>
              </a:xfrm>
              <a:blipFill>
                <a:blip r:embed="rId2"/>
                <a:stretch>
                  <a:fillRect l="-232" t="-1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2A9DA6F8-E443-4BB0-8ADF-448E98E2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解法</a:t>
            </a:r>
          </a:p>
        </p:txBody>
      </p:sp>
    </p:spTree>
    <p:extLst>
      <p:ext uri="{BB962C8B-B14F-4D97-AF65-F5344CB8AC3E}">
        <p14:creationId xmlns:p14="http://schemas.microsoft.com/office/powerpoint/2010/main" val="841230077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4:3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5515</TotalTime>
  <Words>285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华文中宋</vt:lpstr>
      <vt:lpstr>等线</vt:lpstr>
      <vt:lpstr>Cambria Math</vt:lpstr>
      <vt:lpstr>Gill Sans MT</vt:lpstr>
      <vt:lpstr>Wingdings 2</vt:lpstr>
      <vt:lpstr>清华简约主题-扁平-4:3</vt:lpstr>
      <vt:lpstr>c</vt:lpstr>
      <vt:lpstr>c 简要题意</vt:lpstr>
      <vt:lpstr>c 解法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谢 兴宇</cp:lastModifiedBy>
  <cp:revision>1317</cp:revision>
  <cp:lastPrinted>2020-04-04T02:50:47Z</cp:lastPrinted>
  <dcterms:created xsi:type="dcterms:W3CDTF">2020-01-04T07:43:38Z</dcterms:created>
  <dcterms:modified xsi:type="dcterms:W3CDTF">2021-05-21T17:28:05Z</dcterms:modified>
</cp:coreProperties>
</file>