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9EF8-21FE-4992-9863-894E74313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C172C7-73D5-4EC8-8F8E-86F088AB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6DA0F-7B99-4D95-9334-7863D29E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89EF2-5640-4D40-A382-11E21886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6270C-9AEE-4461-9EC3-9B73B92A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1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A6B73-9F19-4AF2-80D2-5F0E4FDF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F7E155-EC7E-4F9B-8AAB-5C2DAD81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0C171-1575-4AFE-B6FD-F96E16A4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7335E-609D-4215-A8B1-168C485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09E06-725A-4F23-8556-921D129F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6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F9CFC5-2AF1-4332-94BC-354EFC7B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3F3F8-948D-4BD4-9370-626A2E0C6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3D54-D475-48D1-B533-DC55ABF9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9536E-CF30-40BE-A541-44D17F0B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FFAC6-ADB1-4D32-8339-8B0CA4EC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6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2D171-0F71-4B79-9620-F6227F97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D02D7-0F90-4AB9-8252-B4F74393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92324-7F40-4F5B-8165-FDBF8413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CF393-7475-48C9-86AB-501801B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4C07E-BADB-4302-82AE-67967388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5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7182E-8C5C-4EE2-8951-EF1F2CB4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03615-F56D-451B-AEE3-54D358F1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3E4E8-D2FA-49D2-B528-7AC67707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17045-46A8-426E-9912-F77C5E43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BBF28-BD22-46A4-90E4-67FFD9F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8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1091-DB7C-44C9-86D2-60DF544F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458A4-FA69-44A0-896D-DD716BBC5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C226F-A954-4625-8003-1E702FDE6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4845D-3CC9-47C4-8815-F8D88C8B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90158-A998-451D-ADA5-5B5E239C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8221A-E21F-4245-97D9-A720169F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1E3D0-52A9-4ABB-9E6F-BDCF4FBC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5DAD5-2357-4825-B4AC-5306340D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C23395-46B0-4AC0-B398-C0B9B2948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E8F45-9CF7-4DD4-BFB5-4E8832F86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0D4B63-22EF-432D-9CFB-7EBCA82B3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F8242D-0D7A-43E0-8FEE-604225B7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D3A58F-315B-4077-806C-16A1D9AD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FE081-138E-4008-B0F5-3AB7C36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0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BDEE8-F464-4C7D-B5E9-8B6ECBD4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D05C30-4A7A-4502-BDD4-03420045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D6BE74-A83F-4F08-A587-D8843E35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DFBF95-84A8-4D04-8459-DC386ECB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5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9A44C0-555B-4249-B532-0E668B3A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584DFE-898B-489E-BA23-04C12D3F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C68B96-5669-4D9F-9C8F-1570E59E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4A230-4F7F-464D-86A0-6F75E147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F7670-68F9-4520-8D02-50231B5C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FF57E-0A1A-4A43-9930-6D7791095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1EEFB-A1EF-4F50-A6A5-3709FC47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06EEA-B028-44DA-B058-23721E70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78A45-969F-4B19-A05F-78628988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9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53674-1EFA-4D94-90DB-5EAEED43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093752-4982-45EC-B6B4-D05791AC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31DF9-58D8-4265-B64B-34FF2A944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9E006-6C8C-4226-86DE-9376E1E0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39BC7-6F27-4931-85CA-99BCD243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FFCDB-28A5-4B4A-BFDC-7E03F7CE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150C50-E4E9-4B25-833A-57621F81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94B42-0A33-4913-97E3-E6CFDFBB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69138-C436-4920-83AB-08DE91FDD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6F03-1855-4CA4-880B-F86148AFEFAB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44B2F-C54D-42F9-B7EE-95C56E25F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3E8C8-9476-488A-AF8E-4B22D052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6EF5-4541-4B6F-9420-819D0BC4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C7406-9575-4962-92D7-ECF84D521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rdiq</a:t>
            </a:r>
            <a:r>
              <a:rPr lang="zh-CN" altLang="en-US"/>
              <a:t>题解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A9A1C-C68D-428C-B8EF-9541CFB6E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nzhtl1477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39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6DE2A-2277-4197-A9A6-02D04295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09819-04B6-4105-AF91-368665B5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给定一个序列，求区间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中有多少本质不同的二元组 </a:t>
            </a:r>
            <a:r>
              <a:rPr lang="en-US" altLang="zh-CN" dirty="0"/>
              <a:t>(</a:t>
            </a:r>
            <a:r>
              <a:rPr lang="en-US" altLang="zh-CN" dirty="0" err="1"/>
              <a:t>ai,aj</a:t>
            </a:r>
            <a:r>
              <a:rPr lang="en-US" altLang="zh-CN" dirty="0"/>
              <a:t>) </a:t>
            </a:r>
            <a:r>
              <a:rPr lang="zh-CN" altLang="en-US" dirty="0"/>
              <a:t>满足 </a:t>
            </a:r>
            <a:r>
              <a:rPr lang="en-US" altLang="zh-CN" dirty="0"/>
              <a:t>ai&gt;</a:t>
            </a:r>
            <a:r>
              <a:rPr lang="en-US" altLang="zh-CN" dirty="0" err="1"/>
              <a:t>aj</a:t>
            </a:r>
            <a:r>
              <a:rPr lang="en-US" altLang="zh-CN" dirty="0"/>
              <a:t> </a:t>
            </a:r>
            <a:r>
              <a:rPr lang="zh-CN" altLang="en-US" dirty="0"/>
              <a:t>且 </a:t>
            </a:r>
            <a:r>
              <a:rPr lang="en-US" altLang="zh-CN" dirty="0"/>
              <a:t>l&lt;=</a:t>
            </a:r>
            <a:r>
              <a:rPr lang="en-US" altLang="zh-CN" dirty="0" err="1"/>
              <a:t>i</a:t>
            </a:r>
            <a:r>
              <a:rPr lang="en-US" altLang="zh-CN" dirty="0"/>
              <a:t>&lt;j&lt;=r</a:t>
            </a:r>
          </a:p>
          <a:p>
            <a:r>
              <a:rPr lang="en-US" altLang="zh-CN" dirty="0"/>
              <a:t>idea:nzhtl1477</a:t>
            </a:r>
          </a:p>
          <a:p>
            <a:r>
              <a:rPr lang="en-US" altLang="zh-CN" dirty="0"/>
              <a:t>solution</a:t>
            </a:r>
            <a:r>
              <a:rPr lang="en-US" altLang="zh-CN"/>
              <a:t>:ccz181078</a:t>
            </a:r>
          </a:p>
          <a:p>
            <a:endParaRPr lang="en-US" altLang="zh-CN" dirty="0"/>
          </a:p>
          <a:p>
            <a:r>
              <a:rPr lang="zh-CN" altLang="en-US" dirty="0"/>
              <a:t>本来出了个萌新题，一周前出了点问题换题了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00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0C1D2-066A-4D50-9D40-2DBAE5FA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9A9DF-53EE-46AA-B8E4-0EB7E1E2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不弱于区间逆序对，先直接上莫队算法</a:t>
            </a:r>
            <a:endParaRPr lang="en-US" altLang="zh-CN" dirty="0"/>
          </a:p>
          <a:p>
            <a:r>
              <a:rPr lang="zh-CN" altLang="en-US" dirty="0"/>
              <a:t>考虑莫队转移 </a:t>
            </a:r>
            <a:r>
              <a:rPr lang="en-US" altLang="zh-CN" dirty="0"/>
              <a:t>[l,r-1] -&gt; 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时在最后的</a:t>
            </a:r>
            <a:r>
              <a:rPr lang="en-US" altLang="zh-CN" dirty="0"/>
              <a:t>r</a:t>
            </a:r>
            <a:r>
              <a:rPr lang="zh-CN" altLang="en-US" dirty="0"/>
              <a:t>位置插入了一个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找到最近的前面</a:t>
            </a:r>
            <a:r>
              <a:rPr lang="en-US" altLang="zh-CN" dirty="0"/>
              <a:t>y</a:t>
            </a:r>
            <a:r>
              <a:rPr lang="zh-CN" altLang="en-US" dirty="0"/>
              <a:t>出现位置</a:t>
            </a:r>
            <a:r>
              <a:rPr lang="en-US" altLang="zh-CN" dirty="0"/>
              <a:t>r’</a:t>
            </a:r>
            <a:r>
              <a:rPr lang="zh-CN" altLang="en-US" dirty="0"/>
              <a:t>，对任意 </a:t>
            </a:r>
            <a:r>
              <a:rPr lang="en-US" altLang="zh-CN" dirty="0"/>
              <a:t>I </a:t>
            </a:r>
            <a:r>
              <a:rPr lang="zh-CN" altLang="en-US" dirty="0"/>
              <a:t>在 </a:t>
            </a:r>
            <a:r>
              <a:rPr lang="en-US" altLang="zh-CN" dirty="0"/>
              <a:t>[l,r’-1] </a:t>
            </a:r>
            <a:r>
              <a:rPr lang="zh-CN" altLang="en-US" dirty="0"/>
              <a:t>中，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],a[r’]) </a:t>
            </a:r>
            <a:r>
              <a:rPr lang="zh-CN" altLang="en-US" dirty="0"/>
              <a:t>与 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],a[r]) </a:t>
            </a:r>
            <a:r>
              <a:rPr lang="zh-CN" altLang="en-US" dirty="0"/>
              <a:t>本质相同，所以有意义的范围是 </a:t>
            </a:r>
            <a:r>
              <a:rPr lang="en-US" altLang="zh-CN" dirty="0"/>
              <a:t>[</a:t>
            </a:r>
            <a:r>
              <a:rPr lang="en-US" altLang="zh-CN" dirty="0" err="1"/>
              <a:t>r’,r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即需要查询有多少颜色 </a:t>
            </a:r>
            <a:r>
              <a:rPr lang="en-US" altLang="zh-CN" dirty="0"/>
              <a:t>x </a:t>
            </a:r>
            <a:r>
              <a:rPr lang="zh-CN" altLang="en-US" dirty="0"/>
              <a:t>在区间 </a:t>
            </a:r>
            <a:r>
              <a:rPr lang="en-US" altLang="zh-CN" dirty="0"/>
              <a:t>[</a:t>
            </a:r>
            <a:r>
              <a:rPr lang="en-US" altLang="zh-CN" dirty="0" err="1"/>
              <a:t>r’,r</a:t>
            </a:r>
            <a:r>
              <a:rPr lang="en-US" altLang="zh-CN" dirty="0"/>
              <a:t>] </a:t>
            </a:r>
            <a:r>
              <a:rPr lang="zh-CN" altLang="en-US" dirty="0"/>
              <a:t>中出现，并不在区间 </a:t>
            </a:r>
            <a:r>
              <a:rPr lang="en-US" altLang="zh-CN" dirty="0"/>
              <a:t>[l,r’-1 ]</a:t>
            </a:r>
            <a:r>
              <a:rPr lang="zh-CN" altLang="en-US" dirty="0"/>
              <a:t>中出现，并且 </a:t>
            </a:r>
            <a:r>
              <a:rPr lang="en-US" altLang="zh-CN" dirty="0"/>
              <a:t>x&gt;a[r]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C902DD-FE78-450D-8267-085A7C94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0" y="4566932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6C57E-907A-409B-96A5-F7C7436B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CA0C7-F9E0-4B45-A357-3EE0F5BD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对每个 </a:t>
            </a:r>
            <a:r>
              <a:rPr lang="en-US" altLang="zh-CN" dirty="0"/>
              <a:t>x</a:t>
            </a:r>
            <a:r>
              <a:rPr lang="zh-CN" altLang="en-US" dirty="0"/>
              <a:t>，设 </a:t>
            </a:r>
            <a:r>
              <a:rPr lang="en-US" altLang="zh-CN" dirty="0"/>
              <a:t>b[x]=y</a:t>
            </a:r>
            <a:r>
              <a:rPr lang="zh-CN" altLang="en-US" dirty="0"/>
              <a:t>，满足</a:t>
            </a:r>
            <a:r>
              <a:rPr lang="en-US" altLang="zh-CN" dirty="0"/>
              <a:t>a[y]==a[x]</a:t>
            </a:r>
            <a:r>
              <a:rPr lang="zh-CN" altLang="en-US" dirty="0"/>
              <a:t>且</a:t>
            </a:r>
            <a:r>
              <a:rPr lang="en-US" altLang="zh-CN" dirty="0"/>
              <a:t>y&lt;x</a:t>
            </a:r>
          </a:p>
          <a:p>
            <a:r>
              <a:rPr lang="zh-CN" altLang="en-US" dirty="0"/>
              <a:t>于是即查询</a:t>
            </a:r>
            <a:r>
              <a:rPr lang="en-US" altLang="zh-CN" dirty="0"/>
              <a:t>r’&lt;</a:t>
            </a:r>
            <a:r>
              <a:rPr lang="en-US" altLang="zh-CN" dirty="0" err="1"/>
              <a:t>i</a:t>
            </a:r>
            <a:r>
              <a:rPr lang="en-US" altLang="zh-CN" dirty="0"/>
              <a:t>&lt;r</a:t>
            </a:r>
            <a:r>
              <a:rPr lang="zh-CN" altLang="en-US" dirty="0"/>
              <a:t>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]&gt;a[r]</a:t>
            </a:r>
            <a:r>
              <a:rPr lang="zh-CN" altLang="en-US" dirty="0"/>
              <a:t>，</a:t>
            </a:r>
            <a:r>
              <a:rPr lang="en-US" altLang="zh-CN" dirty="0"/>
              <a:t>l&lt;b[</a:t>
            </a:r>
            <a:r>
              <a:rPr lang="en-US" altLang="zh-CN" dirty="0" err="1"/>
              <a:t>i</a:t>
            </a:r>
            <a:r>
              <a:rPr lang="en-US" altLang="zh-CN" dirty="0"/>
              <a:t>]&lt;r’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个数</a:t>
            </a:r>
            <a:endParaRPr lang="en-US" altLang="zh-CN" dirty="0"/>
          </a:p>
          <a:p>
            <a:r>
              <a:rPr lang="zh-CN" altLang="en-US" dirty="0"/>
              <a:t>是比区间逆序对高一维的数点</a:t>
            </a:r>
            <a:endParaRPr lang="en-US" altLang="zh-CN" dirty="0"/>
          </a:p>
          <a:p>
            <a:r>
              <a:rPr lang="zh-CN" altLang="en-US" dirty="0"/>
              <a:t>然后直接套用莫队二次离线算法</a:t>
            </a:r>
            <a:endParaRPr lang="en-US" altLang="zh-CN" dirty="0"/>
          </a:p>
          <a:p>
            <a:r>
              <a:rPr lang="zh-CN" altLang="en-US" dirty="0"/>
              <a:t>问题转换为 </a:t>
            </a:r>
            <a:r>
              <a:rPr lang="en-US" altLang="zh-CN" dirty="0"/>
              <a:t>O(n) </a:t>
            </a:r>
            <a:r>
              <a:rPr lang="zh-CN" altLang="en-US" dirty="0"/>
              <a:t>次单点修改，</a:t>
            </a:r>
            <a:r>
              <a:rPr lang="en-US" altLang="zh-CN" dirty="0"/>
              <a:t>O(</a:t>
            </a:r>
            <a:r>
              <a:rPr lang="en-US" altLang="zh-CN" dirty="0" err="1"/>
              <a:t>nsqrtm</a:t>
            </a:r>
            <a:r>
              <a:rPr lang="en-US" altLang="zh-CN" dirty="0"/>
              <a:t>) </a:t>
            </a:r>
            <a:r>
              <a:rPr lang="zh-CN" altLang="en-US" dirty="0"/>
              <a:t>次矩形和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6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31B1D-E8A9-41FC-ACD1-07137079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D1F50-9AFF-413C-AC45-0FEB79C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有一个使用分块套分块拼出单点修改矩形和的数据结构，两个分块大小均为 </a:t>
            </a:r>
            <a:r>
              <a:rPr lang="en-US" altLang="zh-CN" dirty="0"/>
              <a:t>O(n^0.25)</a:t>
            </a:r>
            <a:r>
              <a:rPr lang="zh-CN" altLang="en-US" dirty="0"/>
              <a:t>，这样修改复杂度是 </a:t>
            </a:r>
            <a:r>
              <a:rPr lang="en-US" altLang="zh-CN" dirty="0"/>
              <a:t>O(n^0.25*n^0.25)=O(</a:t>
            </a:r>
            <a:r>
              <a:rPr lang="en-US" altLang="zh-CN" dirty="0" err="1"/>
              <a:t>sqrtn</a:t>
            </a:r>
            <a:r>
              <a:rPr lang="en-US" altLang="zh-CN" dirty="0"/>
              <a:t>) </a:t>
            </a:r>
            <a:r>
              <a:rPr lang="zh-CN" altLang="en-US" dirty="0"/>
              <a:t>的，查询复杂度是 </a:t>
            </a:r>
            <a:r>
              <a:rPr lang="en-US" altLang="zh-CN" dirty="0"/>
              <a:t>O(1) </a:t>
            </a:r>
            <a:r>
              <a:rPr lang="zh-CN" altLang="en-US" dirty="0"/>
              <a:t>的，只是常数大了点</a:t>
            </a:r>
            <a:endParaRPr lang="en-US" altLang="zh-CN" dirty="0"/>
          </a:p>
          <a:p>
            <a:r>
              <a:rPr lang="zh-CN" altLang="en-US" dirty="0"/>
              <a:t>点修改需要在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n^0.25*n^0.25 </a:t>
            </a:r>
            <a:r>
              <a:rPr lang="zh-CN" altLang="en-US" dirty="0"/>
              <a:t>的网格上重算二维前缀和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1,2 </a:t>
            </a:r>
            <a:r>
              <a:rPr lang="zh-CN" altLang="en-US" dirty="0"/>
              <a:t>层网格只有 </a:t>
            </a:r>
            <a:r>
              <a:rPr lang="en-US" altLang="zh-CN" dirty="0"/>
              <a:t>sqrtn+1 </a:t>
            </a:r>
            <a:r>
              <a:rPr lang="zh-CN" altLang="en-US" dirty="0"/>
              <a:t>个，是线性空间的，可以用普通莫队二次离线处理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3,4 </a:t>
            </a:r>
            <a:r>
              <a:rPr lang="zh-CN" altLang="en-US" dirty="0"/>
              <a:t>层网格只有 </a:t>
            </a:r>
            <a:r>
              <a:rPr lang="en-US" altLang="zh-CN" dirty="0"/>
              <a:t>n </a:t>
            </a:r>
            <a:r>
              <a:rPr lang="zh-CN" altLang="en-US" dirty="0"/>
              <a:t>个会被修改到，查询到（即</a:t>
            </a:r>
            <a:r>
              <a:rPr lang="en-US" altLang="zh-CN" dirty="0"/>
              <a:t> (</a:t>
            </a:r>
            <a:r>
              <a:rPr lang="en-US" altLang="zh-CN" dirty="0" err="1"/>
              <a:t>i,a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zh-CN" altLang="en-US" dirty="0"/>
              <a:t>所在的是可能有用的），这里是个很多位置为</a:t>
            </a:r>
            <a:r>
              <a:rPr lang="en-US" altLang="zh-CN" dirty="0"/>
              <a:t>0</a:t>
            </a:r>
            <a:r>
              <a:rPr lang="zh-CN" altLang="en-US" dirty="0"/>
              <a:t>的矩阵，只需要维护非零的部分，空间复杂度为 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35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F54DA-037D-4A34-A36D-B45B68AB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6BD60-FBD8-4AE8-8EEC-6D3B2703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上述方法可以拓展到任意常数维，满点集的</a:t>
            </a:r>
            <a:r>
              <a:rPr lang="en-US" altLang="zh-CN" dirty="0"/>
              <a:t>grid range</a:t>
            </a:r>
            <a:r>
              <a:rPr lang="zh-CN" altLang="en-US" dirty="0"/>
              <a:t>加与求和，平衡为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O(n^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)-O(1)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O(1)-O(n^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m=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(poly(n))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时，</a:t>
            </a:r>
            <a:r>
              <a:rPr lang="zh-CN" altLang="en-US" dirty="0"/>
              <a:t>总时间复杂度</a:t>
            </a:r>
            <a:r>
              <a:rPr lang="en-US" altLang="zh-CN" dirty="0"/>
              <a:t>O(</a:t>
            </a:r>
            <a:r>
              <a:rPr lang="en-US" altLang="zh-CN" dirty="0" err="1"/>
              <a:t>nsqrtm</a:t>
            </a:r>
            <a:r>
              <a:rPr lang="en-US" altLang="zh-CN" dirty="0"/>
              <a:t>)</a:t>
            </a:r>
            <a:r>
              <a:rPr lang="zh-CN" altLang="en-US" dirty="0"/>
              <a:t>，总空间复杂度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5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Thanks for listening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528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rdiq题解</vt:lpstr>
      <vt:lpstr>题意</vt:lpstr>
      <vt:lpstr>Solution</vt:lpstr>
      <vt:lpstr>Solution</vt:lpstr>
      <vt:lpstr>Solution</vt:lpstr>
      <vt:lpstr>Solution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题解</dc:title>
  <dc:creator>Cai Chengze</dc:creator>
  <cp:lastModifiedBy>Cai Chengze</cp:lastModifiedBy>
  <cp:revision>37</cp:revision>
  <dcterms:created xsi:type="dcterms:W3CDTF">2020-02-12T17:33:56Z</dcterms:created>
  <dcterms:modified xsi:type="dcterms:W3CDTF">2021-05-22T06:20:08Z</dcterms:modified>
</cp:coreProperties>
</file>