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5"/>
  </p:notesMasterIdLst>
  <p:sldIdLst>
    <p:sldId id="271" r:id="rId2"/>
    <p:sldId id="268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5" d="100"/>
          <a:sy n="115" d="100"/>
        </p:scale>
        <p:origin x="816" y="11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2021/5/22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TA(</a:t>
            </a:r>
            <a:r>
              <a:rPr kumimoji="1" lang="en-US" altLang="zh-CN" dirty="0" err="1"/>
              <a:t>namasikanam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维护一个初始值全为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的序列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zh-CN" altLang="en-US" dirty="0"/>
                  <a:t>，支持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种操作：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区间加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查询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的倍增期。设目前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 的值为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恰好达到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dirty="0"/>
                  <a:t> 的时刻为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，当前时刻为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，则我们称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为</a:t>
                </a:r>
                <a:r>
                  <a:rPr kumimoji="1" lang="zh-CN" altLang="en-US" b="1" dirty="0"/>
                  <a:t>倍增期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 </a:t>
            </a:r>
            <a:r>
              <a:rPr kumimoji="1" lang="zh-CN" altLang="en-US" dirty="0"/>
              <a:t>简要题意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B1C328-AEB8-47CD-B550-DC36FD4C3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由于每次区间加的数都是正数，在查询倍增期时可以通过二分找到时刻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可以用主席树在线维护历史区间和，也可以离线整体二分配合普通线段树。</a:t>
                </a:r>
                <a:endParaRPr lang="en-US" altLang="zh-CN" dirty="0"/>
              </a:p>
              <a:p>
                <a:r>
                  <a:rPr lang="zh-CN" altLang="en-US" b="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B1C328-AEB8-47CD-B550-DC36FD4C3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995" r="-3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A9DA6F8-E443-4BB0-8ADF-448E98E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</a:t>
            </a:r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84123007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137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华文中宋</vt:lpstr>
      <vt:lpstr>等线</vt:lpstr>
      <vt:lpstr>Cambria Math</vt:lpstr>
      <vt:lpstr>Gill Sans MT</vt:lpstr>
      <vt:lpstr>Wingdings 2</vt:lpstr>
      <vt:lpstr>清华简约主题-扁平-4:3</vt:lpstr>
      <vt:lpstr>B</vt:lpstr>
      <vt:lpstr>B 简要题意</vt:lpstr>
      <vt:lpstr>B 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谢 兴宇</cp:lastModifiedBy>
  <cp:revision>1312</cp:revision>
  <cp:lastPrinted>2020-04-04T02:50:47Z</cp:lastPrinted>
  <dcterms:created xsi:type="dcterms:W3CDTF">2020-01-04T07:43:38Z</dcterms:created>
  <dcterms:modified xsi:type="dcterms:W3CDTF">2021-05-21T16:26:17Z</dcterms:modified>
</cp:coreProperties>
</file>