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26" autoAdjust="0"/>
    <p:restoredTop sz="94660"/>
  </p:normalViewPr>
  <p:slideViewPr>
    <p:cSldViewPr snapToGrid="0">
      <p:cViewPr>
        <p:scale>
          <a:sx n="200" d="100"/>
          <a:sy n="200" d="100"/>
        </p:scale>
        <p:origin x="-1224" y="-1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BF76A1-03C6-418D-8325-0763F7DCE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2AE2A7-1874-48D6-B6CD-D9ECF8EE3A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373117-330F-4A36-85CC-BBB744071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1C9E-2E3C-4B09-B750-A32B55039D25}" type="datetimeFigureOut">
              <a:rPr lang="zh-CN" altLang="en-US" smtClean="0"/>
              <a:t>2021-3-26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C4079C-AFF6-4E97-A52B-70098A1A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4F78F1-06DD-4156-B86A-47CDB8F36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7BD57-A4C9-43C0-A291-26BEE0398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38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1174C1-B100-4437-B5D8-0473E6853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E8F2F1-EA65-43B2-A653-FA05A31F9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966606-E141-4311-A81F-79CD22D82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1C9E-2E3C-4B09-B750-A32B55039D25}" type="datetimeFigureOut">
              <a:rPr lang="zh-CN" altLang="en-US" smtClean="0"/>
              <a:t>2021-3-26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ABEB7A-DEFB-4582-A97B-3703E420A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F29CF8-1423-4A60-A209-7562F4ACC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7BD57-A4C9-43C0-A291-26BEE0398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012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9ACBF6-40EB-43E5-9945-F4F740B68B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370B87-F7B1-4CC9-B69D-7593506D8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C2B9DD-6515-4F25-92E9-12C03DF5E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1C9E-2E3C-4B09-B750-A32B55039D25}" type="datetimeFigureOut">
              <a:rPr lang="zh-CN" altLang="en-US" smtClean="0"/>
              <a:t>2021-3-26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CA18FD-D254-438F-B902-DE30D40E4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D2C819-B477-4A2F-8D81-52E94F778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7BD57-A4C9-43C0-A291-26BEE0398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1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654891-9116-4475-BFC6-7A5FBA540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DBE622-81CC-47EF-9A62-83C468D3C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86A1D2-E02B-49DF-BF87-EB9EA847F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1C9E-2E3C-4B09-B750-A32B55039D25}" type="datetimeFigureOut">
              <a:rPr lang="zh-CN" altLang="en-US" smtClean="0"/>
              <a:t>2021-3-26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B555CA-93EE-4030-8283-4C1D4E9B2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479ED7-44AF-4260-A998-28E9FC6A0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7BD57-A4C9-43C0-A291-26BEE0398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882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365250-6712-4407-A016-C6C230803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CCB882-F7E9-4AC1-AADF-A434917B4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0690C9-9B1F-45A4-B736-B9FFA6593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1C9E-2E3C-4B09-B750-A32B55039D25}" type="datetimeFigureOut">
              <a:rPr lang="zh-CN" altLang="en-US" smtClean="0"/>
              <a:t>2021-3-26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079AB4-2B9F-4A61-A0E6-32B17D0E9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581816-ADE1-4ECE-901B-9BD8741AC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7BD57-A4C9-43C0-A291-26BEE0398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13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478D34-9363-40B7-AD0F-B724E4285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AC8A42-4AF3-4A32-85C7-4BBA3F8386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E455AE-3513-4741-B952-FFD7E862A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E0694F-50BC-4CAE-B5E6-C6FE6DBF4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1C9E-2E3C-4B09-B750-A32B55039D25}" type="datetimeFigureOut">
              <a:rPr lang="zh-CN" altLang="en-US" smtClean="0"/>
              <a:t>2021-3-26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119AFB-64A8-4920-A500-9F5B1960B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DBE6A7-2421-4ECE-BAA0-0053DCB34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7BD57-A4C9-43C0-A291-26BEE0398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444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A17BB-4C57-4FA8-B2DE-5E3958B49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E4711B-C78E-4F10-B789-CC2FB3459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9BFEBD-7704-498E-9EC7-7903FAC93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D93578-B304-4A91-AB02-AFD23A9228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364D246-87E6-4C11-9558-B4FF123A46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ACA97D-134D-407B-AB50-A91396112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1C9E-2E3C-4B09-B750-A32B55039D25}" type="datetimeFigureOut">
              <a:rPr lang="zh-CN" altLang="en-US" smtClean="0"/>
              <a:t>2021-3-26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BAE17D-1EA0-40BB-9633-510317E60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8E6BC3F-0079-4EAA-8AAA-B8171A853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7BD57-A4C9-43C0-A291-26BEE0398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826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002A37-48E0-41CC-B97F-37C6953B5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06D1AF5-3466-4F51-BCD4-DAE63C08E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1C9E-2E3C-4B09-B750-A32B55039D25}" type="datetimeFigureOut">
              <a:rPr lang="zh-CN" altLang="en-US" smtClean="0"/>
              <a:t>2021-3-26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7694F7-4738-430D-AF51-A493D05B7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4053B8-A96F-48B1-B3FE-1CDF47FEC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7BD57-A4C9-43C0-A291-26BEE0398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128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BEE8A4-FE49-4CAF-ACCF-03FDC3654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1C9E-2E3C-4B09-B750-A32B55039D25}" type="datetimeFigureOut">
              <a:rPr lang="zh-CN" altLang="en-US" smtClean="0"/>
              <a:t>2021-3-26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F39578-31A3-46A3-A012-229C361A4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A81559-DBA9-4A12-B9E0-657E5CD6F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7BD57-A4C9-43C0-A291-26BEE0398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571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E52C8-AB7A-4755-B8E0-FF89545C4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6C27DB-39B7-40FD-9CBA-F7B0D67C4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EB3781-B212-4F9E-9356-C9A7F6CC3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6C642B-7076-4F50-8AD8-119E3F279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1C9E-2E3C-4B09-B750-A32B55039D25}" type="datetimeFigureOut">
              <a:rPr lang="zh-CN" altLang="en-US" smtClean="0"/>
              <a:t>2021-3-26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D02F17-3B73-4643-A50C-8607A1700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C8578F-23B2-4102-8FFB-F45FCA901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7BD57-A4C9-43C0-A291-26BEE0398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818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A9D0DD-8ADC-4942-BA7E-34E4A8D7E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70BB30A-EF65-470B-9D97-7A5BB1059A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857A92-9CFB-4785-A44B-3D0951961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5CC9E7-0B58-4A1D-BD61-6F192198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1C9E-2E3C-4B09-B750-A32B55039D25}" type="datetimeFigureOut">
              <a:rPr lang="zh-CN" altLang="en-US" smtClean="0"/>
              <a:t>2021-3-26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F30CB3-B7A4-4015-AED2-E183662E0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C09E0B-B715-4F5A-98A1-34EE1EE4C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7BD57-A4C9-43C0-A291-26BEE0398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090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85C5F0-F834-4847-AC85-C8F2E91EF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A56E2C-B15F-4753-8AA9-7A8B8C8D5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85531F-144F-4483-9341-184CE51138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01C9E-2E3C-4B09-B750-A32B55039D25}" type="datetimeFigureOut">
              <a:rPr lang="zh-CN" altLang="en-US" smtClean="0"/>
              <a:t>2021-3-26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A11164-4EC2-40DE-87DD-7F4CDEDEE6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CF98C6-31C5-40A6-8A89-3D685EB993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7BD57-A4C9-43C0-A291-26BEE0398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392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4AEFCF9-FD6D-459D-95CD-7416C7B63DD1}"/>
              </a:ext>
            </a:extLst>
          </p:cNvPr>
          <p:cNvCxnSpPr>
            <a:cxnSpLocks/>
          </p:cNvCxnSpPr>
          <p:nvPr/>
        </p:nvCxnSpPr>
        <p:spPr>
          <a:xfrm>
            <a:off x="3087149" y="3280095"/>
            <a:ext cx="3640222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8D5CF94-2C84-4E10-A288-2FFD98350655}"/>
              </a:ext>
            </a:extLst>
          </p:cNvPr>
          <p:cNvCxnSpPr>
            <a:cxnSpLocks/>
          </p:cNvCxnSpPr>
          <p:nvPr/>
        </p:nvCxnSpPr>
        <p:spPr>
          <a:xfrm rot="3600000">
            <a:off x="3087148" y="3280094"/>
            <a:ext cx="3640222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B256822-D3C2-49A3-A834-5414479F1558}"/>
              </a:ext>
            </a:extLst>
          </p:cNvPr>
          <p:cNvCxnSpPr>
            <a:cxnSpLocks/>
          </p:cNvCxnSpPr>
          <p:nvPr/>
        </p:nvCxnSpPr>
        <p:spPr>
          <a:xfrm rot="7200000">
            <a:off x="3087147" y="3280095"/>
            <a:ext cx="3640222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042AB9E5-4C86-42D4-9DEA-F25EB4BB4BF1}"/>
              </a:ext>
            </a:extLst>
          </p:cNvPr>
          <p:cNvSpPr txBox="1"/>
          <p:nvPr/>
        </p:nvSpPr>
        <p:spPr>
          <a:xfrm>
            <a:off x="3327788" y="125030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简洁的题面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AF557C7-7223-46E5-95E1-51AAB22AB6F1}"/>
              </a:ext>
            </a:extLst>
          </p:cNvPr>
          <p:cNvSpPr txBox="1"/>
          <p:nvPr/>
        </p:nvSpPr>
        <p:spPr>
          <a:xfrm>
            <a:off x="5145495" y="4921892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复杂的题面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22C6599-2EBC-4B92-8A46-83C94D90D2EC}"/>
              </a:ext>
            </a:extLst>
          </p:cNvPr>
          <p:cNvSpPr txBox="1"/>
          <p:nvPr/>
        </p:nvSpPr>
        <p:spPr>
          <a:xfrm>
            <a:off x="1286655" y="309542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平凡无用的样例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74B1E1F-5B23-4413-9561-30E716513AAC}"/>
              </a:ext>
            </a:extLst>
          </p:cNvPr>
          <p:cNvSpPr txBox="1"/>
          <p:nvPr/>
        </p:nvSpPr>
        <p:spPr>
          <a:xfrm>
            <a:off x="6727371" y="309542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无私馈赠的样例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BC58BD2-0F29-4C69-A60F-A7E7CE6F1209}"/>
              </a:ext>
            </a:extLst>
          </p:cNvPr>
          <p:cNvSpPr txBox="1"/>
          <p:nvPr/>
        </p:nvSpPr>
        <p:spPr>
          <a:xfrm>
            <a:off x="3087148" y="492189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宽松的数据范围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DB74CE2-DC40-4093-BDDA-969AADC05CE3}"/>
              </a:ext>
            </a:extLst>
          </p:cNvPr>
          <p:cNvSpPr txBox="1"/>
          <p:nvPr/>
        </p:nvSpPr>
        <p:spPr>
          <a:xfrm>
            <a:off x="4887641" y="125030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松松松的数据范围</a:t>
            </a:r>
          </a:p>
        </p:txBody>
      </p:sp>
    </p:spTree>
    <p:extLst>
      <p:ext uri="{BB962C8B-B14F-4D97-AF65-F5344CB8AC3E}">
        <p14:creationId xmlns:p14="http://schemas.microsoft.com/office/powerpoint/2010/main" val="132854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27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Eliminate Space</dc:creator>
  <cp:lastModifiedBy>Eliminate Space</cp:lastModifiedBy>
  <cp:revision>3</cp:revision>
  <dcterms:created xsi:type="dcterms:W3CDTF">2021-03-26T03:45:41Z</dcterms:created>
  <dcterms:modified xsi:type="dcterms:W3CDTF">2021-03-26T10:55:27Z</dcterms:modified>
</cp:coreProperties>
</file>