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51B42-8AEA-4DDC-B093-CB953E32E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5A6AD2-CF85-4523-9C5B-D852FB4F1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32E29-1B95-47D3-B2CF-CD6DB898A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6351-5A21-4A70-876B-C53FA85950CE}" type="datetimeFigureOut">
              <a:rPr lang="zh-CN" altLang="en-US" smtClean="0"/>
              <a:t>2021-5-22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5F770-868F-4864-A289-FE61AF20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076A2-6737-47CD-B82C-CBA82B3C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64D5-D8A5-4092-B435-5D056B00F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29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E0D89-4CFB-4531-AFD6-C8528E57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0C3C79-ACB5-433F-B44A-2FCA8182A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7F9F8C-762D-47F6-9185-1BE03529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6351-5A21-4A70-876B-C53FA85950CE}" type="datetimeFigureOut">
              <a:rPr lang="zh-CN" altLang="en-US" smtClean="0"/>
              <a:t>2021-5-22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EC6303-6AE1-410E-B594-E72B0A21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D17D06-0B67-49B1-A01C-FC583A13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64D5-D8A5-4092-B435-5D056B00F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67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F88B24-5A0C-4E5E-9754-B52D0C152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33CE3A-1432-4AF3-B82B-5791FC4AC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A9A7DB-035E-44A2-AFE2-87571522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6351-5A21-4A70-876B-C53FA85950CE}" type="datetimeFigureOut">
              <a:rPr lang="zh-CN" altLang="en-US" smtClean="0"/>
              <a:t>2021-5-22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8A420B-5C1A-4235-A656-18ECAC28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FEC8B-3B70-4BB6-8412-6DA0AABA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64D5-D8A5-4092-B435-5D056B00F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87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84127-4FC1-4172-A5E6-A7FC426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4BA95-6974-4DAD-A41B-7C5480B66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A8769A-FEEE-41C5-9F20-1110407F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6351-5A21-4A70-876B-C53FA85950CE}" type="datetimeFigureOut">
              <a:rPr lang="zh-CN" altLang="en-US" smtClean="0"/>
              <a:t>2021-5-22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1FC3D-5C23-4F31-A777-04073FD7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EE92E-6B9E-4EAA-97D3-CF6DAF82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64D5-D8A5-4092-B435-5D056B00F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48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B98A7-2F06-4E35-A288-1CDC523F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0FDAF9-8614-4B55-BF8B-DAFF57623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B6DC38-3F05-4911-9DE6-7C8A74D5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6351-5A21-4A70-876B-C53FA85950CE}" type="datetimeFigureOut">
              <a:rPr lang="zh-CN" altLang="en-US" smtClean="0"/>
              <a:t>2021-5-22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98D2E6-151B-415F-A55C-F64008CA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52B00-4BEA-4010-AEE1-38E69FD5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64D5-D8A5-4092-B435-5D056B00F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3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AFDEF-3AC1-46C5-BE6D-172FBEF2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2FEA2-6E09-4261-A4BC-92E3AE04B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F10ED8-CBC9-4580-832A-7915FCD94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D35854-60F5-435F-A339-333429D0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6351-5A21-4A70-876B-C53FA85950CE}" type="datetimeFigureOut">
              <a:rPr lang="zh-CN" altLang="en-US" smtClean="0"/>
              <a:t>2021-5-22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96FE19-3E42-4173-BE94-3698F68E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AD00A9-4660-4634-8256-A5FD493A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64D5-D8A5-4092-B435-5D056B00F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61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76360-65C6-4E47-B354-C9F29338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A297B6-1B33-4280-BD32-533FD9513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D6AABA-9A10-4CB1-A6D1-D88C422C0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ECDA63-45FB-4B84-844C-5E2EF675E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57B29A-D71A-410C-AC31-38584BAEF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E0DEBE-C44E-4CC3-9179-AFE07594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6351-5A21-4A70-876B-C53FA85950CE}" type="datetimeFigureOut">
              <a:rPr lang="zh-CN" altLang="en-US" smtClean="0"/>
              <a:t>2021-5-22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EAA48F-AC1A-45A7-8AE1-952DE7DC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8D9248-D424-425D-B750-FCFCD78D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64D5-D8A5-4092-B435-5D056B00F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57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20010-FE77-4F9B-A24C-D5234782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39B127-BEA6-44CE-9655-6FA49328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6351-5A21-4A70-876B-C53FA85950CE}" type="datetimeFigureOut">
              <a:rPr lang="zh-CN" altLang="en-US" smtClean="0"/>
              <a:t>2021-5-22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2B0DDC-8E3D-429F-98C6-6B516ACE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6D8E29-0163-4EDB-BE1D-ABB6BB2C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64D5-D8A5-4092-B435-5D056B00F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60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9F1F4B-5BF9-4277-9B9F-C2A1DA01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6351-5A21-4A70-876B-C53FA85950CE}" type="datetimeFigureOut">
              <a:rPr lang="zh-CN" altLang="en-US" smtClean="0"/>
              <a:t>2021-5-22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1E677B-58CB-48DB-B0C9-F8607116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33F098-D760-4C5E-BC87-694FDA70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64D5-D8A5-4092-B435-5D056B00F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7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C9C5F-7C85-4E9E-9072-A29FB35CD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0F3C46-2C3D-4881-B218-5FF3D390E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6AF9D9-5407-432B-B545-11B9C18AB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D38A66-6918-49AF-8A42-A903F6A1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6351-5A21-4A70-876B-C53FA85950CE}" type="datetimeFigureOut">
              <a:rPr lang="zh-CN" altLang="en-US" smtClean="0"/>
              <a:t>2021-5-22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0FB28F-143C-49EB-B755-8D8D16C9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740B18-0686-47F6-B5F8-1EF6135B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64D5-D8A5-4092-B435-5D056B00F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02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CBE0F-6B85-44BB-BFDE-B2F7484F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5F88F9-FCA9-4CD3-A4A7-9AAD0B913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EA4B1F-B321-42BD-943A-A47EDE19A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7B2B86-6D6A-4C03-8B21-367DF498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6351-5A21-4A70-876B-C53FA85950CE}" type="datetimeFigureOut">
              <a:rPr lang="zh-CN" altLang="en-US" smtClean="0"/>
              <a:t>2021-5-22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22B6F5-CEB5-4751-8C54-63E6623A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5270D8-88C6-49EB-ADE9-7ABAC14D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64D5-D8A5-4092-B435-5D056B00F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85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154E2E-9A6D-4510-ABBD-06D88BDD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DC0D81-1E90-4EF7-B120-8B9C2D19C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54A291-2A14-4B7C-A8E2-97F2C675D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A6351-5A21-4A70-876B-C53FA85950CE}" type="datetimeFigureOut">
              <a:rPr lang="zh-CN" altLang="en-US" smtClean="0"/>
              <a:t>2021-5-22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30BDF9-5D14-43C5-A64A-06B919B6F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7A743E-2534-40A3-99A6-AD3555DB9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4D5-D8A5-4092-B435-5D056B00F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60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DDA50-2BAC-4836-882E-F2168AC5B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F. </a:t>
            </a:r>
            <a:r>
              <a:rPr lang="zh-CN" altLang="en-US" dirty="0"/>
              <a:t>混乱邪恶 解题报告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49FF1F-8F73-4081-A5B4-BE99C6FA36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出题人：吴作同</a:t>
            </a:r>
            <a:endParaRPr lang="en-US" altLang="zh-CN" dirty="0"/>
          </a:p>
          <a:p>
            <a:r>
              <a:rPr lang="zh-CN" altLang="en-US" dirty="0"/>
              <a:t>验题人：程泽瑞</a:t>
            </a:r>
          </a:p>
        </p:txBody>
      </p:sp>
    </p:spTree>
    <p:extLst>
      <p:ext uri="{BB962C8B-B14F-4D97-AF65-F5344CB8AC3E}">
        <p14:creationId xmlns:p14="http://schemas.microsoft.com/office/powerpoint/2010/main" val="364935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08D1-3EE9-48BC-8987-7692CF2F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唠唠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25D61-2C74-47EA-B674-54164027D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这是一个从背景到做法都很混乱邪恶的题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有没人注意到下发文件夹藏了大宝贝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810743-F9C5-4CC2-9504-2035614FD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09177"/>
            <a:ext cx="10515600" cy="24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9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249DA-284E-48D3-AD98-0C6D3743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3D04F2-378A-4608-B6D2-B39BA0E64B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个道具和一个无限大的三角形网格地图</a:t>
                </a:r>
                <a:endParaRPr lang="en-US" altLang="zh-CN" dirty="0"/>
              </a:p>
              <a:p>
                <a:r>
                  <a:rPr lang="zh-CN" altLang="en-US" dirty="0"/>
                  <a:t>初始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每个道具能够让你走一步，并且给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 的值在模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意义下分别增加一个常数，这个常数取决于物品和选择的方向</a:t>
                </a:r>
                <a:endParaRPr lang="en-US" altLang="zh-CN" dirty="0"/>
              </a:p>
              <a:p>
                <a:r>
                  <a:rPr lang="zh-CN" altLang="en-US" dirty="0"/>
                  <a:t>问是否在用过每个道具恰好一次后在地图上回到原点并且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 分别为给定的值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3D04F2-378A-4608-B6D2-B39BA0E64B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89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249DA-284E-48D3-AD98-0C6D3743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3D04F2-378A-4608-B6D2-B39BA0E64B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物品的使用顺序与答案无关</a:t>
                </a:r>
                <a:endParaRPr lang="en-US" altLang="zh-CN" dirty="0"/>
              </a:p>
              <a:p>
                <a:r>
                  <a:rPr lang="zh-CN" altLang="en-US" dirty="0"/>
                  <a:t>给地图建一个二维坐标</a:t>
                </a:r>
                <a:endParaRPr lang="en-US" altLang="zh-CN" dirty="0"/>
              </a:p>
              <a:p>
                <a:r>
                  <a:rPr lang="zh-CN" altLang="en-US" dirty="0"/>
                  <a:t>暴力做法是记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zh-CN" altLang="en-US" dirty="0"/>
                  <a:t> 为用掉前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个物品后是否能在地图上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dirty="0"/>
                  <a:t> 的位置且当前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，显然无法通过</a:t>
                </a:r>
                <a:endParaRPr lang="en-US" altLang="zh-CN" dirty="0"/>
              </a:p>
              <a:p>
                <a:r>
                  <a:rPr lang="zh-CN" altLang="en-US" dirty="0"/>
                  <a:t>可以用</a:t>
                </a:r>
                <a:r>
                  <a:rPr lang="en-US" altLang="zh-CN" dirty="0" err="1"/>
                  <a:t>bitset</a:t>
                </a:r>
                <a:r>
                  <a:rPr lang="zh-CN" altLang="en-US" dirty="0"/>
                  <a:t>压位变成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但还是难通过</a:t>
                </a:r>
                <a:endParaRPr lang="en-US" altLang="zh-CN" dirty="0"/>
              </a:p>
              <a:p>
                <a:r>
                  <a:rPr lang="zh-CN" altLang="en-US" dirty="0"/>
                  <a:t>（验题人写的这种暴力最快跑了</a:t>
                </a:r>
                <a:r>
                  <a:rPr lang="en-US" altLang="zh-CN" dirty="0"/>
                  <a:t>2s</a:t>
                </a:r>
                <a:r>
                  <a:rPr lang="zh-CN" altLang="en-US" dirty="0"/>
                  <a:t>左右）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3D04F2-378A-4608-B6D2-B39BA0E64B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038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40863-D5B6-412E-AA6D-29C165CB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C09DAE-1901-4BB8-BE20-B60EE7B652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顺序无关！</a:t>
                </a:r>
                <a:endParaRPr lang="en-US" altLang="zh-CN" dirty="0"/>
              </a:p>
              <a:p>
                <a:r>
                  <a:rPr lang="zh-CN" altLang="en-US" dirty="0"/>
                  <a:t>随机打乱物品后不会离原点太远</a:t>
                </a:r>
                <a:endParaRPr lang="en-US" altLang="zh-CN" dirty="0"/>
              </a:p>
              <a:p>
                <a:r>
                  <a:rPr lang="zh-CN" altLang="en-US" dirty="0"/>
                  <a:t>实际上有很大的概率每一维的坐标都在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范围内</a:t>
                </a:r>
                <a:endParaRPr lang="en-US" altLang="zh-CN" dirty="0"/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时坐标绝对值不超过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的概率在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1−3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以内</a:t>
                </a:r>
                <a:endParaRPr lang="en-US" altLang="zh-CN" dirty="0"/>
              </a:p>
              <a:p>
                <a:r>
                  <a:rPr lang="zh-CN" altLang="en-US" dirty="0"/>
                  <a:t>所以可以做到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strike="sngStrike" dirty="0"/>
                  <a:t>（常数大如</a:t>
                </a:r>
                <a14:m>
                  <m:oMath xmlns:m="http://schemas.openxmlformats.org/officeDocument/2006/math">
                    <m:r>
                      <a:rPr lang="en-US" altLang="zh-CN" i="1" strike="sngStrike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trike="sngStrike" dirty="0"/>
                  <a:t>）</a:t>
                </a:r>
                <a:endParaRPr lang="en-US" altLang="zh-CN" strike="sngStrike" dirty="0"/>
              </a:p>
              <a:p>
                <a:r>
                  <a:rPr lang="zh-CN" altLang="en-US" strike="sngStrike" dirty="0"/>
                  <a:t>本题设置了</a:t>
                </a:r>
                <a14:m>
                  <m:oMath xmlns:m="http://schemas.openxmlformats.org/officeDocument/2006/math">
                    <m:r>
                      <a:rPr lang="en-US" altLang="zh-CN" i="1" strike="sngStrike" dirty="0" smtClean="0">
                        <a:latin typeface="Cambria Math" panose="02040503050406030204" pitchFamily="18" charset="0"/>
                      </a:rPr>
                      <m:t>21</m:t>
                    </m:r>
                  </m:oMath>
                </a14:m>
                <a:r>
                  <a:rPr lang="zh-CN" altLang="en-US" strike="sngStrike" dirty="0"/>
                  <a:t>个极限测试点，如果把</a:t>
                </a:r>
                <a14:m>
                  <m:oMath xmlns:m="http://schemas.openxmlformats.org/officeDocument/2006/math">
                    <m:r>
                      <a:rPr lang="en-US" altLang="zh-CN" i="1" strike="sngStrike" dirty="0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zh-CN" altLang="en-US" strike="sngStrike" dirty="0"/>
                  <a:t>改成</a:t>
                </a:r>
                <a14:m>
                  <m:oMath xmlns:m="http://schemas.openxmlformats.org/officeDocument/2006/math">
                    <m:r>
                      <a:rPr lang="en-US" altLang="zh-CN" i="1" strike="sngStrike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zh-CN" altLang="en-US" strike="sngStrike" dirty="0"/>
                  <a:t>你的正确率只有不到</a:t>
                </a:r>
                <a14:m>
                  <m:oMath xmlns:m="http://schemas.openxmlformats.org/officeDocument/2006/math">
                    <m:r>
                      <a:rPr lang="en-US" altLang="zh-CN" i="1" strike="sngStrike" dirty="0" smtClean="0">
                        <a:latin typeface="Cambria Math" panose="02040503050406030204" pitchFamily="18" charset="0"/>
                      </a:rPr>
                      <m:t>2%</m:t>
                    </m:r>
                  </m:oMath>
                </a14:m>
                <a:endParaRPr lang="en-US" altLang="zh-CN" strike="sngStrike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C09DAE-1901-4BB8-BE20-B60EE7B652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190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Office PowerPoint</Application>
  <PresentationFormat>宽屏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F. 混乱邪恶 解题报告</vt:lpstr>
      <vt:lpstr>唠唠</vt:lpstr>
      <vt:lpstr>题意</vt:lpstr>
      <vt:lpstr>题解</vt:lpstr>
      <vt:lpstr>题解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F. 混乱邪恶 解题报告</dc:title>
  <dc:creator>Eliminate Space</dc:creator>
  <cp:lastModifiedBy>Eliminate Space</cp:lastModifiedBy>
  <cp:revision>2</cp:revision>
  <dcterms:created xsi:type="dcterms:W3CDTF">2021-05-21T17:23:48Z</dcterms:created>
  <dcterms:modified xsi:type="dcterms:W3CDTF">2021-05-22T06:00:10Z</dcterms:modified>
</cp:coreProperties>
</file>