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74284-6DBE-4E09-AB57-3713E2135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34B3CE-7F71-429D-A8DB-E7B148EC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B57F3-871A-4100-B1C8-87E43433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0024B-F3F7-4C63-BA64-07344453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4470-A265-4E3C-8EA7-4A581C5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D9634-F3E5-4FEE-AE29-3DDC0DC1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78FB0-4284-427C-96D9-CB52B375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93D0F-EB18-4D53-A91C-5F50E978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AC2C2-D04F-4F4B-A1A1-48B86886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28781-7E08-4A30-B247-5265A2FC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2A1E4-B948-4042-B65B-1B06CA1DF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214C2-37E1-4A3B-9386-C6C8AF20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02B8A-778F-405A-98E5-5D743603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29C3A-61C4-4642-82F9-FDC9B48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00176-C024-420F-BC6F-8449090A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53E7-26AC-4580-AF87-D13B9E27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46DC0-6444-4A6E-9F4F-F1E5FC6E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FF384-5DCB-4D42-B043-6448BF93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A9555-E56E-4F10-BFF3-811CE2C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FF13-F118-4C81-8E49-2104D37A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5EE-E7E2-4B62-B8C7-E1027221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BD5FD-152C-4D8C-86A0-B7D04EBD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C43FE-763B-4A12-A92B-7B3CDEF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2BD03-E5F3-4DFE-B73D-8FFFAF4A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C5DB6-4261-44D4-9B31-DA0D5F04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58C89-47B7-4CF2-9963-2C4CE61D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DE4C-91F1-4C0A-B877-B0E0BAA0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03C14-685C-4BB0-A01B-CA64C7BE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30D5-57E2-49AF-B1CB-9FC0B590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62879-C9AD-4FE4-BCA6-94C284E5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35188-4408-4F15-9E07-4ACCB02F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E4A8-E13F-4EF8-B700-B684ECA7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5C297-F36E-4300-B716-DCBFCEDA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F30A3-2FD5-4D29-83BB-98A51CA94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54BC8-AA73-4BE7-95CB-8A669634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913F-3A1E-47B7-AB04-0E12F2593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BA98B-D758-4E3A-910F-5B6E1CAC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F024E-884E-48FC-966F-1C797E38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7257E-050C-42DB-B5D2-1E1584F8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5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9608-B8BF-4D13-AD32-AD61F6BE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F0791-8952-423B-8365-65BD742C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1D449-538C-4E0A-B614-E317CB88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9D468-0BA7-41F8-B380-A3654CB3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A1270-F45D-444D-ACEC-808CDFC5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D22E7D-9C7C-4820-AAC0-912BFD59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15162-3D51-4C5D-AE6F-25A11C50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EEFF9-EC42-4201-A6CB-5A5A3E69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DF903-9C2A-4AC3-AA90-E3E8A853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B5767-B966-4EB4-8989-8B07414E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73509-10F2-43B3-BE1E-C6AFAD37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9BD74-105C-4162-A28F-BCA2719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EB644-E9AE-4EA3-9CAE-89C33009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11C7-2AAD-49CE-B300-8816FD27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6B1FD-22DC-484F-92EE-EF668C3C4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7E059-0FB1-4481-A843-60331B78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B3F48-EECC-42EF-AEEA-A3A52CF6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65443-1BCA-4C65-8A0F-7BB7B0FF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4CC24-DB28-4B18-A2F1-30815131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1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4974D-5968-4F38-96BB-0D13394B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748FF-4BDB-43B2-9CA8-86006318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3B0F-8662-483F-9FAB-E8C322B61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CB9-4CB5-4A85-B47A-2A83138AA73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4058-BD44-421A-B08C-75D808A3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96229-3ABA-4488-A280-E254DFE06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7945-66B3-4DD5-A934-91D33517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76016-7FB2-4F03-BD05-AAF32EFE6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G. </a:t>
            </a:r>
            <a:r>
              <a:rPr lang="zh-CN" altLang="en-US" dirty="0"/>
              <a:t>赌徒问题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5F7D78-1CBC-4CE0-9D61-C58CBB686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/>
                </a:solidFill>
              </a:rPr>
              <a:t>命题人：清华大学 陈鸿基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zh-CN" altLang="en-US" dirty="0">
                <a:solidFill>
                  <a:schemeClr val="accent3"/>
                </a:solidFill>
              </a:rPr>
              <a:t>验题人：清华大学 吴作同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zh-CN" altLang="en-US" dirty="0">
                <a:solidFill>
                  <a:schemeClr val="accent3"/>
                </a:solidFill>
              </a:rPr>
              <a:t>　　　　清华大学 张艺缤</a:t>
            </a:r>
            <a:endParaRPr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6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90894-617A-49E3-939C-49E4F59C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6F0472-9B0A-4FF6-9D8D-370B2FAAB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求满足以下要求的无序正整数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元组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的数量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，那么对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6F0472-9B0A-4FF6-9D8D-370B2FAAB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6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AF2C-9438-48A0-8BB8-EB8F3A72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CAAE-427A-4FC1-8D58-37F719331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先考虑一个暴力一点的做法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，对给定的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dirty="0"/>
                  <a:t>而言，相当于用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dirty="0"/>
                  <a:t>的因数跑一个多重背包</a:t>
                </a:r>
                <a:endParaRPr lang="en-US" altLang="zh-CN" dirty="0"/>
              </a:p>
              <a:p>
                <a:r>
                  <a:rPr lang="zh-CN" altLang="en-US" dirty="0"/>
                  <a:t>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的体积为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，放入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件物品后总体积为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，求方案数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，因为对于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，总共只有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个物品，对每个物品需要各跑一次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的背包</a:t>
                </a:r>
                <a:endParaRPr lang="en-US" altLang="zh-CN" dirty="0"/>
              </a:p>
              <a:p>
                <a:r>
                  <a:rPr lang="zh-CN" altLang="en-US" dirty="0"/>
                  <a:t>如何估计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的范围？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CAAE-427A-4FC1-8D58-37F719331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AF2C-9438-48A0-8BB8-EB8F3A72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CAAE-427A-4FC1-8D58-37F719331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包含因数个数较少时，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包含较多种（质）因数时，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在本题数据范围下，可以认为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近似小常数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也就是说总复杂度将近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，虽然复杂度不满但足以超时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CAAE-427A-4FC1-8D58-37F719331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AF2C-9438-48A0-8BB8-EB8F3A72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优化一下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CAAE-427A-4FC1-8D58-37F719331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但是在有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的影响下，显然不需要对一些因数重复跑背包</a:t>
                </a:r>
                <a:endParaRPr lang="en-US" altLang="zh-CN" dirty="0"/>
              </a:p>
              <a:p>
                <a:r>
                  <a:rPr lang="zh-CN" altLang="en-US" dirty="0"/>
                  <a:t>例如，如果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有一个在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范围内的大质数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，那么相当于要对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多跑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的背包</a:t>
                </a:r>
                <a:endParaRPr lang="en-US" altLang="zh-CN" dirty="0"/>
              </a:p>
              <a:p>
                <a:r>
                  <a:rPr lang="zh-CN" altLang="en-US" dirty="0"/>
                  <a:t>自然的想法：对当前背包容积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，取一个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，使得能整除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但不能整除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的数最少</a:t>
                </a:r>
                <a:endParaRPr lang="en-US" altLang="zh-CN" dirty="0"/>
              </a:p>
              <a:p>
                <a:r>
                  <a:rPr lang="zh-CN" altLang="en-US" dirty="0"/>
                  <a:t>对于由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引入的额外的因数，这一优化能显著减小实际跑背包的次数，从而通过本题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CAAE-427A-4FC1-8D58-37F719331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5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354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G. 赌徒问题</vt:lpstr>
      <vt:lpstr>题目大意</vt:lpstr>
      <vt:lpstr>做法？</vt:lpstr>
      <vt:lpstr>做法？</vt:lpstr>
      <vt:lpstr>优化一下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 赌徒问题</dc:title>
  <dc:creator>陈 鸿基</dc:creator>
  <cp:lastModifiedBy>陈 鸿基</cp:lastModifiedBy>
  <cp:revision>8</cp:revision>
  <dcterms:created xsi:type="dcterms:W3CDTF">2021-05-22T06:21:26Z</dcterms:created>
  <dcterms:modified xsi:type="dcterms:W3CDTF">2021-05-22T07:07:26Z</dcterms:modified>
</cp:coreProperties>
</file>