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2426233-DF38-4AE6-ACC9-5F896AA0ADF0}">
          <p14:sldIdLst>
            <p14:sldId id="256"/>
            <p14:sldId id="257"/>
            <p14:sldId id="261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B8278-6F9F-4A55-B624-94529E7AA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7B18E7-2031-44EC-AF2A-671215018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E75AA-4B94-4003-AB47-A9FDDEDF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79FCB-EAAD-41C9-9B9F-912FD3C2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BDC47-F2D6-4248-8D3C-F9F20D03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9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E867-B73A-43A5-BFC9-CE6A3181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E82939-670E-4DEC-914D-CB39E298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9B348-561C-4DAA-82E0-5D83A4FF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15907-A690-46FA-ABC5-CBEC0AC7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EFEF1-AC6D-4A33-AF09-CB021C38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0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183D7E-5740-4F76-BA3C-CBA41165F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A0655-450B-4BAB-9827-95909E845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81770-A1D8-4BAD-967A-967FD204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A6D45-00C6-4EF2-8DD7-35AB7B17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E30A8-99BB-431A-AC27-1592EDE7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3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7C01A-CAE7-422E-9264-B31A2544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5E80E-1CDB-4A52-96F6-32A3668C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7AFA3-B078-45CB-AB5E-14A7D938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4A6A4-1285-4FF9-A75D-80422779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33D64-D501-448A-BFCC-0B0E13F1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6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7E9DC-A6A5-4D13-8147-444DF70E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EBE1A-4896-4936-B526-BDB1F7D19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D471C-E2F7-4977-9864-6944AAC1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C64C8-8B22-45B1-A134-BF61D8DE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576776-472B-4A57-BBCE-FBC1D7A8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2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CB3D-13EF-4351-8F28-0A928A2E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DB870-3006-4775-BE17-1723916E2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B3516-69DD-4027-A7EE-9F61B7A83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A87DA-DDD5-4C22-979F-8AD8F8F0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EA6F7C-2FCF-4021-8545-57393C08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139B56-6E39-49DD-99D0-4F87229A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40F82-C694-496B-9FBC-48E4A176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623B1-B59E-45C3-A2EF-79474D8D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F2C0C0-A874-4A0D-AAAA-913B7D443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D47C7-5544-4B1A-9A92-46E2640D1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20337-E2E8-4EF9-9CC4-36CCB51FE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881A6-376D-40BC-B2BB-37B08B8E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69D095-9500-4E09-9E6D-33C74463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272CD0-D84A-4403-9E3F-50EB9A5F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4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9EC0A-7CA5-4AD5-8012-44C042FE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A67D06-83C0-4484-A593-BDABD7A0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138CA4-F479-4DCA-BF36-CD14C719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A37A35-A016-4EBC-919A-1651C16C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1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8894EA-5BE6-4BFA-A909-24E2EA8E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804804-23ED-497B-8F43-D5769DA9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E7626-A324-4D0C-B0C8-F3056510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CD880-2932-4CBF-AAD1-FF57DA2A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227D7-185A-45DA-B772-3BC9358CD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CA2B0-7723-4491-B38D-BE7C90F85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1189A-73A6-43E3-9DF4-B7F95050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4FBEC-9809-46A6-AA1D-EBA6F2C9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4573E-4D4A-41DD-8EBD-74417E49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D9E0E-EA76-4DCB-A10B-E803780F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1BA3A3-6DDF-438C-8A82-112E56FC7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856B4-C7C9-4AE6-99FE-2AD5F6AE8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973B0-922A-41D7-99D6-82A30DE5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C3EF7-20BA-474E-8F11-ABF52F34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D2DCE-8F4D-4DAE-A201-A727B413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6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6958F3-746D-46E2-8F60-2D14C317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E87AE-7A9C-446B-A393-1AA9F6FB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6DF7F4-E90F-482B-9B03-CA97B4290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C7C9-612F-4F4A-8AD8-934D76F09547}" type="datetimeFigureOut">
              <a:rPr lang="zh-CN" altLang="en-US" smtClean="0"/>
              <a:t>2021-5-21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A3939-7B08-4E0A-91BF-0F838A4D3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A8260-3212-4D56-AC53-E27520DD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728F8-85B3-4FDD-B4B5-126946B80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7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DDA50-2BAC-4836-882E-F2168AC5B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E. </a:t>
            </a:r>
            <a:r>
              <a:rPr lang="zh-CN" altLang="en-US" dirty="0"/>
              <a:t>小</a:t>
            </a:r>
            <a:r>
              <a:rPr lang="en-US" altLang="zh-CN" dirty="0"/>
              <a:t>E</a:t>
            </a:r>
            <a:r>
              <a:rPr lang="zh-CN" altLang="en-US" dirty="0"/>
              <a:t>爱消除 解题报告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9FF1F-8F73-4081-A5B4-BE99C6FA3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出题人：吴作同</a:t>
            </a:r>
            <a:endParaRPr lang="en-US" altLang="zh-CN" dirty="0"/>
          </a:p>
          <a:p>
            <a:r>
              <a:rPr lang="zh-CN" altLang="en-US" dirty="0"/>
              <a:t>验题人：迟凯文</a:t>
            </a:r>
          </a:p>
        </p:txBody>
      </p:sp>
    </p:spTree>
    <p:extLst>
      <p:ext uri="{BB962C8B-B14F-4D97-AF65-F5344CB8AC3E}">
        <p14:creationId xmlns:p14="http://schemas.microsoft.com/office/powerpoint/2010/main" val="9780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208D1-3EE9-48BC-8987-7692CF2F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唠唠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25D61-2C74-47EA-B674-54164027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不会真的有人看了下发的</a:t>
            </a:r>
            <a:r>
              <a:rPr lang="en-US" altLang="zh-CN" dirty="0"/>
              <a:t>PPT</a:t>
            </a:r>
            <a:r>
              <a:rPr lang="zh-CN" altLang="en-US" dirty="0"/>
              <a:t>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出题人、验题人定位：前中期题</a:t>
            </a:r>
          </a:p>
        </p:txBody>
      </p:sp>
    </p:spTree>
    <p:extLst>
      <p:ext uri="{BB962C8B-B14F-4D97-AF65-F5344CB8AC3E}">
        <p14:creationId xmlns:p14="http://schemas.microsoft.com/office/powerpoint/2010/main" val="16549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517DC-6BFB-4F35-B4B8-F7B85D9A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9BC0EF-7F7F-4C71-8976-73C75CBAD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给一个双端可以取出的队列和一个空栈，每次从队列取出一个元素放入栈中</a:t>
                </a:r>
                <a:endParaRPr lang="en-US" altLang="zh-CN" dirty="0"/>
              </a:p>
              <a:p>
                <a:r>
                  <a:rPr lang="zh-CN" altLang="en-US" dirty="0"/>
                  <a:t>若栈顶两个元素相同则消去</a:t>
                </a:r>
                <a:endParaRPr lang="en-US" altLang="zh-CN" dirty="0"/>
              </a:p>
              <a:p>
                <a:r>
                  <a:rPr lang="zh-CN" altLang="en-US" dirty="0"/>
                  <a:t>问栈中最少会剩下多少个元素以及该条件下至少需要多大的栈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9BC0EF-7F7F-4C71-8976-73C75CBAD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81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8437-989B-468C-9ADB-12459BF9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B6C8EE-89CD-44A6-B4EC-7CD119D79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考虑区间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，记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为区间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的答案（包含两个数）</a:t>
                </a:r>
                <a:endParaRPr lang="en-US" altLang="zh-CN" dirty="0"/>
              </a:p>
              <a:p>
                <a:r>
                  <a:rPr lang="zh-CN" altLang="en-US" dirty="0"/>
                  <a:t>第一步需要移出一个球</a:t>
                </a:r>
                <a:endParaRPr lang="en-US" altLang="zh-CN" dirty="0"/>
              </a:p>
              <a:p>
                <a:r>
                  <a:rPr lang="zh-CN" altLang="en-US" dirty="0"/>
                  <a:t>有两种情况：</a:t>
                </a:r>
                <a:endParaRPr lang="en-US" altLang="zh-CN" dirty="0"/>
              </a:p>
              <a:p>
                <a:r>
                  <a:rPr lang="zh-CN" altLang="en-US" dirty="0"/>
                  <a:t>第一种是这个球不会被消去</a:t>
                </a:r>
                <a:r>
                  <a:rPr lang="zh-CN" altLang="en-US" strike="sngStrike" dirty="0"/>
                  <a:t>（也就是一直烂在栈里面）</a:t>
                </a:r>
                <a:endParaRPr lang="en-US" altLang="zh-CN" strike="sngStrike" dirty="0"/>
              </a:p>
              <a:p>
                <a:r>
                  <a:rPr lang="zh-CN" altLang="en-US" dirty="0"/>
                  <a:t>第二种是这个球将会和之后的某个球一起消去</a:t>
                </a:r>
                <a:endParaRPr lang="en-US" altLang="zh-CN" dirty="0"/>
              </a:p>
              <a:p>
                <a:r>
                  <a:rPr lang="zh-CN" altLang="en-US" dirty="0"/>
                  <a:t>枚举这个球，考虑接下来的情况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B6C8EE-89CD-44A6-B4EC-7CD119D79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58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518B4-5636-43A0-BF84-FDFDBFCA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06EB07-BAA9-4B57-BEC3-588073F78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04955"/>
                <a:ext cx="10515600" cy="227200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/>
                  <a:t> 表示完全删去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zh-CN" altLang="en-US" dirty="0"/>
                  <a:t> 两段至少需要多大的栈</a:t>
                </a:r>
                <a:endParaRPr lang="en-US" altLang="zh-CN" dirty="0"/>
              </a:p>
              <a:p>
                <a:r>
                  <a:rPr lang="zh-CN" altLang="en-US" dirty="0"/>
                  <a:t>枚举红色线段的两段转移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注意到只有两段长度和为偶数的状态才有效，常数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1/720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06EB07-BAA9-4B57-BEC3-588073F78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04955"/>
                <a:ext cx="10515600" cy="2272008"/>
              </a:xfrm>
              <a:blipFill>
                <a:blip r:embed="rId2"/>
                <a:stretch>
                  <a:fillRect l="-1043" t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09532BD2-B31A-4928-9750-E4E2B68AF286}"/>
              </a:ext>
            </a:extLst>
          </p:cNvPr>
          <p:cNvSpPr/>
          <p:nvPr/>
        </p:nvSpPr>
        <p:spPr>
          <a:xfrm>
            <a:off x="2496709" y="2051436"/>
            <a:ext cx="516835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F8697BE-A98B-4E8A-8CC0-B0896DEDBDB9}"/>
              </a:ext>
            </a:extLst>
          </p:cNvPr>
          <p:cNvSpPr/>
          <p:nvPr/>
        </p:nvSpPr>
        <p:spPr>
          <a:xfrm>
            <a:off x="7577591" y="2051435"/>
            <a:ext cx="516835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FD0880-9665-4D7A-B832-98ACCE11A7AD}"/>
              </a:ext>
            </a:extLst>
          </p:cNvPr>
          <p:cNvSpPr/>
          <p:nvPr/>
        </p:nvSpPr>
        <p:spPr>
          <a:xfrm>
            <a:off x="3228229" y="2051436"/>
            <a:ext cx="1820849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3EEB19-EEB4-486C-85F9-5CB16D18C635}"/>
              </a:ext>
            </a:extLst>
          </p:cNvPr>
          <p:cNvSpPr/>
          <p:nvPr/>
        </p:nvSpPr>
        <p:spPr>
          <a:xfrm>
            <a:off x="8309112" y="2051436"/>
            <a:ext cx="811033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79091B-0096-454F-AED8-2099F85FD90D}"/>
              </a:ext>
            </a:extLst>
          </p:cNvPr>
          <p:cNvSpPr/>
          <p:nvPr/>
        </p:nvSpPr>
        <p:spPr>
          <a:xfrm>
            <a:off x="5316935" y="2051434"/>
            <a:ext cx="2015985" cy="5168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25DD219-D695-4085-87EF-29F87520BE91}"/>
              </a:ext>
            </a:extLst>
          </p:cNvPr>
          <p:cNvSpPr/>
          <p:nvPr/>
        </p:nvSpPr>
        <p:spPr>
          <a:xfrm>
            <a:off x="2496709" y="2978197"/>
            <a:ext cx="516835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7BBDD1D-DB77-4D10-B694-FA008A7B95FF}"/>
              </a:ext>
            </a:extLst>
          </p:cNvPr>
          <p:cNvSpPr/>
          <p:nvPr/>
        </p:nvSpPr>
        <p:spPr>
          <a:xfrm>
            <a:off x="5316935" y="2978196"/>
            <a:ext cx="516835" cy="516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334E39-3C47-4D99-99DD-1E7F8B3CF625}"/>
              </a:ext>
            </a:extLst>
          </p:cNvPr>
          <p:cNvSpPr/>
          <p:nvPr/>
        </p:nvSpPr>
        <p:spPr>
          <a:xfrm>
            <a:off x="3228229" y="2978197"/>
            <a:ext cx="1820849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3A25E0-8B0B-4308-9941-A350DA9FAB6A}"/>
              </a:ext>
            </a:extLst>
          </p:cNvPr>
          <p:cNvSpPr/>
          <p:nvPr/>
        </p:nvSpPr>
        <p:spPr>
          <a:xfrm>
            <a:off x="8309112" y="2978197"/>
            <a:ext cx="811033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31CB7C-587B-416C-A674-EF66E11B358A}"/>
              </a:ext>
            </a:extLst>
          </p:cNvPr>
          <p:cNvSpPr/>
          <p:nvPr/>
        </p:nvSpPr>
        <p:spPr>
          <a:xfrm>
            <a:off x="6075457" y="2978195"/>
            <a:ext cx="2015985" cy="5168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214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E. 小E爱消除 解题报告</vt:lpstr>
      <vt:lpstr>唠唠</vt:lpstr>
      <vt:lpstr>题意</vt:lpstr>
      <vt:lpstr>题解</vt:lpstr>
      <vt:lpstr>题解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 小E爱消除 解题报告</dc:title>
  <dc:creator>Eliminate Space</dc:creator>
  <cp:lastModifiedBy>Eliminate Space</cp:lastModifiedBy>
  <cp:revision>9</cp:revision>
  <dcterms:created xsi:type="dcterms:W3CDTF">2021-05-21T15:27:41Z</dcterms:created>
  <dcterms:modified xsi:type="dcterms:W3CDTF">2021-05-21T17:24:53Z</dcterms:modified>
</cp:coreProperties>
</file>