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76A1-03C6-418D-8325-0763F7DC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AE2A7-1874-48D6-B6CD-D9ECF8EE3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73117-330F-4A36-85CC-BBB74407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079C-AFF6-4E97-A52B-70098A1A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F78F1-06DD-4156-B86A-47CDB8F3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8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174C1-B100-4437-B5D8-0473E685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8F2F1-EA65-43B2-A653-FA05A31F9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6606-E141-4311-A81F-79CD22D8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BEB7A-DEFB-4582-A97B-3703E42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29CF8-1423-4A60-A209-7562F4AC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ACBF6-40EB-43E5-9945-F4F740B68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70B87-F7B1-4CC9-B69D-7593506D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B9DD-6515-4F25-92E9-12C03DF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A18FD-D254-438F-B902-DE30D40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2C819-B477-4A2F-8D81-52E94F77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4891-9116-4475-BFC6-7A5FBA54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BE622-81CC-47EF-9A62-83C468D3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6A1D2-E02B-49DF-BF87-EB9EA847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55CA-93EE-4030-8283-4C1D4E9B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9ED7-44AF-4260-A998-28E9FC6A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5250-6712-4407-A016-C6C23080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CB882-F7E9-4AC1-AADF-A434917B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690C9-9B1F-45A4-B736-B9FFA65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9AB4-2B9F-4A61-A0E6-32B17D0E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81816-ADE1-4ECE-901B-9BD8741A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78D34-9363-40B7-AD0F-B724E428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C8A42-4AF3-4A32-85C7-4BBA3F838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455AE-3513-4741-B952-FFD7E862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0694F-50BC-4CAE-B5E6-C6FE6DBF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19AFB-64A8-4920-A500-9F5B1960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BE6A7-2421-4ECE-BAA0-0053DCB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17BB-4C57-4FA8-B2DE-5E3958B4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4711B-C78E-4F10-B789-CC2FB345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BFEBD-7704-498E-9EC7-7903FAC9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93578-B304-4A91-AB02-AFD23A922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4D246-87E6-4C11-9558-B4FF123A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ACA97D-134D-407B-AB50-A913961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AE17D-1EA0-40BB-9633-510317E6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E6BC3F-0079-4EAA-8AAA-B8171A85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2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2A37-48E0-41CC-B97F-37C6953B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6D1AF5-3466-4F51-BCD4-DAE63C08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694F7-4738-430D-AF51-A493D05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053B8-A96F-48B1-B3FE-1CDF47F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EE8A4-FE49-4CAF-ACCF-03FDC365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39578-31A3-46A3-A012-229C361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81559-DBA9-4A12-B9E0-657E5CD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7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E52C8-AB7A-4755-B8E0-FF89545C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C27DB-39B7-40FD-9CBA-F7B0D67C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B3781-B212-4F9E-9356-C9A7F6CC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C642B-7076-4F50-8AD8-119E3F27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02F17-3B73-4643-A50C-8607A170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8578F-23B2-4102-8FFB-F45FCA90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9D0DD-8ADC-4942-BA7E-34E4A8D7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BB30A-EF65-470B-9D97-7A5BB105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57A92-9CFB-4785-A44B-3D095196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CC9E7-0B58-4A1D-BD61-6F19219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30CB3-B7A4-4015-AED2-E183662E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09E0B-B715-4F5A-98A1-34EE1EE4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5C5F0-F834-4847-AC85-C8F2E91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56E2C-B15F-4753-8AA9-7A8B8C8D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5531F-144F-4483-9341-184CE5113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1C9E-2E3C-4B09-B750-A32B55039D25}" type="datetimeFigureOut">
              <a:rPr lang="zh-CN" altLang="en-US" smtClean="0"/>
              <a:t>2021-3-26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11164-4EC2-40DE-87DD-7F4CDEDEE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F98C6-31C5-40A6-8A89-3D685EB99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BD57-A4C9-43C0-A291-26BEE0398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AEFCF9-FD6D-459D-95CD-7416C7B63DD1}"/>
              </a:ext>
            </a:extLst>
          </p:cNvPr>
          <p:cNvCxnSpPr>
            <a:cxnSpLocks/>
          </p:cNvCxnSpPr>
          <p:nvPr/>
        </p:nvCxnSpPr>
        <p:spPr>
          <a:xfrm>
            <a:off x="3087149" y="3280095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D5CF94-2C84-4E10-A288-2FFD98350655}"/>
              </a:ext>
            </a:extLst>
          </p:cNvPr>
          <p:cNvCxnSpPr>
            <a:cxnSpLocks/>
          </p:cNvCxnSpPr>
          <p:nvPr/>
        </p:nvCxnSpPr>
        <p:spPr>
          <a:xfrm rot="3600000">
            <a:off x="3087148" y="3280094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B256822-D3C2-49A3-A834-5414479F1558}"/>
              </a:ext>
            </a:extLst>
          </p:cNvPr>
          <p:cNvCxnSpPr>
            <a:cxnSpLocks/>
          </p:cNvCxnSpPr>
          <p:nvPr/>
        </p:nvCxnSpPr>
        <p:spPr>
          <a:xfrm rot="7200000">
            <a:off x="3087147" y="3280095"/>
            <a:ext cx="364022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42AB9E5-4C86-42D4-9DEA-F25EB4BB4BF1}"/>
              </a:ext>
            </a:extLst>
          </p:cNvPr>
          <p:cNvSpPr txBox="1"/>
          <p:nvPr/>
        </p:nvSpPr>
        <p:spPr>
          <a:xfrm>
            <a:off x="3327788" y="1250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简洁的题面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F557C7-7223-46E5-95E1-51AAB22AB6F1}"/>
              </a:ext>
            </a:extLst>
          </p:cNvPr>
          <p:cNvSpPr txBox="1"/>
          <p:nvPr/>
        </p:nvSpPr>
        <p:spPr>
          <a:xfrm>
            <a:off x="5145495" y="492189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复杂的题面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2C6599-2EBC-4B92-8A46-83C94D90D2EC}"/>
              </a:ext>
            </a:extLst>
          </p:cNvPr>
          <p:cNvSpPr txBox="1"/>
          <p:nvPr/>
        </p:nvSpPr>
        <p:spPr>
          <a:xfrm>
            <a:off x="1286655" y="30954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平凡无用的样例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4B1E1F-5B23-4413-9561-30E716513AAC}"/>
              </a:ext>
            </a:extLst>
          </p:cNvPr>
          <p:cNvSpPr txBox="1"/>
          <p:nvPr/>
        </p:nvSpPr>
        <p:spPr>
          <a:xfrm>
            <a:off x="6727371" y="30954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包含彩蛋的样例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C58BD2-0F29-4C69-A60F-A7E7CE6F1209}"/>
              </a:ext>
            </a:extLst>
          </p:cNvPr>
          <p:cNvSpPr txBox="1"/>
          <p:nvPr/>
        </p:nvSpPr>
        <p:spPr>
          <a:xfrm>
            <a:off x="3087148" y="49218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宽松的数据范围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B74CE2-DC40-4093-BDDA-969AADC05CE3}"/>
              </a:ext>
            </a:extLst>
          </p:cNvPr>
          <p:cNvSpPr txBox="1"/>
          <p:nvPr/>
        </p:nvSpPr>
        <p:spPr>
          <a:xfrm>
            <a:off x="4887641" y="1250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松松松的数据范围</a:t>
            </a:r>
          </a:p>
        </p:txBody>
      </p:sp>
    </p:spTree>
    <p:extLst>
      <p:ext uri="{BB962C8B-B14F-4D97-AF65-F5344CB8AC3E}">
        <p14:creationId xmlns:p14="http://schemas.microsoft.com/office/powerpoint/2010/main" val="13285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Eliminate Space</dc:creator>
  <cp:lastModifiedBy>Eliminate Space</cp:lastModifiedBy>
  <cp:revision>2</cp:revision>
  <dcterms:created xsi:type="dcterms:W3CDTF">2021-03-26T03:45:41Z</dcterms:created>
  <dcterms:modified xsi:type="dcterms:W3CDTF">2021-03-26T03:56:37Z</dcterms:modified>
</cp:coreProperties>
</file>