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400" d="100"/>
          <a:sy n="400" d="100"/>
        </p:scale>
        <p:origin x="-9480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6A1-03C6-418D-8325-0763F7DC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AE2A7-1874-48D6-B6CD-D9ECF8EE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3117-330F-4A36-85CC-BBB74407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079C-AFF6-4E97-A52B-70098A1A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F78F1-06DD-4156-B86A-47CDB8F3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174C1-B100-4437-B5D8-0473E68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8F2F1-EA65-43B2-A653-FA05A31F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6606-E141-4311-A81F-79CD22D8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BEB7A-DEFB-4582-A97B-3703E42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29CF8-1423-4A60-A209-7562F4AC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ACBF6-40EB-43E5-9945-F4F740B6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70B87-F7B1-4CC9-B69D-7593506D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B9DD-6515-4F25-92E9-12C03DF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18FD-D254-438F-B902-DE30D40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2C819-B477-4A2F-8D81-52E94F77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4891-9116-4475-BFC6-7A5FBA5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BE622-81CC-47EF-9A62-83C468D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A1D2-E02B-49DF-BF87-EB9EA84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55CA-93EE-4030-8283-4C1D4E9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9ED7-44AF-4260-A998-28E9FC6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5250-6712-4407-A016-C6C2308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882-F7E9-4AC1-AADF-A434917B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690C9-9B1F-45A4-B736-B9FFA65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9AB4-2B9F-4A61-A0E6-32B17D0E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81816-ADE1-4ECE-901B-9BD8741A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8D34-9363-40B7-AD0F-B724E42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8A42-4AF3-4A32-85C7-4BBA3F83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455AE-3513-4741-B952-FFD7E862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0694F-50BC-4CAE-B5E6-C6FE6DB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19AFB-64A8-4920-A500-9F5B1960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BE6A7-2421-4ECE-BAA0-0053DCB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17BB-4C57-4FA8-B2DE-5E3958B4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4711B-C78E-4F10-B789-CC2FB345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FEBD-7704-498E-9EC7-7903FAC9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93578-B304-4A91-AB02-AFD23A92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4D246-87E6-4C11-9558-B4FF123A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CA97D-134D-407B-AB50-A91396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AE17D-1EA0-40BB-9633-510317E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6BC3F-0079-4EAA-8AAA-B8171A8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2A37-48E0-41CC-B97F-37C6953B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D1AF5-3466-4F51-BCD4-DAE63C08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694F7-4738-430D-AF51-A493D05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053B8-A96F-48B1-B3FE-1CDF47F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EE8A4-FE49-4CAF-ACCF-03FDC36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39578-31A3-46A3-A012-229C361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81559-DBA9-4A12-B9E0-657E5CD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52C8-AB7A-4755-B8E0-FF89545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C27DB-39B7-40FD-9CBA-F7B0D67C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3781-B212-4F9E-9356-C9A7F6CC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C642B-7076-4F50-8AD8-119E3F2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02F17-3B73-4643-A50C-8607A170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8578F-23B2-4102-8FFB-F45FCA9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D0DD-8ADC-4942-BA7E-34E4A8D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BB30A-EF65-470B-9D97-7A5BB105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57A92-9CFB-4785-A44B-3D095196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CC9E7-0B58-4A1D-BD61-6F19219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0CB3-B7A4-4015-AED2-E183662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09E0B-B715-4F5A-98A1-34EE1EE4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5C5F0-F834-4847-AC85-C8F2E91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56E2C-B15F-4753-8AA9-7A8B8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5531F-144F-4483-9341-184CE5113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1C9E-2E3C-4B09-B750-A32B55039D25}" type="datetimeFigureOut">
              <a:rPr lang="zh-CN" altLang="en-US" smtClean="0"/>
              <a:t>2021-3-28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11164-4EC2-40DE-87DD-7F4CDEDE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98C6-31C5-40A6-8A89-3D685EB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AF4EAB1-80D7-40C7-B939-BD6A8B57D4D4}"/>
              </a:ext>
            </a:extLst>
          </p:cNvPr>
          <p:cNvGrpSpPr/>
          <p:nvPr/>
        </p:nvGrpSpPr>
        <p:grpSpPr>
          <a:xfrm>
            <a:off x="3600000" y="1800000"/>
            <a:ext cx="3640222" cy="1260000"/>
            <a:chOff x="3600000" y="1800000"/>
            <a:chExt cx="3640222" cy="126000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71730DD-8746-45CC-AE63-44220BF029D3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8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96F1B30-3898-4E4C-9447-983BD1BA68C9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9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0DD54D1-2005-4ABA-A75C-F4EEB588902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1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018EB7C-72A2-40B1-BF8B-344593C1873F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34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627F345-00C0-4EF0-BB08-3003972C1059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52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7E74FD8-832F-43F6-B5D7-0FA405538D31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7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BA81578-9FF5-4730-BF84-E1A5A3AC440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8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0F16F58-5064-487E-B517-ACA1CC50C7AF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30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D77E84-16D1-4B87-BCD2-EDD987990307}"/>
              </a:ext>
            </a:extLst>
          </p:cNvPr>
          <p:cNvGrpSpPr/>
          <p:nvPr/>
        </p:nvGrpSpPr>
        <p:grpSpPr>
          <a:xfrm rot="3600000">
            <a:off x="3600000" y="1816737"/>
            <a:ext cx="3640222" cy="1260000"/>
            <a:chOff x="3600000" y="1800000"/>
            <a:chExt cx="3640222" cy="12600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A345AEA-809E-4625-A3DB-2A06C2ADBFAE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8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E532AB8-776D-4049-8B93-671AE270B904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9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596A30F-8D4C-43A9-B151-7A3B1675A9A9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1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096F72A-A0CE-4BDD-957F-B54C59C7E27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34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B6C49BF-1EC3-4D65-8FFD-2396D342A4EC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52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877BCC6-FD97-448D-AE5B-7CD3BFB459E7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7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5458D3C-4EDB-4A78-89A6-817FBFB5CF3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8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BD00805-9EEE-4B67-96E6-67A1F356EF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30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5428DA-AA7B-4AF0-B09E-3B17CC82ADA2}"/>
              </a:ext>
            </a:extLst>
          </p:cNvPr>
          <p:cNvGrpSpPr/>
          <p:nvPr/>
        </p:nvGrpSpPr>
        <p:grpSpPr>
          <a:xfrm rot="7200000">
            <a:off x="3787635" y="1996736"/>
            <a:ext cx="3640222" cy="1260000"/>
            <a:chOff x="3600000" y="1800000"/>
            <a:chExt cx="3640222" cy="12600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E83E59D-C5DB-4E64-B6B4-BC1EF177E67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8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0F47379-3D26-4FC5-972E-F2E83FC72C5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19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451EF65-DE70-441C-AFCD-D99EECF73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1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F3D6FC2-0569-4154-ACC0-064B376D9CF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34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6938367-4B30-4A2E-A752-F60378004516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52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28397EA-A429-4AEE-A3E9-7F0619601690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70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585FED7-10CF-4CB2-A423-81B13740E9C5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288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FA18BF5-6A6D-4405-93B6-0FB42307BFCC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00" y="3060000"/>
              <a:ext cx="364022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5</cp:revision>
  <dcterms:created xsi:type="dcterms:W3CDTF">2021-03-26T03:45:41Z</dcterms:created>
  <dcterms:modified xsi:type="dcterms:W3CDTF">2021-03-27T18:43:46Z</dcterms:modified>
</cp:coreProperties>
</file>