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4F284-C563-4ACA-859E-18BC9C05A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384666-9F46-477C-AB7D-34CA1CF06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F957F-88E5-42B7-9815-08091CDF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29BA-8CDE-46C5-BA06-F21ACF226B5B}" type="datetimeFigureOut">
              <a:rPr lang="zh-CN" altLang="en-US" smtClean="0"/>
              <a:t>2021-5-9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5DCB2-CAC5-467D-99B0-BB6C7335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892FF-204F-4503-912A-5699986E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03A-15DC-44E5-BCB5-93F7BBA7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82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DFDFE-7757-4AB0-B458-89AF7E8C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15DE2E-42B3-4CEB-B5E9-F99CEE3FA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6A938-89C4-4BAD-8352-17A6F6EE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29BA-8CDE-46C5-BA06-F21ACF226B5B}" type="datetimeFigureOut">
              <a:rPr lang="zh-CN" altLang="en-US" smtClean="0"/>
              <a:t>2021-5-9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FD1B1-8FDD-4AC5-81FE-5F4D8447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07F8C-538B-476A-8099-F3C8766B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03A-15DC-44E5-BCB5-93F7BBA7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5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F1F598-4BEE-4E4F-8E39-82A1F9B7E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A24693-79AD-4944-9205-68149142A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9AECE-0A5D-4AFB-B54D-F7FF09ED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29BA-8CDE-46C5-BA06-F21ACF226B5B}" type="datetimeFigureOut">
              <a:rPr lang="zh-CN" altLang="en-US" smtClean="0"/>
              <a:t>2021-5-9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6A9F4-DE4C-4325-965C-92649B9C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28873-53D5-4759-8A25-B118B193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03A-15DC-44E5-BCB5-93F7BBA7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7B9F5-6101-49D8-9E99-5E42C428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97812-F364-49B2-8F08-BE7B7874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A42C9-E4AA-4C2A-BACF-BD60302A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29BA-8CDE-46C5-BA06-F21ACF226B5B}" type="datetimeFigureOut">
              <a:rPr lang="zh-CN" altLang="en-US" smtClean="0"/>
              <a:t>2021-5-9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66513-7436-4941-99DA-909F2086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5ADF6-B796-4472-A1E1-131A6F3D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03A-15DC-44E5-BCB5-93F7BBA7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4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CA03-40EC-4F8C-88F4-1E7D069E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E8815-0915-4F2B-803D-0CDA53B9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0CABD-CD46-487F-A054-D4311BF6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29BA-8CDE-46C5-BA06-F21ACF226B5B}" type="datetimeFigureOut">
              <a:rPr lang="zh-CN" altLang="en-US" smtClean="0"/>
              <a:t>2021-5-9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BBEB9-3CE3-4D23-995E-43BF78C5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00DBC-A280-4D16-8B80-133C45B5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03A-15DC-44E5-BCB5-93F7BBA7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502F4-6FB1-4AAC-93AC-B0830D08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4B339-9645-453E-B167-FBEFF98F6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3ABA5-93CF-4334-B884-71C8A2937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17764-EE38-4D74-8E71-6B5927F3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29BA-8CDE-46C5-BA06-F21ACF226B5B}" type="datetimeFigureOut">
              <a:rPr lang="zh-CN" altLang="en-US" smtClean="0"/>
              <a:t>2021-5-9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8FEDB0-02C1-4A33-B086-A661728E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C9A8F-6F61-4CEF-9E1C-8A6EC54B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03A-15DC-44E5-BCB5-93F7BBA7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45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E150-1637-4C9A-92A5-8493B81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7E147-E469-4E51-AC11-877579F92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19833E-87AB-454E-BF55-2F21CE55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1FE2C-AE4A-4B47-89E5-583885B2E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B6C572-A626-4840-8DA2-5C8FB57E9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3CDC56-0435-4BC6-BCCD-085EE306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29BA-8CDE-46C5-BA06-F21ACF226B5B}" type="datetimeFigureOut">
              <a:rPr lang="zh-CN" altLang="en-US" smtClean="0"/>
              <a:t>2021-5-9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3F5239-2923-4AB3-90A9-35FEDE65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958A1-E79F-430F-9975-996DDDC0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03A-15DC-44E5-BCB5-93F7BBA7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89852-EE77-4642-AA23-DC1A9DFB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6BBABB-1AAB-4EFC-B513-380C4B8D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29BA-8CDE-46C5-BA06-F21ACF226B5B}" type="datetimeFigureOut">
              <a:rPr lang="zh-CN" altLang="en-US" smtClean="0"/>
              <a:t>2021-5-9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F36D8B-4D31-487C-9C5B-AD555560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A11AFB-9AB9-42FA-B381-D7291A50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03A-15DC-44E5-BCB5-93F7BBA7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4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61169-74CA-4B05-9A8E-E09EFD7D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29BA-8CDE-46C5-BA06-F21ACF226B5B}" type="datetimeFigureOut">
              <a:rPr lang="zh-CN" altLang="en-US" smtClean="0"/>
              <a:t>2021-5-9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052B0E-1991-452E-A3FB-CD70AADB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53D23-5D4B-4861-9467-44C0EFA3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03A-15DC-44E5-BCB5-93F7BBA7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9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7B90A-1B20-4211-A464-B1383457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51C98-0178-4B91-B72D-33920AB1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3B03D0-2536-40EF-A3FE-FB285E424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C855CF-2EA4-42D7-8975-2AE68E93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29BA-8CDE-46C5-BA06-F21ACF226B5B}" type="datetimeFigureOut">
              <a:rPr lang="zh-CN" altLang="en-US" smtClean="0"/>
              <a:t>2021-5-9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B54165-4ECB-4210-9ABC-4D864B55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AA7C0-8F98-4A86-B636-47B24364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03A-15DC-44E5-BCB5-93F7BBA7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5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3FFCF-FF21-4377-A4CD-6538FCEC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E34DCF-EC86-42DE-986C-538C219B7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4051B2-7869-459B-93F0-EF405A87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01D1D-4AEC-42D7-895C-380CF615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29BA-8CDE-46C5-BA06-F21ACF226B5B}" type="datetimeFigureOut">
              <a:rPr lang="zh-CN" altLang="en-US" smtClean="0"/>
              <a:t>2021-5-9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CDCCD1-34A3-4F04-AAC2-46003A32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CD40F-BEBB-4BF9-AD17-987B2ED1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03A-15DC-44E5-BCB5-93F7BBA7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9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E0A198-C98A-475A-9C62-C036E0F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56DBB-4370-4069-9B32-1D626AA87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AF632-74D6-440B-9C47-9336B06B7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829BA-8CDE-46C5-BA06-F21ACF226B5B}" type="datetimeFigureOut">
              <a:rPr lang="zh-CN" altLang="en-US" smtClean="0"/>
              <a:t>2021-5-9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06C5B-9D7E-4B0C-8418-C2609BB7A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EEE58-6431-4E08-87F1-AA1B2D878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803A-15DC-44E5-BCB5-93F7BBA7C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47FF787-A1A7-48EA-AC79-B73208C2FE16}"/>
              </a:ext>
            </a:extLst>
          </p:cNvPr>
          <p:cNvCxnSpPr>
            <a:cxnSpLocks/>
          </p:cNvCxnSpPr>
          <p:nvPr/>
        </p:nvCxnSpPr>
        <p:spPr>
          <a:xfrm>
            <a:off x="2114025" y="1572937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EEA55D6B-5C22-445A-9C6D-C1E86353DE9C}"/>
              </a:ext>
            </a:extLst>
          </p:cNvPr>
          <p:cNvSpPr/>
          <p:nvPr/>
        </p:nvSpPr>
        <p:spPr>
          <a:xfrm>
            <a:off x="2642532" y="157293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D14171C-853A-4521-84D9-D2EEDAF00284}"/>
              </a:ext>
            </a:extLst>
          </p:cNvPr>
          <p:cNvSpPr/>
          <p:nvPr/>
        </p:nvSpPr>
        <p:spPr>
          <a:xfrm>
            <a:off x="3229761" y="157293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499ACAC-F002-453C-8B5B-BF5B7752CA34}"/>
              </a:ext>
            </a:extLst>
          </p:cNvPr>
          <p:cNvSpPr/>
          <p:nvPr/>
        </p:nvSpPr>
        <p:spPr>
          <a:xfrm>
            <a:off x="3816990" y="157293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09DB12E-D17F-4F17-907E-39A8F9EF021B}"/>
              </a:ext>
            </a:extLst>
          </p:cNvPr>
          <p:cNvSpPr/>
          <p:nvPr/>
        </p:nvSpPr>
        <p:spPr>
          <a:xfrm>
            <a:off x="4404217" y="157293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FFA671F-CFEF-4DF5-AAD7-1B73E6FF55DE}"/>
              </a:ext>
            </a:extLst>
          </p:cNvPr>
          <p:cNvSpPr/>
          <p:nvPr/>
        </p:nvSpPr>
        <p:spPr>
          <a:xfrm>
            <a:off x="4991445" y="157293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C92F491-2C8E-4EBF-83A7-4FE5DC0D0A59}"/>
              </a:ext>
            </a:extLst>
          </p:cNvPr>
          <p:cNvSpPr/>
          <p:nvPr/>
        </p:nvSpPr>
        <p:spPr>
          <a:xfrm>
            <a:off x="5578675" y="157293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723B033-E765-4B73-A0D2-D625A5B718C4}"/>
              </a:ext>
            </a:extLst>
          </p:cNvPr>
          <p:cNvSpPr/>
          <p:nvPr/>
        </p:nvSpPr>
        <p:spPr>
          <a:xfrm>
            <a:off x="6165903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0A9435-4C05-4254-BBFB-0B9F500C8BB6}"/>
              </a:ext>
            </a:extLst>
          </p:cNvPr>
          <p:cNvSpPr/>
          <p:nvPr/>
        </p:nvSpPr>
        <p:spPr>
          <a:xfrm>
            <a:off x="6753131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600E661-7C29-43A2-8E4B-AE9D7EC89E68}"/>
              </a:ext>
            </a:extLst>
          </p:cNvPr>
          <p:cNvSpPr/>
          <p:nvPr/>
        </p:nvSpPr>
        <p:spPr>
          <a:xfrm>
            <a:off x="7340360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A381B76-F951-4D70-894A-B56743566117}"/>
              </a:ext>
            </a:extLst>
          </p:cNvPr>
          <p:cNvSpPr/>
          <p:nvPr/>
        </p:nvSpPr>
        <p:spPr>
          <a:xfrm>
            <a:off x="7927592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F031ABB-7D55-4116-B58A-BFD1CBC56BA0}"/>
              </a:ext>
            </a:extLst>
          </p:cNvPr>
          <p:cNvSpPr/>
          <p:nvPr/>
        </p:nvSpPr>
        <p:spPr>
          <a:xfrm>
            <a:off x="8531550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ED560B4-ED40-4CD7-A146-38DFB83CF510}"/>
              </a:ext>
            </a:extLst>
          </p:cNvPr>
          <p:cNvSpPr/>
          <p:nvPr/>
        </p:nvSpPr>
        <p:spPr>
          <a:xfrm>
            <a:off x="9127139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3497BF5-1915-4A29-B927-12732DDC840B}"/>
              </a:ext>
            </a:extLst>
          </p:cNvPr>
          <p:cNvCxnSpPr>
            <a:cxnSpLocks/>
          </p:cNvCxnSpPr>
          <p:nvPr/>
        </p:nvCxnSpPr>
        <p:spPr>
          <a:xfrm>
            <a:off x="2114025" y="2181139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2E8603C-5383-40F7-80AF-FC5404C8CB33}"/>
              </a:ext>
            </a:extLst>
          </p:cNvPr>
          <p:cNvSpPr/>
          <p:nvPr/>
        </p:nvSpPr>
        <p:spPr>
          <a:xfrm>
            <a:off x="1098956" y="2864838"/>
            <a:ext cx="654342" cy="2936150"/>
          </a:xfrm>
          <a:custGeom>
            <a:avLst/>
            <a:gdLst>
              <a:gd name="connsiteX0" fmla="*/ 0 w 654342"/>
              <a:gd name="connsiteY0" fmla="*/ 0 h 2256638"/>
              <a:gd name="connsiteX1" fmla="*/ 0 w 654342"/>
              <a:gd name="connsiteY1" fmla="*/ 2256638 h 2256638"/>
              <a:gd name="connsiteX2" fmla="*/ 654342 w 654342"/>
              <a:gd name="connsiteY2" fmla="*/ 2256638 h 2256638"/>
              <a:gd name="connsiteX3" fmla="*/ 654342 w 654342"/>
              <a:gd name="connsiteY3" fmla="*/ 16778 h 225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342" h="2256638">
                <a:moveTo>
                  <a:pt x="0" y="0"/>
                </a:moveTo>
                <a:lnTo>
                  <a:pt x="0" y="2256638"/>
                </a:lnTo>
                <a:lnTo>
                  <a:pt x="654342" y="2256638"/>
                </a:lnTo>
                <a:lnTo>
                  <a:pt x="654342" y="1677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02B788F-6FB1-40B4-9C3C-9C95C81560E8}"/>
              </a:ext>
            </a:extLst>
          </p:cNvPr>
          <p:cNvSpPr/>
          <p:nvPr/>
        </p:nvSpPr>
        <p:spPr>
          <a:xfrm>
            <a:off x="1132512" y="5213759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9819F24-4A90-4629-9261-1CFA536A294E}"/>
              </a:ext>
            </a:extLst>
          </p:cNvPr>
          <p:cNvSpPr/>
          <p:nvPr/>
        </p:nvSpPr>
        <p:spPr>
          <a:xfrm>
            <a:off x="1132512" y="4626530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0A89BC6-B0FC-48F8-A6F3-248472BE30B5}"/>
              </a:ext>
            </a:extLst>
          </p:cNvPr>
          <p:cNvSpPr/>
          <p:nvPr/>
        </p:nvSpPr>
        <p:spPr>
          <a:xfrm>
            <a:off x="1132509" y="5213759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C1108EA-4AA3-44F5-9C0D-AE03C2922791}"/>
              </a:ext>
            </a:extLst>
          </p:cNvPr>
          <p:cNvSpPr/>
          <p:nvPr/>
        </p:nvSpPr>
        <p:spPr>
          <a:xfrm>
            <a:off x="1132511" y="462652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3F89701-DE26-463B-9A56-5575952A6A42}"/>
              </a:ext>
            </a:extLst>
          </p:cNvPr>
          <p:cNvSpPr/>
          <p:nvPr/>
        </p:nvSpPr>
        <p:spPr>
          <a:xfrm>
            <a:off x="1132509" y="403929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F91D795-C430-4E7D-993F-0D0CD140C85B}"/>
              </a:ext>
            </a:extLst>
          </p:cNvPr>
          <p:cNvSpPr/>
          <p:nvPr/>
        </p:nvSpPr>
        <p:spPr>
          <a:xfrm>
            <a:off x="1132509" y="3452066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C58198F-1A37-4761-9054-66BDCD762158}"/>
              </a:ext>
            </a:extLst>
          </p:cNvPr>
          <p:cNvSpPr/>
          <p:nvPr/>
        </p:nvSpPr>
        <p:spPr>
          <a:xfrm>
            <a:off x="1132508" y="2864836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938490D-61BD-4CE2-94AC-4DD20A76EE10}"/>
              </a:ext>
            </a:extLst>
          </p:cNvPr>
          <p:cNvSpPr/>
          <p:nvPr/>
        </p:nvSpPr>
        <p:spPr>
          <a:xfrm>
            <a:off x="1132505" y="3452068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91DEDA4-2ADD-43ED-97A3-F404CA840D1B}"/>
              </a:ext>
            </a:extLst>
          </p:cNvPr>
          <p:cNvSpPr/>
          <p:nvPr/>
        </p:nvSpPr>
        <p:spPr>
          <a:xfrm>
            <a:off x="1132505" y="3429000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EBCFBE0-E4AE-4657-AA18-BF96FAFCB9AA}"/>
              </a:ext>
            </a:extLst>
          </p:cNvPr>
          <p:cNvSpPr/>
          <p:nvPr/>
        </p:nvSpPr>
        <p:spPr>
          <a:xfrm>
            <a:off x="1132508" y="4039294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5DD172A-F7BB-4A0B-9AF3-6A1EB3F642B6}"/>
              </a:ext>
            </a:extLst>
          </p:cNvPr>
          <p:cNvSpPr/>
          <p:nvPr/>
        </p:nvSpPr>
        <p:spPr>
          <a:xfrm>
            <a:off x="1132508" y="4016959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174BB89-6A8C-40E4-8E09-DB98DF2BF7B7}"/>
              </a:ext>
            </a:extLst>
          </p:cNvPr>
          <p:cNvSpPr/>
          <p:nvPr/>
        </p:nvSpPr>
        <p:spPr>
          <a:xfrm>
            <a:off x="1140128" y="4604189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996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900"/>
                            </p:stCondLst>
                            <p:childTnLst>
                              <p:par>
                                <p:cTn id="3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3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7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4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100"/>
                            </p:stCondLst>
                            <p:childTnLst>
                              <p:par>
                                <p:cTn id="6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8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200"/>
                            </p:stCondLst>
                            <p:childTnLst>
                              <p:par>
                                <p:cTn id="7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9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6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300"/>
                            </p:stCondLst>
                            <p:childTnLst>
                              <p:par>
                                <p:cTn id="9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4700"/>
                            </p:stCondLst>
                            <p:childTnLst>
                              <p:par>
                                <p:cTn id="9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4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61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800"/>
                            </p:stCondLst>
                            <p:childTnLst>
                              <p:par>
                                <p:cTn id="1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820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8900"/>
                            </p:stCondLst>
                            <p:childTnLst>
                              <p:par>
                                <p:cTn id="1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96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300"/>
                            </p:stCondLst>
                            <p:childTnLst>
                              <p:par>
                                <p:cTn id="1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7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0" grpId="0" animBg="1"/>
      <p:bldP spid="50" grpId="1" animBg="1"/>
      <p:bldP spid="52" grpId="0" animBg="1"/>
      <p:bldP spid="5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47FF787-A1A7-48EA-AC79-B73208C2FE16}"/>
              </a:ext>
            </a:extLst>
          </p:cNvPr>
          <p:cNvCxnSpPr>
            <a:cxnSpLocks/>
          </p:cNvCxnSpPr>
          <p:nvPr/>
        </p:nvCxnSpPr>
        <p:spPr>
          <a:xfrm>
            <a:off x="2114025" y="1572937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D14171C-853A-4521-84D9-D2EEDAF00284}"/>
              </a:ext>
            </a:extLst>
          </p:cNvPr>
          <p:cNvSpPr/>
          <p:nvPr/>
        </p:nvSpPr>
        <p:spPr>
          <a:xfrm>
            <a:off x="1132508" y="5213760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0A9435-4C05-4254-BBFB-0B9F500C8BB6}"/>
              </a:ext>
            </a:extLst>
          </p:cNvPr>
          <p:cNvSpPr/>
          <p:nvPr/>
        </p:nvSpPr>
        <p:spPr>
          <a:xfrm>
            <a:off x="1132508" y="4604189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3497BF5-1915-4A29-B927-12732DDC840B}"/>
              </a:ext>
            </a:extLst>
          </p:cNvPr>
          <p:cNvCxnSpPr>
            <a:cxnSpLocks/>
          </p:cNvCxnSpPr>
          <p:nvPr/>
        </p:nvCxnSpPr>
        <p:spPr>
          <a:xfrm>
            <a:off x="2114025" y="2181139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2E8603C-5383-40F7-80AF-FC5404C8CB33}"/>
              </a:ext>
            </a:extLst>
          </p:cNvPr>
          <p:cNvSpPr/>
          <p:nvPr/>
        </p:nvSpPr>
        <p:spPr>
          <a:xfrm>
            <a:off x="1098956" y="2864838"/>
            <a:ext cx="654342" cy="2936150"/>
          </a:xfrm>
          <a:custGeom>
            <a:avLst/>
            <a:gdLst>
              <a:gd name="connsiteX0" fmla="*/ 0 w 654342"/>
              <a:gd name="connsiteY0" fmla="*/ 0 h 2256638"/>
              <a:gd name="connsiteX1" fmla="*/ 0 w 654342"/>
              <a:gd name="connsiteY1" fmla="*/ 2256638 h 2256638"/>
              <a:gd name="connsiteX2" fmla="*/ 654342 w 654342"/>
              <a:gd name="connsiteY2" fmla="*/ 2256638 h 2256638"/>
              <a:gd name="connsiteX3" fmla="*/ 654342 w 654342"/>
              <a:gd name="connsiteY3" fmla="*/ 16778 h 225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342" h="2256638">
                <a:moveTo>
                  <a:pt x="0" y="0"/>
                </a:moveTo>
                <a:lnTo>
                  <a:pt x="0" y="2256638"/>
                </a:lnTo>
                <a:lnTo>
                  <a:pt x="654342" y="2256638"/>
                </a:lnTo>
                <a:lnTo>
                  <a:pt x="654342" y="1677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9CD38CF-6F01-4912-B917-5D4E7DD7A9BB}"/>
              </a:ext>
            </a:extLst>
          </p:cNvPr>
          <p:cNvSpPr/>
          <p:nvPr/>
        </p:nvSpPr>
        <p:spPr>
          <a:xfrm>
            <a:off x="2483141" y="4085439"/>
            <a:ext cx="1333849" cy="671116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1040265-342A-4DFD-BBA4-D525A21F0469}"/>
              </a:ext>
            </a:extLst>
          </p:cNvPr>
          <p:cNvSpPr/>
          <p:nvPr/>
        </p:nvSpPr>
        <p:spPr>
          <a:xfrm>
            <a:off x="4546831" y="2864838"/>
            <a:ext cx="654342" cy="2936150"/>
          </a:xfrm>
          <a:custGeom>
            <a:avLst/>
            <a:gdLst>
              <a:gd name="connsiteX0" fmla="*/ 0 w 654342"/>
              <a:gd name="connsiteY0" fmla="*/ 0 h 2256638"/>
              <a:gd name="connsiteX1" fmla="*/ 0 w 654342"/>
              <a:gd name="connsiteY1" fmla="*/ 2256638 h 2256638"/>
              <a:gd name="connsiteX2" fmla="*/ 654342 w 654342"/>
              <a:gd name="connsiteY2" fmla="*/ 2256638 h 2256638"/>
              <a:gd name="connsiteX3" fmla="*/ 654342 w 654342"/>
              <a:gd name="connsiteY3" fmla="*/ 16778 h 225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342" h="2256638">
                <a:moveTo>
                  <a:pt x="0" y="0"/>
                </a:moveTo>
                <a:lnTo>
                  <a:pt x="0" y="2256638"/>
                </a:lnTo>
                <a:lnTo>
                  <a:pt x="654342" y="2256638"/>
                </a:lnTo>
                <a:lnTo>
                  <a:pt x="654342" y="1677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7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47FF787-A1A7-48EA-AC79-B73208C2FE16}"/>
              </a:ext>
            </a:extLst>
          </p:cNvPr>
          <p:cNvCxnSpPr>
            <a:cxnSpLocks/>
          </p:cNvCxnSpPr>
          <p:nvPr/>
        </p:nvCxnSpPr>
        <p:spPr>
          <a:xfrm>
            <a:off x="2114025" y="1572937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EEA55D6B-5C22-445A-9C6D-C1E86353DE9C}"/>
              </a:ext>
            </a:extLst>
          </p:cNvPr>
          <p:cNvSpPr/>
          <p:nvPr/>
        </p:nvSpPr>
        <p:spPr>
          <a:xfrm>
            <a:off x="1132512" y="5213759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D14171C-853A-4521-84D9-D2EEDAF00284}"/>
              </a:ext>
            </a:extLst>
          </p:cNvPr>
          <p:cNvSpPr/>
          <p:nvPr/>
        </p:nvSpPr>
        <p:spPr>
          <a:xfrm>
            <a:off x="3229761" y="157293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499ACAC-F002-453C-8B5B-BF5B7752CA34}"/>
              </a:ext>
            </a:extLst>
          </p:cNvPr>
          <p:cNvSpPr/>
          <p:nvPr/>
        </p:nvSpPr>
        <p:spPr>
          <a:xfrm>
            <a:off x="3816990" y="157293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09DB12E-D17F-4F17-907E-39A8F9EF021B}"/>
              </a:ext>
            </a:extLst>
          </p:cNvPr>
          <p:cNvSpPr/>
          <p:nvPr/>
        </p:nvSpPr>
        <p:spPr>
          <a:xfrm>
            <a:off x="4404218" y="157293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FFA671F-CFEF-4DF5-AAD7-1B73E6FF55DE}"/>
              </a:ext>
            </a:extLst>
          </p:cNvPr>
          <p:cNvSpPr/>
          <p:nvPr/>
        </p:nvSpPr>
        <p:spPr>
          <a:xfrm>
            <a:off x="4991447" y="157293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C92F491-2C8E-4EBF-83A7-4FE5DC0D0A59}"/>
              </a:ext>
            </a:extLst>
          </p:cNvPr>
          <p:cNvSpPr/>
          <p:nvPr/>
        </p:nvSpPr>
        <p:spPr>
          <a:xfrm>
            <a:off x="5578675" y="157293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723B033-E765-4B73-A0D2-D625A5B718C4}"/>
              </a:ext>
            </a:extLst>
          </p:cNvPr>
          <p:cNvSpPr/>
          <p:nvPr/>
        </p:nvSpPr>
        <p:spPr>
          <a:xfrm>
            <a:off x="6165903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0A9435-4C05-4254-BBFB-0B9F500C8BB6}"/>
              </a:ext>
            </a:extLst>
          </p:cNvPr>
          <p:cNvSpPr/>
          <p:nvPr/>
        </p:nvSpPr>
        <p:spPr>
          <a:xfrm>
            <a:off x="6753131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600E661-7C29-43A2-8E4B-AE9D7EC89E68}"/>
              </a:ext>
            </a:extLst>
          </p:cNvPr>
          <p:cNvSpPr/>
          <p:nvPr/>
        </p:nvSpPr>
        <p:spPr>
          <a:xfrm>
            <a:off x="7340360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A381B76-F951-4D70-894A-B56743566117}"/>
              </a:ext>
            </a:extLst>
          </p:cNvPr>
          <p:cNvSpPr/>
          <p:nvPr/>
        </p:nvSpPr>
        <p:spPr>
          <a:xfrm>
            <a:off x="7927577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F031ABB-7D55-4116-B58A-BFD1CBC56BA0}"/>
              </a:ext>
            </a:extLst>
          </p:cNvPr>
          <p:cNvSpPr/>
          <p:nvPr/>
        </p:nvSpPr>
        <p:spPr>
          <a:xfrm>
            <a:off x="8531550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ED560B4-ED40-4CD7-A146-38DFB83CF510}"/>
              </a:ext>
            </a:extLst>
          </p:cNvPr>
          <p:cNvSpPr/>
          <p:nvPr/>
        </p:nvSpPr>
        <p:spPr>
          <a:xfrm>
            <a:off x="9127139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3497BF5-1915-4A29-B927-12732DDC840B}"/>
              </a:ext>
            </a:extLst>
          </p:cNvPr>
          <p:cNvCxnSpPr>
            <a:cxnSpLocks/>
          </p:cNvCxnSpPr>
          <p:nvPr/>
        </p:nvCxnSpPr>
        <p:spPr>
          <a:xfrm>
            <a:off x="2114025" y="2181139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2E8603C-5383-40F7-80AF-FC5404C8CB33}"/>
              </a:ext>
            </a:extLst>
          </p:cNvPr>
          <p:cNvSpPr/>
          <p:nvPr/>
        </p:nvSpPr>
        <p:spPr>
          <a:xfrm>
            <a:off x="1098956" y="2864838"/>
            <a:ext cx="654342" cy="2936150"/>
          </a:xfrm>
          <a:custGeom>
            <a:avLst/>
            <a:gdLst>
              <a:gd name="connsiteX0" fmla="*/ 0 w 654342"/>
              <a:gd name="connsiteY0" fmla="*/ 0 h 2256638"/>
              <a:gd name="connsiteX1" fmla="*/ 0 w 654342"/>
              <a:gd name="connsiteY1" fmla="*/ 2256638 h 2256638"/>
              <a:gd name="connsiteX2" fmla="*/ 654342 w 654342"/>
              <a:gd name="connsiteY2" fmla="*/ 2256638 h 2256638"/>
              <a:gd name="connsiteX3" fmla="*/ 654342 w 654342"/>
              <a:gd name="connsiteY3" fmla="*/ 16778 h 225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342" h="2256638">
                <a:moveTo>
                  <a:pt x="0" y="0"/>
                </a:moveTo>
                <a:lnTo>
                  <a:pt x="0" y="2256638"/>
                </a:lnTo>
                <a:lnTo>
                  <a:pt x="654342" y="2256638"/>
                </a:lnTo>
                <a:lnTo>
                  <a:pt x="654342" y="1677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58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47FF787-A1A7-48EA-AC79-B73208C2FE16}"/>
              </a:ext>
            </a:extLst>
          </p:cNvPr>
          <p:cNvCxnSpPr>
            <a:cxnSpLocks/>
          </p:cNvCxnSpPr>
          <p:nvPr/>
        </p:nvCxnSpPr>
        <p:spPr>
          <a:xfrm>
            <a:off x="2114025" y="1572937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EEA55D6B-5C22-445A-9C6D-C1E86353DE9C}"/>
              </a:ext>
            </a:extLst>
          </p:cNvPr>
          <p:cNvSpPr/>
          <p:nvPr/>
        </p:nvSpPr>
        <p:spPr>
          <a:xfrm>
            <a:off x="1132512" y="5213759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D14171C-853A-4521-84D9-D2EEDAF00284}"/>
              </a:ext>
            </a:extLst>
          </p:cNvPr>
          <p:cNvSpPr/>
          <p:nvPr/>
        </p:nvSpPr>
        <p:spPr>
          <a:xfrm>
            <a:off x="3229761" y="157293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499ACAC-F002-453C-8B5B-BF5B7752CA34}"/>
              </a:ext>
            </a:extLst>
          </p:cNvPr>
          <p:cNvSpPr/>
          <p:nvPr/>
        </p:nvSpPr>
        <p:spPr>
          <a:xfrm>
            <a:off x="3816990" y="157293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09DB12E-D17F-4F17-907E-39A8F9EF021B}"/>
              </a:ext>
            </a:extLst>
          </p:cNvPr>
          <p:cNvSpPr/>
          <p:nvPr/>
        </p:nvSpPr>
        <p:spPr>
          <a:xfrm>
            <a:off x="4404218" y="157293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FFA671F-CFEF-4DF5-AAD7-1B73E6FF55DE}"/>
              </a:ext>
            </a:extLst>
          </p:cNvPr>
          <p:cNvSpPr/>
          <p:nvPr/>
        </p:nvSpPr>
        <p:spPr>
          <a:xfrm>
            <a:off x="4991447" y="157293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C92F491-2C8E-4EBF-83A7-4FE5DC0D0A59}"/>
              </a:ext>
            </a:extLst>
          </p:cNvPr>
          <p:cNvSpPr/>
          <p:nvPr/>
        </p:nvSpPr>
        <p:spPr>
          <a:xfrm>
            <a:off x="5578675" y="157293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723B033-E765-4B73-A0D2-D625A5B718C4}"/>
              </a:ext>
            </a:extLst>
          </p:cNvPr>
          <p:cNvSpPr/>
          <p:nvPr/>
        </p:nvSpPr>
        <p:spPr>
          <a:xfrm>
            <a:off x="6165903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0A9435-4C05-4254-BBFB-0B9F500C8BB6}"/>
              </a:ext>
            </a:extLst>
          </p:cNvPr>
          <p:cNvSpPr/>
          <p:nvPr/>
        </p:nvSpPr>
        <p:spPr>
          <a:xfrm>
            <a:off x="6753131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600E661-7C29-43A2-8E4B-AE9D7EC89E68}"/>
              </a:ext>
            </a:extLst>
          </p:cNvPr>
          <p:cNvSpPr/>
          <p:nvPr/>
        </p:nvSpPr>
        <p:spPr>
          <a:xfrm>
            <a:off x="7340360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A381B76-F951-4D70-894A-B56743566117}"/>
              </a:ext>
            </a:extLst>
          </p:cNvPr>
          <p:cNvSpPr/>
          <p:nvPr/>
        </p:nvSpPr>
        <p:spPr>
          <a:xfrm>
            <a:off x="7927577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F031ABB-7D55-4116-B58A-BFD1CBC56BA0}"/>
              </a:ext>
            </a:extLst>
          </p:cNvPr>
          <p:cNvSpPr/>
          <p:nvPr/>
        </p:nvSpPr>
        <p:spPr>
          <a:xfrm>
            <a:off x="8531550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ED560B4-ED40-4CD7-A146-38DFB83CF510}"/>
              </a:ext>
            </a:extLst>
          </p:cNvPr>
          <p:cNvSpPr/>
          <p:nvPr/>
        </p:nvSpPr>
        <p:spPr>
          <a:xfrm>
            <a:off x="1132512" y="4626529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3497BF5-1915-4A29-B927-12732DDC840B}"/>
              </a:ext>
            </a:extLst>
          </p:cNvPr>
          <p:cNvCxnSpPr>
            <a:cxnSpLocks/>
          </p:cNvCxnSpPr>
          <p:nvPr/>
        </p:nvCxnSpPr>
        <p:spPr>
          <a:xfrm>
            <a:off x="2114025" y="2181139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2E8603C-5383-40F7-80AF-FC5404C8CB33}"/>
              </a:ext>
            </a:extLst>
          </p:cNvPr>
          <p:cNvSpPr/>
          <p:nvPr/>
        </p:nvSpPr>
        <p:spPr>
          <a:xfrm>
            <a:off x="1098956" y="2864838"/>
            <a:ext cx="654342" cy="2936150"/>
          </a:xfrm>
          <a:custGeom>
            <a:avLst/>
            <a:gdLst>
              <a:gd name="connsiteX0" fmla="*/ 0 w 654342"/>
              <a:gd name="connsiteY0" fmla="*/ 0 h 2256638"/>
              <a:gd name="connsiteX1" fmla="*/ 0 w 654342"/>
              <a:gd name="connsiteY1" fmla="*/ 2256638 h 2256638"/>
              <a:gd name="connsiteX2" fmla="*/ 654342 w 654342"/>
              <a:gd name="connsiteY2" fmla="*/ 2256638 h 2256638"/>
              <a:gd name="connsiteX3" fmla="*/ 654342 w 654342"/>
              <a:gd name="connsiteY3" fmla="*/ 16778 h 225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342" h="2256638">
                <a:moveTo>
                  <a:pt x="0" y="0"/>
                </a:moveTo>
                <a:lnTo>
                  <a:pt x="0" y="2256638"/>
                </a:lnTo>
                <a:lnTo>
                  <a:pt x="654342" y="2256638"/>
                </a:lnTo>
                <a:lnTo>
                  <a:pt x="654342" y="1677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10988018-51F9-4C5C-A43C-2C1841B2259E}"/>
              </a:ext>
            </a:extLst>
          </p:cNvPr>
          <p:cNvSpPr/>
          <p:nvPr/>
        </p:nvSpPr>
        <p:spPr>
          <a:xfrm>
            <a:off x="2483141" y="4085439"/>
            <a:ext cx="1333849" cy="671116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8D3E9300-974B-4692-A928-6C428C69C0D3}"/>
              </a:ext>
            </a:extLst>
          </p:cNvPr>
          <p:cNvSpPr/>
          <p:nvPr/>
        </p:nvSpPr>
        <p:spPr>
          <a:xfrm>
            <a:off x="4546831" y="2864838"/>
            <a:ext cx="654342" cy="2936150"/>
          </a:xfrm>
          <a:custGeom>
            <a:avLst/>
            <a:gdLst>
              <a:gd name="connsiteX0" fmla="*/ 0 w 654342"/>
              <a:gd name="connsiteY0" fmla="*/ 0 h 2256638"/>
              <a:gd name="connsiteX1" fmla="*/ 0 w 654342"/>
              <a:gd name="connsiteY1" fmla="*/ 2256638 h 2256638"/>
              <a:gd name="connsiteX2" fmla="*/ 654342 w 654342"/>
              <a:gd name="connsiteY2" fmla="*/ 2256638 h 2256638"/>
              <a:gd name="connsiteX3" fmla="*/ 654342 w 654342"/>
              <a:gd name="connsiteY3" fmla="*/ 16778 h 225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342" h="2256638">
                <a:moveTo>
                  <a:pt x="0" y="0"/>
                </a:moveTo>
                <a:lnTo>
                  <a:pt x="0" y="2256638"/>
                </a:lnTo>
                <a:lnTo>
                  <a:pt x="654342" y="2256638"/>
                </a:lnTo>
                <a:lnTo>
                  <a:pt x="654342" y="1677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0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47FF787-A1A7-48EA-AC79-B73208C2FE16}"/>
              </a:ext>
            </a:extLst>
          </p:cNvPr>
          <p:cNvCxnSpPr>
            <a:cxnSpLocks/>
          </p:cNvCxnSpPr>
          <p:nvPr/>
        </p:nvCxnSpPr>
        <p:spPr>
          <a:xfrm>
            <a:off x="2114025" y="1572937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D14171C-853A-4521-84D9-D2EEDAF00284}"/>
              </a:ext>
            </a:extLst>
          </p:cNvPr>
          <p:cNvSpPr/>
          <p:nvPr/>
        </p:nvSpPr>
        <p:spPr>
          <a:xfrm>
            <a:off x="1132508" y="5213760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499ACAC-F002-453C-8B5B-BF5B7752CA34}"/>
              </a:ext>
            </a:extLst>
          </p:cNvPr>
          <p:cNvSpPr/>
          <p:nvPr/>
        </p:nvSpPr>
        <p:spPr>
          <a:xfrm>
            <a:off x="1132511" y="462652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09DB12E-D17F-4F17-907E-39A8F9EF021B}"/>
              </a:ext>
            </a:extLst>
          </p:cNvPr>
          <p:cNvSpPr/>
          <p:nvPr/>
        </p:nvSpPr>
        <p:spPr>
          <a:xfrm>
            <a:off x="1132510" y="4039298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FFA671F-CFEF-4DF5-AAD7-1B73E6FF55DE}"/>
              </a:ext>
            </a:extLst>
          </p:cNvPr>
          <p:cNvSpPr/>
          <p:nvPr/>
        </p:nvSpPr>
        <p:spPr>
          <a:xfrm>
            <a:off x="1132509" y="3452066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C92F491-2C8E-4EBF-83A7-4FE5DC0D0A59}"/>
              </a:ext>
            </a:extLst>
          </p:cNvPr>
          <p:cNvSpPr/>
          <p:nvPr/>
        </p:nvSpPr>
        <p:spPr>
          <a:xfrm>
            <a:off x="5578675" y="157293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723B033-E765-4B73-A0D2-D625A5B718C4}"/>
              </a:ext>
            </a:extLst>
          </p:cNvPr>
          <p:cNvSpPr/>
          <p:nvPr/>
        </p:nvSpPr>
        <p:spPr>
          <a:xfrm>
            <a:off x="6165903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0A9435-4C05-4254-BBFB-0B9F500C8BB6}"/>
              </a:ext>
            </a:extLst>
          </p:cNvPr>
          <p:cNvSpPr/>
          <p:nvPr/>
        </p:nvSpPr>
        <p:spPr>
          <a:xfrm>
            <a:off x="6753131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600E661-7C29-43A2-8E4B-AE9D7EC89E68}"/>
              </a:ext>
            </a:extLst>
          </p:cNvPr>
          <p:cNvSpPr/>
          <p:nvPr/>
        </p:nvSpPr>
        <p:spPr>
          <a:xfrm>
            <a:off x="7340360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A381B76-F951-4D70-894A-B56743566117}"/>
              </a:ext>
            </a:extLst>
          </p:cNvPr>
          <p:cNvSpPr/>
          <p:nvPr/>
        </p:nvSpPr>
        <p:spPr>
          <a:xfrm>
            <a:off x="7927577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F031ABB-7D55-4116-B58A-BFD1CBC56BA0}"/>
              </a:ext>
            </a:extLst>
          </p:cNvPr>
          <p:cNvSpPr/>
          <p:nvPr/>
        </p:nvSpPr>
        <p:spPr>
          <a:xfrm>
            <a:off x="8531550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3497BF5-1915-4A29-B927-12732DDC840B}"/>
              </a:ext>
            </a:extLst>
          </p:cNvPr>
          <p:cNvCxnSpPr>
            <a:cxnSpLocks/>
          </p:cNvCxnSpPr>
          <p:nvPr/>
        </p:nvCxnSpPr>
        <p:spPr>
          <a:xfrm>
            <a:off x="2114025" y="2181139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2E8603C-5383-40F7-80AF-FC5404C8CB33}"/>
              </a:ext>
            </a:extLst>
          </p:cNvPr>
          <p:cNvSpPr/>
          <p:nvPr/>
        </p:nvSpPr>
        <p:spPr>
          <a:xfrm>
            <a:off x="1098956" y="2864838"/>
            <a:ext cx="654342" cy="2936150"/>
          </a:xfrm>
          <a:custGeom>
            <a:avLst/>
            <a:gdLst>
              <a:gd name="connsiteX0" fmla="*/ 0 w 654342"/>
              <a:gd name="connsiteY0" fmla="*/ 0 h 2256638"/>
              <a:gd name="connsiteX1" fmla="*/ 0 w 654342"/>
              <a:gd name="connsiteY1" fmla="*/ 2256638 h 2256638"/>
              <a:gd name="connsiteX2" fmla="*/ 654342 w 654342"/>
              <a:gd name="connsiteY2" fmla="*/ 2256638 h 2256638"/>
              <a:gd name="connsiteX3" fmla="*/ 654342 w 654342"/>
              <a:gd name="connsiteY3" fmla="*/ 16778 h 225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342" h="2256638">
                <a:moveTo>
                  <a:pt x="0" y="0"/>
                </a:moveTo>
                <a:lnTo>
                  <a:pt x="0" y="2256638"/>
                </a:lnTo>
                <a:lnTo>
                  <a:pt x="654342" y="2256638"/>
                </a:lnTo>
                <a:lnTo>
                  <a:pt x="654342" y="1677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66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47FF787-A1A7-48EA-AC79-B73208C2FE16}"/>
              </a:ext>
            </a:extLst>
          </p:cNvPr>
          <p:cNvCxnSpPr>
            <a:cxnSpLocks/>
          </p:cNvCxnSpPr>
          <p:nvPr/>
        </p:nvCxnSpPr>
        <p:spPr>
          <a:xfrm>
            <a:off x="2114025" y="1572937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D14171C-853A-4521-84D9-D2EEDAF00284}"/>
              </a:ext>
            </a:extLst>
          </p:cNvPr>
          <p:cNvSpPr/>
          <p:nvPr/>
        </p:nvSpPr>
        <p:spPr>
          <a:xfrm>
            <a:off x="1132508" y="5213760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499ACAC-F002-453C-8B5B-BF5B7752CA34}"/>
              </a:ext>
            </a:extLst>
          </p:cNvPr>
          <p:cNvSpPr/>
          <p:nvPr/>
        </p:nvSpPr>
        <p:spPr>
          <a:xfrm>
            <a:off x="1132511" y="462652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09DB12E-D17F-4F17-907E-39A8F9EF021B}"/>
              </a:ext>
            </a:extLst>
          </p:cNvPr>
          <p:cNvSpPr/>
          <p:nvPr/>
        </p:nvSpPr>
        <p:spPr>
          <a:xfrm>
            <a:off x="1132510" y="4039298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FFA671F-CFEF-4DF5-AAD7-1B73E6FF55DE}"/>
              </a:ext>
            </a:extLst>
          </p:cNvPr>
          <p:cNvSpPr/>
          <p:nvPr/>
        </p:nvSpPr>
        <p:spPr>
          <a:xfrm>
            <a:off x="1132509" y="3452066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C92F491-2C8E-4EBF-83A7-4FE5DC0D0A59}"/>
              </a:ext>
            </a:extLst>
          </p:cNvPr>
          <p:cNvSpPr/>
          <p:nvPr/>
        </p:nvSpPr>
        <p:spPr>
          <a:xfrm>
            <a:off x="5578675" y="157293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723B033-E765-4B73-A0D2-D625A5B718C4}"/>
              </a:ext>
            </a:extLst>
          </p:cNvPr>
          <p:cNvSpPr/>
          <p:nvPr/>
        </p:nvSpPr>
        <p:spPr>
          <a:xfrm>
            <a:off x="6165903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0A9435-4C05-4254-BBFB-0B9F500C8BB6}"/>
              </a:ext>
            </a:extLst>
          </p:cNvPr>
          <p:cNvSpPr/>
          <p:nvPr/>
        </p:nvSpPr>
        <p:spPr>
          <a:xfrm>
            <a:off x="6753131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600E661-7C29-43A2-8E4B-AE9D7EC89E68}"/>
              </a:ext>
            </a:extLst>
          </p:cNvPr>
          <p:cNvSpPr/>
          <p:nvPr/>
        </p:nvSpPr>
        <p:spPr>
          <a:xfrm>
            <a:off x="7340360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A381B76-F951-4D70-894A-B56743566117}"/>
              </a:ext>
            </a:extLst>
          </p:cNvPr>
          <p:cNvSpPr/>
          <p:nvPr/>
        </p:nvSpPr>
        <p:spPr>
          <a:xfrm>
            <a:off x="7927577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F031ABB-7D55-4116-B58A-BFD1CBC56BA0}"/>
              </a:ext>
            </a:extLst>
          </p:cNvPr>
          <p:cNvSpPr/>
          <p:nvPr/>
        </p:nvSpPr>
        <p:spPr>
          <a:xfrm>
            <a:off x="1132508" y="2864836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3497BF5-1915-4A29-B927-12732DDC840B}"/>
              </a:ext>
            </a:extLst>
          </p:cNvPr>
          <p:cNvCxnSpPr>
            <a:cxnSpLocks/>
          </p:cNvCxnSpPr>
          <p:nvPr/>
        </p:nvCxnSpPr>
        <p:spPr>
          <a:xfrm>
            <a:off x="2114025" y="2181139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2E8603C-5383-40F7-80AF-FC5404C8CB33}"/>
              </a:ext>
            </a:extLst>
          </p:cNvPr>
          <p:cNvSpPr/>
          <p:nvPr/>
        </p:nvSpPr>
        <p:spPr>
          <a:xfrm>
            <a:off x="1098956" y="2864838"/>
            <a:ext cx="654342" cy="2936150"/>
          </a:xfrm>
          <a:custGeom>
            <a:avLst/>
            <a:gdLst>
              <a:gd name="connsiteX0" fmla="*/ 0 w 654342"/>
              <a:gd name="connsiteY0" fmla="*/ 0 h 2256638"/>
              <a:gd name="connsiteX1" fmla="*/ 0 w 654342"/>
              <a:gd name="connsiteY1" fmla="*/ 2256638 h 2256638"/>
              <a:gd name="connsiteX2" fmla="*/ 654342 w 654342"/>
              <a:gd name="connsiteY2" fmla="*/ 2256638 h 2256638"/>
              <a:gd name="connsiteX3" fmla="*/ 654342 w 654342"/>
              <a:gd name="connsiteY3" fmla="*/ 16778 h 225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342" h="2256638">
                <a:moveTo>
                  <a:pt x="0" y="0"/>
                </a:moveTo>
                <a:lnTo>
                  <a:pt x="0" y="2256638"/>
                </a:lnTo>
                <a:lnTo>
                  <a:pt x="654342" y="2256638"/>
                </a:lnTo>
                <a:lnTo>
                  <a:pt x="654342" y="1677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DE291B2F-4268-479D-A592-8A8C8F554A4A}"/>
              </a:ext>
            </a:extLst>
          </p:cNvPr>
          <p:cNvSpPr/>
          <p:nvPr/>
        </p:nvSpPr>
        <p:spPr>
          <a:xfrm>
            <a:off x="2483141" y="4085439"/>
            <a:ext cx="1333849" cy="671116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33BEF00-D9C2-49CA-878C-EE648C217911}"/>
              </a:ext>
            </a:extLst>
          </p:cNvPr>
          <p:cNvSpPr/>
          <p:nvPr/>
        </p:nvSpPr>
        <p:spPr>
          <a:xfrm>
            <a:off x="4546831" y="2864838"/>
            <a:ext cx="654342" cy="2936150"/>
          </a:xfrm>
          <a:custGeom>
            <a:avLst/>
            <a:gdLst>
              <a:gd name="connsiteX0" fmla="*/ 0 w 654342"/>
              <a:gd name="connsiteY0" fmla="*/ 0 h 2256638"/>
              <a:gd name="connsiteX1" fmla="*/ 0 w 654342"/>
              <a:gd name="connsiteY1" fmla="*/ 2256638 h 2256638"/>
              <a:gd name="connsiteX2" fmla="*/ 654342 w 654342"/>
              <a:gd name="connsiteY2" fmla="*/ 2256638 h 2256638"/>
              <a:gd name="connsiteX3" fmla="*/ 654342 w 654342"/>
              <a:gd name="connsiteY3" fmla="*/ 16778 h 225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342" h="2256638">
                <a:moveTo>
                  <a:pt x="0" y="0"/>
                </a:moveTo>
                <a:lnTo>
                  <a:pt x="0" y="2256638"/>
                </a:lnTo>
                <a:lnTo>
                  <a:pt x="654342" y="2256638"/>
                </a:lnTo>
                <a:lnTo>
                  <a:pt x="654342" y="1677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E735A21-4854-4A19-AAC4-1BB1D6A62B93}"/>
              </a:ext>
            </a:extLst>
          </p:cNvPr>
          <p:cNvSpPr/>
          <p:nvPr/>
        </p:nvSpPr>
        <p:spPr>
          <a:xfrm>
            <a:off x="4580387" y="5209568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C3221D-2188-4AB9-B198-CC08A268FA8C}"/>
              </a:ext>
            </a:extLst>
          </p:cNvPr>
          <p:cNvSpPr/>
          <p:nvPr/>
        </p:nvSpPr>
        <p:spPr>
          <a:xfrm>
            <a:off x="4580386" y="4604189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C0C2676-134B-4778-B5F3-7B0C03291D1B}"/>
              </a:ext>
            </a:extLst>
          </p:cNvPr>
          <p:cNvSpPr/>
          <p:nvPr/>
        </p:nvSpPr>
        <p:spPr>
          <a:xfrm>
            <a:off x="4580385" y="3998810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7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47FF787-A1A7-48EA-AC79-B73208C2FE16}"/>
              </a:ext>
            </a:extLst>
          </p:cNvPr>
          <p:cNvCxnSpPr>
            <a:cxnSpLocks/>
          </p:cNvCxnSpPr>
          <p:nvPr/>
        </p:nvCxnSpPr>
        <p:spPr>
          <a:xfrm>
            <a:off x="2114025" y="1572937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D14171C-853A-4521-84D9-D2EEDAF00284}"/>
              </a:ext>
            </a:extLst>
          </p:cNvPr>
          <p:cNvSpPr/>
          <p:nvPr/>
        </p:nvSpPr>
        <p:spPr>
          <a:xfrm>
            <a:off x="1132508" y="5213760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499ACAC-F002-453C-8B5B-BF5B7752CA34}"/>
              </a:ext>
            </a:extLst>
          </p:cNvPr>
          <p:cNvSpPr/>
          <p:nvPr/>
        </p:nvSpPr>
        <p:spPr>
          <a:xfrm>
            <a:off x="1132511" y="462652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09DB12E-D17F-4F17-907E-39A8F9EF021B}"/>
              </a:ext>
            </a:extLst>
          </p:cNvPr>
          <p:cNvSpPr/>
          <p:nvPr/>
        </p:nvSpPr>
        <p:spPr>
          <a:xfrm>
            <a:off x="1132510" y="4039298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C92F491-2C8E-4EBF-83A7-4FE5DC0D0A59}"/>
              </a:ext>
            </a:extLst>
          </p:cNvPr>
          <p:cNvSpPr/>
          <p:nvPr/>
        </p:nvSpPr>
        <p:spPr>
          <a:xfrm>
            <a:off x="5578675" y="157293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723B033-E765-4B73-A0D2-D625A5B718C4}"/>
              </a:ext>
            </a:extLst>
          </p:cNvPr>
          <p:cNvSpPr/>
          <p:nvPr/>
        </p:nvSpPr>
        <p:spPr>
          <a:xfrm>
            <a:off x="6165903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0A9435-4C05-4254-BBFB-0B9F500C8BB6}"/>
              </a:ext>
            </a:extLst>
          </p:cNvPr>
          <p:cNvSpPr/>
          <p:nvPr/>
        </p:nvSpPr>
        <p:spPr>
          <a:xfrm>
            <a:off x="6753131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600E661-7C29-43A2-8E4B-AE9D7EC89E68}"/>
              </a:ext>
            </a:extLst>
          </p:cNvPr>
          <p:cNvSpPr/>
          <p:nvPr/>
        </p:nvSpPr>
        <p:spPr>
          <a:xfrm>
            <a:off x="7340360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A381B76-F951-4D70-894A-B56743566117}"/>
              </a:ext>
            </a:extLst>
          </p:cNvPr>
          <p:cNvSpPr/>
          <p:nvPr/>
        </p:nvSpPr>
        <p:spPr>
          <a:xfrm>
            <a:off x="1132505" y="3452068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3497BF5-1915-4A29-B927-12732DDC840B}"/>
              </a:ext>
            </a:extLst>
          </p:cNvPr>
          <p:cNvCxnSpPr>
            <a:cxnSpLocks/>
          </p:cNvCxnSpPr>
          <p:nvPr/>
        </p:nvCxnSpPr>
        <p:spPr>
          <a:xfrm>
            <a:off x="2114025" y="2181139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2E8603C-5383-40F7-80AF-FC5404C8CB33}"/>
              </a:ext>
            </a:extLst>
          </p:cNvPr>
          <p:cNvSpPr/>
          <p:nvPr/>
        </p:nvSpPr>
        <p:spPr>
          <a:xfrm>
            <a:off x="1098956" y="2864838"/>
            <a:ext cx="654342" cy="2936150"/>
          </a:xfrm>
          <a:custGeom>
            <a:avLst/>
            <a:gdLst>
              <a:gd name="connsiteX0" fmla="*/ 0 w 654342"/>
              <a:gd name="connsiteY0" fmla="*/ 0 h 2256638"/>
              <a:gd name="connsiteX1" fmla="*/ 0 w 654342"/>
              <a:gd name="connsiteY1" fmla="*/ 2256638 h 2256638"/>
              <a:gd name="connsiteX2" fmla="*/ 654342 w 654342"/>
              <a:gd name="connsiteY2" fmla="*/ 2256638 h 2256638"/>
              <a:gd name="connsiteX3" fmla="*/ 654342 w 654342"/>
              <a:gd name="connsiteY3" fmla="*/ 16778 h 225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342" h="2256638">
                <a:moveTo>
                  <a:pt x="0" y="0"/>
                </a:moveTo>
                <a:lnTo>
                  <a:pt x="0" y="2256638"/>
                </a:lnTo>
                <a:lnTo>
                  <a:pt x="654342" y="2256638"/>
                </a:lnTo>
                <a:lnTo>
                  <a:pt x="654342" y="1677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DE291B2F-4268-479D-A592-8A8C8F554A4A}"/>
              </a:ext>
            </a:extLst>
          </p:cNvPr>
          <p:cNvSpPr/>
          <p:nvPr/>
        </p:nvSpPr>
        <p:spPr>
          <a:xfrm>
            <a:off x="2483141" y="4085439"/>
            <a:ext cx="1333849" cy="671116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33BEF00-D9C2-49CA-878C-EE648C217911}"/>
              </a:ext>
            </a:extLst>
          </p:cNvPr>
          <p:cNvSpPr/>
          <p:nvPr/>
        </p:nvSpPr>
        <p:spPr>
          <a:xfrm>
            <a:off x="4546831" y="2864838"/>
            <a:ext cx="654342" cy="2936150"/>
          </a:xfrm>
          <a:custGeom>
            <a:avLst/>
            <a:gdLst>
              <a:gd name="connsiteX0" fmla="*/ 0 w 654342"/>
              <a:gd name="connsiteY0" fmla="*/ 0 h 2256638"/>
              <a:gd name="connsiteX1" fmla="*/ 0 w 654342"/>
              <a:gd name="connsiteY1" fmla="*/ 2256638 h 2256638"/>
              <a:gd name="connsiteX2" fmla="*/ 654342 w 654342"/>
              <a:gd name="connsiteY2" fmla="*/ 2256638 h 2256638"/>
              <a:gd name="connsiteX3" fmla="*/ 654342 w 654342"/>
              <a:gd name="connsiteY3" fmla="*/ 16778 h 225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342" h="2256638">
                <a:moveTo>
                  <a:pt x="0" y="0"/>
                </a:moveTo>
                <a:lnTo>
                  <a:pt x="0" y="2256638"/>
                </a:lnTo>
                <a:lnTo>
                  <a:pt x="654342" y="2256638"/>
                </a:lnTo>
                <a:lnTo>
                  <a:pt x="654342" y="1677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E735A21-4854-4A19-AAC4-1BB1D6A62B93}"/>
              </a:ext>
            </a:extLst>
          </p:cNvPr>
          <p:cNvSpPr/>
          <p:nvPr/>
        </p:nvSpPr>
        <p:spPr>
          <a:xfrm>
            <a:off x="4580387" y="5209568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C3221D-2188-4AB9-B198-CC08A268FA8C}"/>
              </a:ext>
            </a:extLst>
          </p:cNvPr>
          <p:cNvSpPr/>
          <p:nvPr/>
        </p:nvSpPr>
        <p:spPr>
          <a:xfrm>
            <a:off x="4580386" y="4604189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902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47FF787-A1A7-48EA-AC79-B73208C2FE16}"/>
              </a:ext>
            </a:extLst>
          </p:cNvPr>
          <p:cNvCxnSpPr>
            <a:cxnSpLocks/>
          </p:cNvCxnSpPr>
          <p:nvPr/>
        </p:nvCxnSpPr>
        <p:spPr>
          <a:xfrm>
            <a:off x="2114025" y="1572937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D14171C-853A-4521-84D9-D2EEDAF00284}"/>
              </a:ext>
            </a:extLst>
          </p:cNvPr>
          <p:cNvSpPr/>
          <p:nvPr/>
        </p:nvSpPr>
        <p:spPr>
          <a:xfrm>
            <a:off x="1132508" y="5213760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499ACAC-F002-453C-8B5B-BF5B7752CA34}"/>
              </a:ext>
            </a:extLst>
          </p:cNvPr>
          <p:cNvSpPr/>
          <p:nvPr/>
        </p:nvSpPr>
        <p:spPr>
          <a:xfrm>
            <a:off x="1132511" y="462652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723B033-E765-4B73-A0D2-D625A5B718C4}"/>
              </a:ext>
            </a:extLst>
          </p:cNvPr>
          <p:cNvSpPr/>
          <p:nvPr/>
        </p:nvSpPr>
        <p:spPr>
          <a:xfrm>
            <a:off x="6165903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0A9435-4C05-4254-BBFB-0B9F500C8BB6}"/>
              </a:ext>
            </a:extLst>
          </p:cNvPr>
          <p:cNvSpPr/>
          <p:nvPr/>
        </p:nvSpPr>
        <p:spPr>
          <a:xfrm>
            <a:off x="6753131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600E661-7C29-43A2-8E4B-AE9D7EC89E68}"/>
              </a:ext>
            </a:extLst>
          </p:cNvPr>
          <p:cNvSpPr/>
          <p:nvPr/>
        </p:nvSpPr>
        <p:spPr>
          <a:xfrm>
            <a:off x="7340360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3497BF5-1915-4A29-B927-12732DDC840B}"/>
              </a:ext>
            </a:extLst>
          </p:cNvPr>
          <p:cNvCxnSpPr>
            <a:cxnSpLocks/>
          </p:cNvCxnSpPr>
          <p:nvPr/>
        </p:nvCxnSpPr>
        <p:spPr>
          <a:xfrm>
            <a:off x="2114025" y="2181139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2E8603C-5383-40F7-80AF-FC5404C8CB33}"/>
              </a:ext>
            </a:extLst>
          </p:cNvPr>
          <p:cNvSpPr/>
          <p:nvPr/>
        </p:nvSpPr>
        <p:spPr>
          <a:xfrm>
            <a:off x="1098956" y="2864838"/>
            <a:ext cx="654342" cy="2936150"/>
          </a:xfrm>
          <a:custGeom>
            <a:avLst/>
            <a:gdLst>
              <a:gd name="connsiteX0" fmla="*/ 0 w 654342"/>
              <a:gd name="connsiteY0" fmla="*/ 0 h 2256638"/>
              <a:gd name="connsiteX1" fmla="*/ 0 w 654342"/>
              <a:gd name="connsiteY1" fmla="*/ 2256638 h 2256638"/>
              <a:gd name="connsiteX2" fmla="*/ 654342 w 654342"/>
              <a:gd name="connsiteY2" fmla="*/ 2256638 h 2256638"/>
              <a:gd name="connsiteX3" fmla="*/ 654342 w 654342"/>
              <a:gd name="connsiteY3" fmla="*/ 16778 h 225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342" h="2256638">
                <a:moveTo>
                  <a:pt x="0" y="0"/>
                </a:moveTo>
                <a:lnTo>
                  <a:pt x="0" y="2256638"/>
                </a:lnTo>
                <a:lnTo>
                  <a:pt x="654342" y="2256638"/>
                </a:lnTo>
                <a:lnTo>
                  <a:pt x="654342" y="1677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A7CBB13-C1D2-4705-81D5-ACE1067C8B0D}"/>
              </a:ext>
            </a:extLst>
          </p:cNvPr>
          <p:cNvSpPr/>
          <p:nvPr/>
        </p:nvSpPr>
        <p:spPr>
          <a:xfrm>
            <a:off x="1132508" y="4039294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074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47FF787-A1A7-48EA-AC79-B73208C2FE16}"/>
              </a:ext>
            </a:extLst>
          </p:cNvPr>
          <p:cNvCxnSpPr>
            <a:cxnSpLocks/>
          </p:cNvCxnSpPr>
          <p:nvPr/>
        </p:nvCxnSpPr>
        <p:spPr>
          <a:xfrm>
            <a:off x="2114025" y="1572937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D14171C-853A-4521-84D9-D2EEDAF00284}"/>
              </a:ext>
            </a:extLst>
          </p:cNvPr>
          <p:cNvSpPr/>
          <p:nvPr/>
        </p:nvSpPr>
        <p:spPr>
          <a:xfrm>
            <a:off x="1132508" y="5213760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499ACAC-F002-453C-8B5B-BF5B7752CA34}"/>
              </a:ext>
            </a:extLst>
          </p:cNvPr>
          <p:cNvSpPr/>
          <p:nvPr/>
        </p:nvSpPr>
        <p:spPr>
          <a:xfrm>
            <a:off x="1132511" y="462652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723B033-E765-4B73-A0D2-D625A5B718C4}"/>
              </a:ext>
            </a:extLst>
          </p:cNvPr>
          <p:cNvSpPr/>
          <p:nvPr/>
        </p:nvSpPr>
        <p:spPr>
          <a:xfrm>
            <a:off x="1132505" y="3429000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0A9435-4C05-4254-BBFB-0B9F500C8BB6}"/>
              </a:ext>
            </a:extLst>
          </p:cNvPr>
          <p:cNvSpPr/>
          <p:nvPr/>
        </p:nvSpPr>
        <p:spPr>
          <a:xfrm>
            <a:off x="6753131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600E661-7C29-43A2-8E4B-AE9D7EC89E68}"/>
              </a:ext>
            </a:extLst>
          </p:cNvPr>
          <p:cNvSpPr/>
          <p:nvPr/>
        </p:nvSpPr>
        <p:spPr>
          <a:xfrm>
            <a:off x="7340360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3497BF5-1915-4A29-B927-12732DDC840B}"/>
              </a:ext>
            </a:extLst>
          </p:cNvPr>
          <p:cNvCxnSpPr>
            <a:cxnSpLocks/>
          </p:cNvCxnSpPr>
          <p:nvPr/>
        </p:nvCxnSpPr>
        <p:spPr>
          <a:xfrm>
            <a:off x="2114025" y="2181139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2E8603C-5383-40F7-80AF-FC5404C8CB33}"/>
              </a:ext>
            </a:extLst>
          </p:cNvPr>
          <p:cNvSpPr/>
          <p:nvPr/>
        </p:nvSpPr>
        <p:spPr>
          <a:xfrm>
            <a:off x="1098956" y="2864838"/>
            <a:ext cx="654342" cy="2936150"/>
          </a:xfrm>
          <a:custGeom>
            <a:avLst/>
            <a:gdLst>
              <a:gd name="connsiteX0" fmla="*/ 0 w 654342"/>
              <a:gd name="connsiteY0" fmla="*/ 0 h 2256638"/>
              <a:gd name="connsiteX1" fmla="*/ 0 w 654342"/>
              <a:gd name="connsiteY1" fmla="*/ 2256638 h 2256638"/>
              <a:gd name="connsiteX2" fmla="*/ 654342 w 654342"/>
              <a:gd name="connsiteY2" fmla="*/ 2256638 h 2256638"/>
              <a:gd name="connsiteX3" fmla="*/ 654342 w 654342"/>
              <a:gd name="connsiteY3" fmla="*/ 16778 h 225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342" h="2256638">
                <a:moveTo>
                  <a:pt x="0" y="0"/>
                </a:moveTo>
                <a:lnTo>
                  <a:pt x="0" y="2256638"/>
                </a:lnTo>
                <a:lnTo>
                  <a:pt x="654342" y="2256638"/>
                </a:lnTo>
                <a:lnTo>
                  <a:pt x="654342" y="1677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A7CBB13-C1D2-4705-81D5-ACE1067C8B0D}"/>
              </a:ext>
            </a:extLst>
          </p:cNvPr>
          <p:cNvSpPr/>
          <p:nvPr/>
        </p:nvSpPr>
        <p:spPr>
          <a:xfrm>
            <a:off x="1132508" y="4039294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9CD38CF-6F01-4912-B917-5D4E7DD7A9BB}"/>
              </a:ext>
            </a:extLst>
          </p:cNvPr>
          <p:cNvSpPr/>
          <p:nvPr/>
        </p:nvSpPr>
        <p:spPr>
          <a:xfrm>
            <a:off x="2483141" y="4085439"/>
            <a:ext cx="1333849" cy="671116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1040265-342A-4DFD-BBA4-D525A21F0469}"/>
              </a:ext>
            </a:extLst>
          </p:cNvPr>
          <p:cNvSpPr/>
          <p:nvPr/>
        </p:nvSpPr>
        <p:spPr>
          <a:xfrm>
            <a:off x="4546831" y="2864838"/>
            <a:ext cx="654342" cy="2936150"/>
          </a:xfrm>
          <a:custGeom>
            <a:avLst/>
            <a:gdLst>
              <a:gd name="connsiteX0" fmla="*/ 0 w 654342"/>
              <a:gd name="connsiteY0" fmla="*/ 0 h 2256638"/>
              <a:gd name="connsiteX1" fmla="*/ 0 w 654342"/>
              <a:gd name="connsiteY1" fmla="*/ 2256638 h 2256638"/>
              <a:gd name="connsiteX2" fmla="*/ 654342 w 654342"/>
              <a:gd name="connsiteY2" fmla="*/ 2256638 h 2256638"/>
              <a:gd name="connsiteX3" fmla="*/ 654342 w 654342"/>
              <a:gd name="connsiteY3" fmla="*/ 16778 h 225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342" h="2256638">
                <a:moveTo>
                  <a:pt x="0" y="0"/>
                </a:moveTo>
                <a:lnTo>
                  <a:pt x="0" y="2256638"/>
                </a:lnTo>
                <a:lnTo>
                  <a:pt x="654342" y="2256638"/>
                </a:lnTo>
                <a:lnTo>
                  <a:pt x="654342" y="1677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39E8B3F-1780-463C-BCDC-9FA555F09120}"/>
              </a:ext>
            </a:extLst>
          </p:cNvPr>
          <p:cNvSpPr/>
          <p:nvPr/>
        </p:nvSpPr>
        <p:spPr>
          <a:xfrm>
            <a:off x="4580387" y="5209568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FBBDA07-AEDA-408B-A9E3-DD9C6D003746}"/>
              </a:ext>
            </a:extLst>
          </p:cNvPr>
          <p:cNvSpPr/>
          <p:nvPr/>
        </p:nvSpPr>
        <p:spPr>
          <a:xfrm>
            <a:off x="4580386" y="4604189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361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47FF787-A1A7-48EA-AC79-B73208C2FE16}"/>
              </a:ext>
            </a:extLst>
          </p:cNvPr>
          <p:cNvCxnSpPr>
            <a:cxnSpLocks/>
          </p:cNvCxnSpPr>
          <p:nvPr/>
        </p:nvCxnSpPr>
        <p:spPr>
          <a:xfrm>
            <a:off x="2114025" y="1572937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CD14171C-853A-4521-84D9-D2EEDAF00284}"/>
              </a:ext>
            </a:extLst>
          </p:cNvPr>
          <p:cNvSpPr/>
          <p:nvPr/>
        </p:nvSpPr>
        <p:spPr>
          <a:xfrm>
            <a:off x="1132508" y="5213760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499ACAC-F002-453C-8B5B-BF5B7752CA34}"/>
              </a:ext>
            </a:extLst>
          </p:cNvPr>
          <p:cNvSpPr/>
          <p:nvPr/>
        </p:nvSpPr>
        <p:spPr>
          <a:xfrm>
            <a:off x="1132511" y="4626527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0A9435-4C05-4254-BBFB-0B9F500C8BB6}"/>
              </a:ext>
            </a:extLst>
          </p:cNvPr>
          <p:cNvSpPr/>
          <p:nvPr/>
        </p:nvSpPr>
        <p:spPr>
          <a:xfrm>
            <a:off x="6753131" y="1572937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600E661-7C29-43A2-8E4B-AE9D7EC89E68}"/>
              </a:ext>
            </a:extLst>
          </p:cNvPr>
          <p:cNvSpPr/>
          <p:nvPr/>
        </p:nvSpPr>
        <p:spPr>
          <a:xfrm>
            <a:off x="1132508" y="4016959"/>
            <a:ext cx="587232" cy="5872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3497BF5-1915-4A29-B927-12732DDC840B}"/>
              </a:ext>
            </a:extLst>
          </p:cNvPr>
          <p:cNvCxnSpPr>
            <a:cxnSpLocks/>
          </p:cNvCxnSpPr>
          <p:nvPr/>
        </p:nvCxnSpPr>
        <p:spPr>
          <a:xfrm>
            <a:off x="2114025" y="2181139"/>
            <a:ext cx="81121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2E8603C-5383-40F7-80AF-FC5404C8CB33}"/>
              </a:ext>
            </a:extLst>
          </p:cNvPr>
          <p:cNvSpPr/>
          <p:nvPr/>
        </p:nvSpPr>
        <p:spPr>
          <a:xfrm>
            <a:off x="1098956" y="2864838"/>
            <a:ext cx="654342" cy="2936150"/>
          </a:xfrm>
          <a:custGeom>
            <a:avLst/>
            <a:gdLst>
              <a:gd name="connsiteX0" fmla="*/ 0 w 654342"/>
              <a:gd name="connsiteY0" fmla="*/ 0 h 2256638"/>
              <a:gd name="connsiteX1" fmla="*/ 0 w 654342"/>
              <a:gd name="connsiteY1" fmla="*/ 2256638 h 2256638"/>
              <a:gd name="connsiteX2" fmla="*/ 654342 w 654342"/>
              <a:gd name="connsiteY2" fmla="*/ 2256638 h 2256638"/>
              <a:gd name="connsiteX3" fmla="*/ 654342 w 654342"/>
              <a:gd name="connsiteY3" fmla="*/ 16778 h 225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342" h="2256638">
                <a:moveTo>
                  <a:pt x="0" y="0"/>
                </a:moveTo>
                <a:lnTo>
                  <a:pt x="0" y="2256638"/>
                </a:lnTo>
                <a:lnTo>
                  <a:pt x="654342" y="2256638"/>
                </a:lnTo>
                <a:lnTo>
                  <a:pt x="654342" y="1677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9CD38CF-6F01-4912-B917-5D4E7DD7A9BB}"/>
              </a:ext>
            </a:extLst>
          </p:cNvPr>
          <p:cNvSpPr/>
          <p:nvPr/>
        </p:nvSpPr>
        <p:spPr>
          <a:xfrm>
            <a:off x="2483141" y="4085439"/>
            <a:ext cx="1333849" cy="671116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1040265-342A-4DFD-BBA4-D525A21F0469}"/>
              </a:ext>
            </a:extLst>
          </p:cNvPr>
          <p:cNvSpPr/>
          <p:nvPr/>
        </p:nvSpPr>
        <p:spPr>
          <a:xfrm>
            <a:off x="4546831" y="2864838"/>
            <a:ext cx="654342" cy="2936150"/>
          </a:xfrm>
          <a:custGeom>
            <a:avLst/>
            <a:gdLst>
              <a:gd name="connsiteX0" fmla="*/ 0 w 654342"/>
              <a:gd name="connsiteY0" fmla="*/ 0 h 2256638"/>
              <a:gd name="connsiteX1" fmla="*/ 0 w 654342"/>
              <a:gd name="connsiteY1" fmla="*/ 2256638 h 2256638"/>
              <a:gd name="connsiteX2" fmla="*/ 654342 w 654342"/>
              <a:gd name="connsiteY2" fmla="*/ 2256638 h 2256638"/>
              <a:gd name="connsiteX3" fmla="*/ 654342 w 654342"/>
              <a:gd name="connsiteY3" fmla="*/ 16778 h 225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4342" h="2256638">
                <a:moveTo>
                  <a:pt x="0" y="0"/>
                </a:moveTo>
                <a:lnTo>
                  <a:pt x="0" y="2256638"/>
                </a:lnTo>
                <a:lnTo>
                  <a:pt x="654342" y="2256638"/>
                </a:lnTo>
                <a:lnTo>
                  <a:pt x="654342" y="1677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39E8B3F-1780-463C-BCDC-9FA555F09120}"/>
              </a:ext>
            </a:extLst>
          </p:cNvPr>
          <p:cNvSpPr/>
          <p:nvPr/>
        </p:nvSpPr>
        <p:spPr>
          <a:xfrm>
            <a:off x="4580387" y="5209568"/>
            <a:ext cx="587229" cy="5872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457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102</Words>
  <Application>Microsoft Office PowerPoint</Application>
  <PresentationFormat>宽屏</PresentationFormat>
  <Paragraphs>102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Yu Gothic UI Semibold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Eliminate Space</dc:creator>
  <cp:lastModifiedBy>Eliminate Space</cp:lastModifiedBy>
  <cp:revision>7</cp:revision>
  <dcterms:created xsi:type="dcterms:W3CDTF">2021-05-09T04:37:43Z</dcterms:created>
  <dcterms:modified xsi:type="dcterms:W3CDTF">2021-05-09T05:36:01Z</dcterms:modified>
</cp:coreProperties>
</file>