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69844-1F9D-4755-B536-71F12F9909D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394EE3-C3E0-4668-9D7A-6FCC62C7A8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6BE760F-8059-411C-B41B-8B2E61DEDDF4}"/>
              </a:ext>
            </a:extLst>
          </p:cNvPr>
          <p:cNvSpPr>
            <a:spLocks noGrp="1"/>
          </p:cNvSpPr>
          <p:nvPr>
            <p:ph type="dt" sz="half" idx="10"/>
          </p:nvPr>
        </p:nvSpPr>
        <p:spPr/>
        <p:txBody>
          <a:bodyPr/>
          <a:lstStyle/>
          <a:p>
            <a:fld id="{7AF08C9A-CE96-4403-9190-109C56C81C17}" type="datetimeFigureOut">
              <a:rPr lang="zh-CN" altLang="en-US" smtClean="0"/>
              <a:t>2021/4/4</a:t>
            </a:fld>
            <a:endParaRPr lang="zh-CN" altLang="en-US"/>
          </a:p>
        </p:txBody>
      </p:sp>
      <p:sp>
        <p:nvSpPr>
          <p:cNvPr id="5" name="页脚占位符 4">
            <a:extLst>
              <a:ext uri="{FF2B5EF4-FFF2-40B4-BE49-F238E27FC236}">
                <a16:creationId xmlns:a16="http://schemas.microsoft.com/office/drawing/2014/main" id="{D6E15A98-9D09-48C9-A9A6-BB98913D97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8B1C6F-D15E-4A02-BA8D-DB45DB8F969B}"/>
              </a:ext>
            </a:extLst>
          </p:cNvPr>
          <p:cNvSpPr>
            <a:spLocks noGrp="1"/>
          </p:cNvSpPr>
          <p:nvPr>
            <p:ph type="sldNum" sz="quarter" idx="12"/>
          </p:nvPr>
        </p:nvSpPr>
        <p:spPr/>
        <p:txBody>
          <a:bodyPr/>
          <a:lstStyle/>
          <a:p>
            <a:fld id="{A67369EB-B9DE-42A8-9807-67C8245FBD98}" type="slidenum">
              <a:rPr lang="zh-CN" altLang="en-US" smtClean="0"/>
              <a:t>‹#›</a:t>
            </a:fld>
            <a:endParaRPr lang="zh-CN" altLang="en-US"/>
          </a:p>
        </p:txBody>
      </p:sp>
    </p:spTree>
    <p:extLst>
      <p:ext uri="{BB962C8B-B14F-4D97-AF65-F5344CB8AC3E}">
        <p14:creationId xmlns:p14="http://schemas.microsoft.com/office/powerpoint/2010/main" val="170312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06552-48A1-4130-A90B-CECB14D077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500D85-1CD1-4FF9-BD13-49A9FE5D92B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48D04B-E394-4377-A395-0C448470BA2A}"/>
              </a:ext>
            </a:extLst>
          </p:cNvPr>
          <p:cNvSpPr>
            <a:spLocks noGrp="1"/>
          </p:cNvSpPr>
          <p:nvPr>
            <p:ph type="dt" sz="half" idx="10"/>
          </p:nvPr>
        </p:nvSpPr>
        <p:spPr/>
        <p:txBody>
          <a:bodyPr/>
          <a:lstStyle/>
          <a:p>
            <a:fld id="{7AF08C9A-CE96-4403-9190-109C56C81C17}" type="datetimeFigureOut">
              <a:rPr lang="zh-CN" altLang="en-US" smtClean="0"/>
              <a:t>2021/4/4</a:t>
            </a:fld>
            <a:endParaRPr lang="zh-CN" altLang="en-US"/>
          </a:p>
        </p:txBody>
      </p:sp>
      <p:sp>
        <p:nvSpPr>
          <p:cNvPr id="5" name="页脚占位符 4">
            <a:extLst>
              <a:ext uri="{FF2B5EF4-FFF2-40B4-BE49-F238E27FC236}">
                <a16:creationId xmlns:a16="http://schemas.microsoft.com/office/drawing/2014/main" id="{A25F5CB8-DF1F-4CEF-8B85-F1BF7C1173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105059-167B-420B-9226-43D9AC26CF18}"/>
              </a:ext>
            </a:extLst>
          </p:cNvPr>
          <p:cNvSpPr>
            <a:spLocks noGrp="1"/>
          </p:cNvSpPr>
          <p:nvPr>
            <p:ph type="sldNum" sz="quarter" idx="12"/>
          </p:nvPr>
        </p:nvSpPr>
        <p:spPr/>
        <p:txBody>
          <a:bodyPr/>
          <a:lstStyle/>
          <a:p>
            <a:fld id="{A67369EB-B9DE-42A8-9807-67C8245FBD98}" type="slidenum">
              <a:rPr lang="zh-CN" altLang="en-US" smtClean="0"/>
              <a:t>‹#›</a:t>
            </a:fld>
            <a:endParaRPr lang="zh-CN" altLang="en-US"/>
          </a:p>
        </p:txBody>
      </p:sp>
    </p:spTree>
    <p:extLst>
      <p:ext uri="{BB962C8B-B14F-4D97-AF65-F5344CB8AC3E}">
        <p14:creationId xmlns:p14="http://schemas.microsoft.com/office/powerpoint/2010/main" val="103251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E1F937-768B-4C8C-875B-94A607728C3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1351CA-8FF0-49F7-8448-C7C31F0D5F5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F348E2-EA5C-41E9-AAD0-747B0B3A2130}"/>
              </a:ext>
            </a:extLst>
          </p:cNvPr>
          <p:cNvSpPr>
            <a:spLocks noGrp="1"/>
          </p:cNvSpPr>
          <p:nvPr>
            <p:ph type="dt" sz="half" idx="10"/>
          </p:nvPr>
        </p:nvSpPr>
        <p:spPr/>
        <p:txBody>
          <a:bodyPr/>
          <a:lstStyle/>
          <a:p>
            <a:fld id="{7AF08C9A-CE96-4403-9190-109C56C81C17}" type="datetimeFigureOut">
              <a:rPr lang="zh-CN" altLang="en-US" smtClean="0"/>
              <a:t>2021/4/4</a:t>
            </a:fld>
            <a:endParaRPr lang="zh-CN" altLang="en-US"/>
          </a:p>
        </p:txBody>
      </p:sp>
      <p:sp>
        <p:nvSpPr>
          <p:cNvPr id="5" name="页脚占位符 4">
            <a:extLst>
              <a:ext uri="{FF2B5EF4-FFF2-40B4-BE49-F238E27FC236}">
                <a16:creationId xmlns:a16="http://schemas.microsoft.com/office/drawing/2014/main" id="{E5B27336-8C45-4DAA-99F9-D0F39322D2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40C229-B7D6-4006-9A93-A7F389DBA314}"/>
              </a:ext>
            </a:extLst>
          </p:cNvPr>
          <p:cNvSpPr>
            <a:spLocks noGrp="1"/>
          </p:cNvSpPr>
          <p:nvPr>
            <p:ph type="sldNum" sz="quarter" idx="12"/>
          </p:nvPr>
        </p:nvSpPr>
        <p:spPr/>
        <p:txBody>
          <a:bodyPr/>
          <a:lstStyle/>
          <a:p>
            <a:fld id="{A67369EB-B9DE-42A8-9807-67C8245FBD98}" type="slidenum">
              <a:rPr lang="zh-CN" altLang="en-US" smtClean="0"/>
              <a:t>‹#›</a:t>
            </a:fld>
            <a:endParaRPr lang="zh-CN" altLang="en-US"/>
          </a:p>
        </p:txBody>
      </p:sp>
    </p:spTree>
    <p:extLst>
      <p:ext uri="{BB962C8B-B14F-4D97-AF65-F5344CB8AC3E}">
        <p14:creationId xmlns:p14="http://schemas.microsoft.com/office/powerpoint/2010/main" val="153555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DF849-18D3-454D-A93A-06B59750D9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05D6FC-B410-4286-AE25-A88343C0172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FED78C-A442-4854-B010-1B5EE63ED052}"/>
              </a:ext>
            </a:extLst>
          </p:cNvPr>
          <p:cNvSpPr>
            <a:spLocks noGrp="1"/>
          </p:cNvSpPr>
          <p:nvPr>
            <p:ph type="dt" sz="half" idx="10"/>
          </p:nvPr>
        </p:nvSpPr>
        <p:spPr/>
        <p:txBody>
          <a:bodyPr/>
          <a:lstStyle/>
          <a:p>
            <a:fld id="{7AF08C9A-CE96-4403-9190-109C56C81C17}" type="datetimeFigureOut">
              <a:rPr lang="zh-CN" altLang="en-US" smtClean="0"/>
              <a:t>2021/4/4</a:t>
            </a:fld>
            <a:endParaRPr lang="zh-CN" altLang="en-US"/>
          </a:p>
        </p:txBody>
      </p:sp>
      <p:sp>
        <p:nvSpPr>
          <p:cNvPr id="5" name="页脚占位符 4">
            <a:extLst>
              <a:ext uri="{FF2B5EF4-FFF2-40B4-BE49-F238E27FC236}">
                <a16:creationId xmlns:a16="http://schemas.microsoft.com/office/drawing/2014/main" id="{B8337C51-7FC3-4CF3-B980-0A3F218D4E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E9FE30-1138-4C31-B31A-FA540F0AAF2F}"/>
              </a:ext>
            </a:extLst>
          </p:cNvPr>
          <p:cNvSpPr>
            <a:spLocks noGrp="1"/>
          </p:cNvSpPr>
          <p:nvPr>
            <p:ph type="sldNum" sz="quarter" idx="12"/>
          </p:nvPr>
        </p:nvSpPr>
        <p:spPr/>
        <p:txBody>
          <a:bodyPr/>
          <a:lstStyle/>
          <a:p>
            <a:fld id="{A67369EB-B9DE-42A8-9807-67C8245FBD98}" type="slidenum">
              <a:rPr lang="zh-CN" altLang="en-US" smtClean="0"/>
              <a:t>‹#›</a:t>
            </a:fld>
            <a:endParaRPr lang="zh-CN" altLang="en-US"/>
          </a:p>
        </p:txBody>
      </p:sp>
    </p:spTree>
    <p:extLst>
      <p:ext uri="{BB962C8B-B14F-4D97-AF65-F5344CB8AC3E}">
        <p14:creationId xmlns:p14="http://schemas.microsoft.com/office/powerpoint/2010/main" val="253217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83F3C-BA70-4B4C-AB70-E0D0105C1C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361EDC8-9795-49D8-8C16-7B24BEC949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0EF6508-43BE-4DE2-9982-A77DEBE8FE23}"/>
              </a:ext>
            </a:extLst>
          </p:cNvPr>
          <p:cNvSpPr>
            <a:spLocks noGrp="1"/>
          </p:cNvSpPr>
          <p:nvPr>
            <p:ph type="dt" sz="half" idx="10"/>
          </p:nvPr>
        </p:nvSpPr>
        <p:spPr/>
        <p:txBody>
          <a:bodyPr/>
          <a:lstStyle/>
          <a:p>
            <a:fld id="{7AF08C9A-CE96-4403-9190-109C56C81C17}" type="datetimeFigureOut">
              <a:rPr lang="zh-CN" altLang="en-US" smtClean="0"/>
              <a:t>2021/4/4</a:t>
            </a:fld>
            <a:endParaRPr lang="zh-CN" altLang="en-US"/>
          </a:p>
        </p:txBody>
      </p:sp>
      <p:sp>
        <p:nvSpPr>
          <p:cNvPr id="5" name="页脚占位符 4">
            <a:extLst>
              <a:ext uri="{FF2B5EF4-FFF2-40B4-BE49-F238E27FC236}">
                <a16:creationId xmlns:a16="http://schemas.microsoft.com/office/drawing/2014/main" id="{287478D6-105E-483C-8AEE-87D96F80B3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40B69A-C968-402B-979D-FB2CCD6CD0AA}"/>
              </a:ext>
            </a:extLst>
          </p:cNvPr>
          <p:cNvSpPr>
            <a:spLocks noGrp="1"/>
          </p:cNvSpPr>
          <p:nvPr>
            <p:ph type="sldNum" sz="quarter" idx="12"/>
          </p:nvPr>
        </p:nvSpPr>
        <p:spPr/>
        <p:txBody>
          <a:bodyPr/>
          <a:lstStyle/>
          <a:p>
            <a:fld id="{A67369EB-B9DE-42A8-9807-67C8245FBD98}" type="slidenum">
              <a:rPr lang="zh-CN" altLang="en-US" smtClean="0"/>
              <a:t>‹#›</a:t>
            </a:fld>
            <a:endParaRPr lang="zh-CN" altLang="en-US"/>
          </a:p>
        </p:txBody>
      </p:sp>
    </p:spTree>
    <p:extLst>
      <p:ext uri="{BB962C8B-B14F-4D97-AF65-F5344CB8AC3E}">
        <p14:creationId xmlns:p14="http://schemas.microsoft.com/office/powerpoint/2010/main" val="1046070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C17EB-05D5-4DDA-8C18-966D61C878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B89866-29BB-45C1-B8ED-717FAD56138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082DCFF-9DF6-421E-933D-3CE8D1245A9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1510C7-681C-43B3-A0E1-24AFCB946EE3}"/>
              </a:ext>
            </a:extLst>
          </p:cNvPr>
          <p:cNvSpPr>
            <a:spLocks noGrp="1"/>
          </p:cNvSpPr>
          <p:nvPr>
            <p:ph type="dt" sz="half" idx="10"/>
          </p:nvPr>
        </p:nvSpPr>
        <p:spPr/>
        <p:txBody>
          <a:bodyPr/>
          <a:lstStyle/>
          <a:p>
            <a:fld id="{7AF08C9A-CE96-4403-9190-109C56C81C17}" type="datetimeFigureOut">
              <a:rPr lang="zh-CN" altLang="en-US" smtClean="0"/>
              <a:t>2021/4/4</a:t>
            </a:fld>
            <a:endParaRPr lang="zh-CN" altLang="en-US"/>
          </a:p>
        </p:txBody>
      </p:sp>
      <p:sp>
        <p:nvSpPr>
          <p:cNvPr id="6" name="页脚占位符 5">
            <a:extLst>
              <a:ext uri="{FF2B5EF4-FFF2-40B4-BE49-F238E27FC236}">
                <a16:creationId xmlns:a16="http://schemas.microsoft.com/office/drawing/2014/main" id="{45A38F7C-CFD7-4FA0-9844-F8007687F5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0FF6AF-98C3-4292-B562-379730F9A49F}"/>
              </a:ext>
            </a:extLst>
          </p:cNvPr>
          <p:cNvSpPr>
            <a:spLocks noGrp="1"/>
          </p:cNvSpPr>
          <p:nvPr>
            <p:ph type="sldNum" sz="quarter" idx="12"/>
          </p:nvPr>
        </p:nvSpPr>
        <p:spPr/>
        <p:txBody>
          <a:bodyPr/>
          <a:lstStyle/>
          <a:p>
            <a:fld id="{A67369EB-B9DE-42A8-9807-67C8245FBD98}" type="slidenum">
              <a:rPr lang="zh-CN" altLang="en-US" smtClean="0"/>
              <a:t>‹#›</a:t>
            </a:fld>
            <a:endParaRPr lang="zh-CN" altLang="en-US"/>
          </a:p>
        </p:txBody>
      </p:sp>
    </p:spTree>
    <p:extLst>
      <p:ext uri="{BB962C8B-B14F-4D97-AF65-F5344CB8AC3E}">
        <p14:creationId xmlns:p14="http://schemas.microsoft.com/office/powerpoint/2010/main" val="679788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76615-D872-4CBE-944C-27752C1F7A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498EA6-0E14-4101-AA19-FE51370400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47ABC1B-2994-4B3F-BBBC-BB3E9AE4F30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131EBE4-799A-4F04-BC42-E9134A25A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8B05192-08DF-43F9-B041-FC673DCF33C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953EFC8-B18A-4633-AB22-F2E34FD83514}"/>
              </a:ext>
            </a:extLst>
          </p:cNvPr>
          <p:cNvSpPr>
            <a:spLocks noGrp="1"/>
          </p:cNvSpPr>
          <p:nvPr>
            <p:ph type="dt" sz="half" idx="10"/>
          </p:nvPr>
        </p:nvSpPr>
        <p:spPr/>
        <p:txBody>
          <a:bodyPr/>
          <a:lstStyle/>
          <a:p>
            <a:fld id="{7AF08C9A-CE96-4403-9190-109C56C81C17}" type="datetimeFigureOut">
              <a:rPr lang="zh-CN" altLang="en-US" smtClean="0"/>
              <a:t>2021/4/4</a:t>
            </a:fld>
            <a:endParaRPr lang="zh-CN" altLang="en-US"/>
          </a:p>
        </p:txBody>
      </p:sp>
      <p:sp>
        <p:nvSpPr>
          <p:cNvPr id="8" name="页脚占位符 7">
            <a:extLst>
              <a:ext uri="{FF2B5EF4-FFF2-40B4-BE49-F238E27FC236}">
                <a16:creationId xmlns:a16="http://schemas.microsoft.com/office/drawing/2014/main" id="{EEB1ED47-AECD-4007-8AC8-76A1B7E9250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C7A68C4-3322-42DE-8396-F34F4A94CD18}"/>
              </a:ext>
            </a:extLst>
          </p:cNvPr>
          <p:cNvSpPr>
            <a:spLocks noGrp="1"/>
          </p:cNvSpPr>
          <p:nvPr>
            <p:ph type="sldNum" sz="quarter" idx="12"/>
          </p:nvPr>
        </p:nvSpPr>
        <p:spPr/>
        <p:txBody>
          <a:bodyPr/>
          <a:lstStyle/>
          <a:p>
            <a:fld id="{A67369EB-B9DE-42A8-9807-67C8245FBD98}" type="slidenum">
              <a:rPr lang="zh-CN" altLang="en-US" smtClean="0"/>
              <a:t>‹#›</a:t>
            </a:fld>
            <a:endParaRPr lang="zh-CN" altLang="en-US"/>
          </a:p>
        </p:txBody>
      </p:sp>
    </p:spTree>
    <p:extLst>
      <p:ext uri="{BB962C8B-B14F-4D97-AF65-F5344CB8AC3E}">
        <p14:creationId xmlns:p14="http://schemas.microsoft.com/office/powerpoint/2010/main" val="375834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524C-E4B5-4802-88B2-15C4445C06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CDA5F17-9B94-44FB-B565-652742DF90AC}"/>
              </a:ext>
            </a:extLst>
          </p:cNvPr>
          <p:cNvSpPr>
            <a:spLocks noGrp="1"/>
          </p:cNvSpPr>
          <p:nvPr>
            <p:ph type="dt" sz="half" idx="10"/>
          </p:nvPr>
        </p:nvSpPr>
        <p:spPr/>
        <p:txBody>
          <a:bodyPr/>
          <a:lstStyle/>
          <a:p>
            <a:fld id="{7AF08C9A-CE96-4403-9190-109C56C81C17}" type="datetimeFigureOut">
              <a:rPr lang="zh-CN" altLang="en-US" smtClean="0"/>
              <a:t>2021/4/4</a:t>
            </a:fld>
            <a:endParaRPr lang="zh-CN" altLang="en-US"/>
          </a:p>
        </p:txBody>
      </p:sp>
      <p:sp>
        <p:nvSpPr>
          <p:cNvPr id="4" name="页脚占位符 3">
            <a:extLst>
              <a:ext uri="{FF2B5EF4-FFF2-40B4-BE49-F238E27FC236}">
                <a16:creationId xmlns:a16="http://schemas.microsoft.com/office/drawing/2014/main" id="{D47E3339-3C7B-446B-9842-E7D94E04553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01BBAA6-57DB-4F05-8299-B659E72E4FAC}"/>
              </a:ext>
            </a:extLst>
          </p:cNvPr>
          <p:cNvSpPr>
            <a:spLocks noGrp="1"/>
          </p:cNvSpPr>
          <p:nvPr>
            <p:ph type="sldNum" sz="quarter" idx="12"/>
          </p:nvPr>
        </p:nvSpPr>
        <p:spPr/>
        <p:txBody>
          <a:bodyPr/>
          <a:lstStyle/>
          <a:p>
            <a:fld id="{A67369EB-B9DE-42A8-9807-67C8245FBD98}" type="slidenum">
              <a:rPr lang="zh-CN" altLang="en-US" smtClean="0"/>
              <a:t>‹#›</a:t>
            </a:fld>
            <a:endParaRPr lang="zh-CN" altLang="en-US"/>
          </a:p>
        </p:txBody>
      </p:sp>
    </p:spTree>
    <p:extLst>
      <p:ext uri="{BB962C8B-B14F-4D97-AF65-F5344CB8AC3E}">
        <p14:creationId xmlns:p14="http://schemas.microsoft.com/office/powerpoint/2010/main" val="233077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7A9B1C-0BE6-41E0-BA95-84CE1516A860}"/>
              </a:ext>
            </a:extLst>
          </p:cNvPr>
          <p:cNvSpPr>
            <a:spLocks noGrp="1"/>
          </p:cNvSpPr>
          <p:nvPr>
            <p:ph type="dt" sz="half" idx="10"/>
          </p:nvPr>
        </p:nvSpPr>
        <p:spPr/>
        <p:txBody>
          <a:bodyPr/>
          <a:lstStyle/>
          <a:p>
            <a:fld id="{7AF08C9A-CE96-4403-9190-109C56C81C17}" type="datetimeFigureOut">
              <a:rPr lang="zh-CN" altLang="en-US" smtClean="0"/>
              <a:t>2021/4/4</a:t>
            </a:fld>
            <a:endParaRPr lang="zh-CN" altLang="en-US"/>
          </a:p>
        </p:txBody>
      </p:sp>
      <p:sp>
        <p:nvSpPr>
          <p:cNvPr id="3" name="页脚占位符 2">
            <a:extLst>
              <a:ext uri="{FF2B5EF4-FFF2-40B4-BE49-F238E27FC236}">
                <a16:creationId xmlns:a16="http://schemas.microsoft.com/office/drawing/2014/main" id="{EAF88A7F-74C6-4EDB-9B05-AB0ED52EB2F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5AF156C-BC5C-4ACA-9F9F-FDD750538682}"/>
              </a:ext>
            </a:extLst>
          </p:cNvPr>
          <p:cNvSpPr>
            <a:spLocks noGrp="1"/>
          </p:cNvSpPr>
          <p:nvPr>
            <p:ph type="sldNum" sz="quarter" idx="12"/>
          </p:nvPr>
        </p:nvSpPr>
        <p:spPr/>
        <p:txBody>
          <a:bodyPr/>
          <a:lstStyle/>
          <a:p>
            <a:fld id="{A67369EB-B9DE-42A8-9807-67C8245FBD98}" type="slidenum">
              <a:rPr lang="zh-CN" altLang="en-US" smtClean="0"/>
              <a:t>‹#›</a:t>
            </a:fld>
            <a:endParaRPr lang="zh-CN" altLang="en-US"/>
          </a:p>
        </p:txBody>
      </p:sp>
    </p:spTree>
    <p:extLst>
      <p:ext uri="{BB962C8B-B14F-4D97-AF65-F5344CB8AC3E}">
        <p14:creationId xmlns:p14="http://schemas.microsoft.com/office/powerpoint/2010/main" val="572500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81B77-B2F6-44AC-B24C-2F1AC3B77D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D78AEB-3E1F-47CF-B23B-12E340EAE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D017BA9-28DF-4DD4-8887-B42CCBB5F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C8D3B6-CEDF-49CF-8A8A-B640646E7209}"/>
              </a:ext>
            </a:extLst>
          </p:cNvPr>
          <p:cNvSpPr>
            <a:spLocks noGrp="1"/>
          </p:cNvSpPr>
          <p:nvPr>
            <p:ph type="dt" sz="half" idx="10"/>
          </p:nvPr>
        </p:nvSpPr>
        <p:spPr/>
        <p:txBody>
          <a:bodyPr/>
          <a:lstStyle/>
          <a:p>
            <a:fld id="{7AF08C9A-CE96-4403-9190-109C56C81C17}" type="datetimeFigureOut">
              <a:rPr lang="zh-CN" altLang="en-US" smtClean="0"/>
              <a:t>2021/4/4</a:t>
            </a:fld>
            <a:endParaRPr lang="zh-CN" altLang="en-US"/>
          </a:p>
        </p:txBody>
      </p:sp>
      <p:sp>
        <p:nvSpPr>
          <p:cNvPr id="6" name="页脚占位符 5">
            <a:extLst>
              <a:ext uri="{FF2B5EF4-FFF2-40B4-BE49-F238E27FC236}">
                <a16:creationId xmlns:a16="http://schemas.microsoft.com/office/drawing/2014/main" id="{A5BF6134-E943-40FB-ACE4-BE28C560C7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DE5C14-1812-47F1-82A3-90BD9CE0FD72}"/>
              </a:ext>
            </a:extLst>
          </p:cNvPr>
          <p:cNvSpPr>
            <a:spLocks noGrp="1"/>
          </p:cNvSpPr>
          <p:nvPr>
            <p:ph type="sldNum" sz="quarter" idx="12"/>
          </p:nvPr>
        </p:nvSpPr>
        <p:spPr/>
        <p:txBody>
          <a:bodyPr/>
          <a:lstStyle/>
          <a:p>
            <a:fld id="{A67369EB-B9DE-42A8-9807-67C8245FBD98}" type="slidenum">
              <a:rPr lang="zh-CN" altLang="en-US" smtClean="0"/>
              <a:t>‹#›</a:t>
            </a:fld>
            <a:endParaRPr lang="zh-CN" altLang="en-US"/>
          </a:p>
        </p:txBody>
      </p:sp>
    </p:spTree>
    <p:extLst>
      <p:ext uri="{BB962C8B-B14F-4D97-AF65-F5344CB8AC3E}">
        <p14:creationId xmlns:p14="http://schemas.microsoft.com/office/powerpoint/2010/main" val="367526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851C3-3D38-4955-9961-37C3023FB5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0A81B08-F0BA-447D-9112-D069505C0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D5355DA-9143-4480-A066-D405CD274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8FBDFBE-5690-4D5A-91F5-8925BA52134B}"/>
              </a:ext>
            </a:extLst>
          </p:cNvPr>
          <p:cNvSpPr>
            <a:spLocks noGrp="1"/>
          </p:cNvSpPr>
          <p:nvPr>
            <p:ph type="dt" sz="half" idx="10"/>
          </p:nvPr>
        </p:nvSpPr>
        <p:spPr/>
        <p:txBody>
          <a:bodyPr/>
          <a:lstStyle/>
          <a:p>
            <a:fld id="{7AF08C9A-CE96-4403-9190-109C56C81C17}" type="datetimeFigureOut">
              <a:rPr lang="zh-CN" altLang="en-US" smtClean="0"/>
              <a:t>2021/4/4</a:t>
            </a:fld>
            <a:endParaRPr lang="zh-CN" altLang="en-US"/>
          </a:p>
        </p:txBody>
      </p:sp>
      <p:sp>
        <p:nvSpPr>
          <p:cNvPr id="6" name="页脚占位符 5">
            <a:extLst>
              <a:ext uri="{FF2B5EF4-FFF2-40B4-BE49-F238E27FC236}">
                <a16:creationId xmlns:a16="http://schemas.microsoft.com/office/drawing/2014/main" id="{B2B6FB5C-6745-4C36-83C9-CC55BDD771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3093B7-8EA0-4E9E-B5CF-07E7608C3D0C}"/>
              </a:ext>
            </a:extLst>
          </p:cNvPr>
          <p:cNvSpPr>
            <a:spLocks noGrp="1"/>
          </p:cNvSpPr>
          <p:nvPr>
            <p:ph type="sldNum" sz="quarter" idx="12"/>
          </p:nvPr>
        </p:nvSpPr>
        <p:spPr/>
        <p:txBody>
          <a:bodyPr/>
          <a:lstStyle/>
          <a:p>
            <a:fld id="{A67369EB-B9DE-42A8-9807-67C8245FBD98}" type="slidenum">
              <a:rPr lang="zh-CN" altLang="en-US" smtClean="0"/>
              <a:t>‹#›</a:t>
            </a:fld>
            <a:endParaRPr lang="zh-CN" altLang="en-US"/>
          </a:p>
        </p:txBody>
      </p:sp>
    </p:spTree>
    <p:extLst>
      <p:ext uri="{BB962C8B-B14F-4D97-AF65-F5344CB8AC3E}">
        <p14:creationId xmlns:p14="http://schemas.microsoft.com/office/powerpoint/2010/main" val="224594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1D0E89-3ADE-40DA-90A4-C6F72C725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5733091-A231-4C80-B448-1247B8F2F4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320EA7-8379-4210-AA91-26DE2C730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08C9A-CE96-4403-9190-109C56C81C17}" type="datetimeFigureOut">
              <a:rPr lang="zh-CN" altLang="en-US" smtClean="0"/>
              <a:t>2021/4/4</a:t>
            </a:fld>
            <a:endParaRPr lang="zh-CN" altLang="en-US"/>
          </a:p>
        </p:txBody>
      </p:sp>
      <p:sp>
        <p:nvSpPr>
          <p:cNvPr id="5" name="页脚占位符 4">
            <a:extLst>
              <a:ext uri="{FF2B5EF4-FFF2-40B4-BE49-F238E27FC236}">
                <a16:creationId xmlns:a16="http://schemas.microsoft.com/office/drawing/2014/main" id="{258380F5-0417-4AFE-8616-4DE2CE7D97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8E4207C-FDCB-4D11-B5B0-86408F42CB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369EB-B9DE-42A8-9807-67C8245FBD98}" type="slidenum">
              <a:rPr lang="zh-CN" altLang="en-US" smtClean="0"/>
              <a:t>‹#›</a:t>
            </a:fld>
            <a:endParaRPr lang="zh-CN" altLang="en-US"/>
          </a:p>
        </p:txBody>
      </p:sp>
    </p:spTree>
    <p:extLst>
      <p:ext uri="{BB962C8B-B14F-4D97-AF65-F5344CB8AC3E}">
        <p14:creationId xmlns:p14="http://schemas.microsoft.com/office/powerpoint/2010/main" val="2617085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FBED8-0749-4839-803F-5B72D7684A69}"/>
              </a:ext>
            </a:extLst>
          </p:cNvPr>
          <p:cNvSpPr>
            <a:spLocks noGrp="1"/>
          </p:cNvSpPr>
          <p:nvPr>
            <p:ph type="ctrTitle"/>
          </p:nvPr>
        </p:nvSpPr>
        <p:spPr>
          <a:xfrm>
            <a:off x="1524000" y="707009"/>
            <a:ext cx="9144000" cy="1662309"/>
          </a:xfrm>
        </p:spPr>
        <p:txBody>
          <a:bodyPr/>
          <a:lstStyle/>
          <a:p>
            <a:r>
              <a:rPr lang="en-US" altLang="zh-CN" dirty="0"/>
              <a:t>J. </a:t>
            </a:r>
            <a:r>
              <a:rPr lang="en-US" altLang="zh-CN" dirty="0" err="1"/>
              <a:t>starconnection</a:t>
            </a:r>
            <a:endParaRPr lang="zh-CN" altLang="en-US" dirty="0"/>
          </a:p>
        </p:txBody>
      </p:sp>
      <p:sp>
        <p:nvSpPr>
          <p:cNvPr id="3" name="副标题 2">
            <a:extLst>
              <a:ext uri="{FF2B5EF4-FFF2-40B4-BE49-F238E27FC236}">
                <a16:creationId xmlns:a16="http://schemas.microsoft.com/office/drawing/2014/main" id="{C8D68887-55BA-4CD7-8BC4-AFDE6CE2EA54}"/>
              </a:ext>
            </a:extLst>
          </p:cNvPr>
          <p:cNvSpPr>
            <a:spLocks noGrp="1"/>
          </p:cNvSpPr>
          <p:nvPr>
            <p:ph type="subTitle" idx="1"/>
          </p:nvPr>
        </p:nvSpPr>
        <p:spPr>
          <a:xfrm>
            <a:off x="1524000" y="2963208"/>
            <a:ext cx="9144000" cy="3795811"/>
          </a:xfrm>
        </p:spPr>
        <p:txBody>
          <a:bodyPr>
            <a:normAutofit/>
          </a:bodyPr>
          <a:lstStyle/>
          <a:p>
            <a:r>
              <a:rPr lang="en-US" altLang="zh-CN" dirty="0"/>
              <a:t>By </a:t>
            </a:r>
            <a:r>
              <a:rPr lang="zh-CN" altLang="en-US" dirty="0"/>
              <a:t>可爱的</a:t>
            </a:r>
            <a:r>
              <a:rPr lang="en-US" altLang="zh-CN" dirty="0" err="1">
                <a:solidFill>
                  <a:srgbClr val="00B050"/>
                </a:solidFill>
              </a:rPr>
              <a:t>ckw</a:t>
            </a:r>
            <a:r>
              <a:rPr lang="zh-CN" altLang="en-US" dirty="0"/>
              <a:t>同学</a:t>
            </a:r>
            <a:endParaRPr lang="en-US" altLang="zh-CN" dirty="0"/>
          </a:p>
          <a:p>
            <a:r>
              <a:rPr lang="en-US" altLang="zh-CN" dirty="0"/>
              <a:t>&amp; </a:t>
            </a:r>
            <a:r>
              <a:rPr lang="en-US" altLang="zh-CN" dirty="0" err="1">
                <a:solidFill>
                  <a:schemeClr val="accent1">
                    <a:lumMod val="75000"/>
                  </a:schemeClr>
                </a:solidFill>
              </a:rPr>
              <a:t>kevinshuai</a:t>
            </a:r>
            <a:r>
              <a:rPr lang="zh-CN" altLang="en-US" dirty="0"/>
              <a:t>小姐姐</a:t>
            </a:r>
            <a:endParaRPr lang="en-US" altLang="zh-CN" dirty="0"/>
          </a:p>
          <a:p>
            <a:r>
              <a:rPr lang="en-US" altLang="zh-CN" dirty="0"/>
              <a:t>&amp; </a:t>
            </a:r>
            <a:r>
              <a:rPr lang="en-US" altLang="zh-CN" dirty="0" err="1">
                <a:solidFill>
                  <a:srgbClr val="7030A0"/>
                </a:solidFill>
              </a:rPr>
              <a:t>Mys_C_K</a:t>
            </a:r>
            <a:r>
              <a:rPr lang="zh-CN" altLang="en-US" dirty="0"/>
              <a:t>小学妹</a:t>
            </a:r>
            <a:endParaRPr lang="en-US" altLang="zh-CN" dirty="0"/>
          </a:p>
          <a:p>
            <a:r>
              <a:rPr lang="zh-CN" altLang="en-US" dirty="0"/>
              <a:t>感谢 神仙</a:t>
            </a:r>
            <a:r>
              <a:rPr lang="en-US" altLang="zh-CN" sz="2800" b="1" dirty="0"/>
              <a:t>l</a:t>
            </a:r>
            <a:r>
              <a:rPr lang="en-US" altLang="zh-CN" sz="2800" b="1" dirty="0">
                <a:solidFill>
                  <a:srgbClr val="FF0000"/>
                </a:solidFill>
              </a:rPr>
              <a:t>iuzhangfeiabc</a:t>
            </a:r>
            <a:r>
              <a:rPr lang="en-US" altLang="zh-CN" dirty="0"/>
              <a:t> &amp; </a:t>
            </a:r>
            <a:r>
              <a:rPr lang="zh-CN" altLang="en-US" dirty="0"/>
              <a:t>大佬</a:t>
            </a:r>
            <a:r>
              <a:rPr lang="en-US" altLang="zh-CN" sz="2800" b="1" dirty="0"/>
              <a:t>s</a:t>
            </a:r>
            <a:r>
              <a:rPr lang="en-US" altLang="zh-CN" sz="2800" b="1" dirty="0">
                <a:solidFill>
                  <a:srgbClr val="FF0000"/>
                </a:solidFill>
              </a:rPr>
              <a:t>hanjb0221</a:t>
            </a:r>
            <a:r>
              <a:rPr lang="en-US" altLang="zh-CN" dirty="0"/>
              <a:t> </a:t>
            </a:r>
            <a:r>
              <a:rPr lang="zh-CN" altLang="en-US" dirty="0"/>
              <a:t>友情赞助</a:t>
            </a:r>
            <a:endParaRPr lang="en-US" altLang="zh-CN" dirty="0"/>
          </a:p>
          <a:p>
            <a:r>
              <a:rPr lang="zh-CN" altLang="en-US" dirty="0"/>
              <a:t>感谢公主链接全体出场角色</a:t>
            </a:r>
            <a:endParaRPr lang="en-US" altLang="zh-CN" dirty="0"/>
          </a:p>
          <a:p>
            <a:r>
              <a:rPr lang="zh-CN" altLang="en-US" strike="sngStrike" dirty="0"/>
              <a:t>感谢任意卖萌表情</a:t>
            </a:r>
            <a:endParaRPr lang="en-US" altLang="zh-CN" strike="sngStrike" dirty="0"/>
          </a:p>
          <a:p>
            <a:r>
              <a:rPr lang="zh-CN" altLang="en-US" strike="sngStrike" dirty="0"/>
              <a:t>特别感谢凯露和阿米巴虫在本</a:t>
            </a:r>
            <a:r>
              <a:rPr lang="en-US" altLang="zh-CN" strike="sngStrike" dirty="0"/>
              <a:t>ppt</a:t>
            </a:r>
            <a:r>
              <a:rPr lang="zh-CN" altLang="en-US" strike="sngStrike" dirty="0"/>
              <a:t>中联合出场</a:t>
            </a:r>
          </a:p>
        </p:txBody>
      </p:sp>
    </p:spTree>
    <p:extLst>
      <p:ext uri="{BB962C8B-B14F-4D97-AF65-F5344CB8AC3E}">
        <p14:creationId xmlns:p14="http://schemas.microsoft.com/office/powerpoint/2010/main" val="3964601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6B3E6-BE0D-489C-B786-C62840712712}"/>
              </a:ext>
            </a:extLst>
          </p:cNvPr>
          <p:cNvSpPr>
            <a:spLocks noGrp="1"/>
          </p:cNvSpPr>
          <p:nvPr>
            <p:ph type="title"/>
          </p:nvPr>
        </p:nvSpPr>
        <p:spPr>
          <a:xfrm>
            <a:off x="677944" y="356042"/>
            <a:ext cx="10515600" cy="1325563"/>
          </a:xfrm>
        </p:spPr>
        <p:txBody>
          <a:bodyPr/>
          <a:lstStyle/>
          <a:p>
            <a:r>
              <a:rPr lang="zh-CN" altLang="en-US" strike="sngStrike" dirty="0"/>
              <a:t>所以群星要素在哪里</a:t>
            </a:r>
          </a:p>
        </p:txBody>
      </p:sp>
      <p:sp>
        <p:nvSpPr>
          <p:cNvPr id="3" name="内容占位符 2">
            <a:extLst>
              <a:ext uri="{FF2B5EF4-FFF2-40B4-BE49-F238E27FC236}">
                <a16:creationId xmlns:a16="http://schemas.microsoft.com/office/drawing/2014/main" id="{1A7290DF-776E-4B54-AA21-AFC70E90D3E7}"/>
              </a:ext>
            </a:extLst>
          </p:cNvPr>
          <p:cNvSpPr>
            <a:spLocks noGrp="1"/>
          </p:cNvSpPr>
          <p:nvPr>
            <p:ph idx="1"/>
          </p:nvPr>
        </p:nvSpPr>
        <p:spPr/>
        <p:txBody>
          <a:bodyPr/>
          <a:lstStyle/>
          <a:p>
            <a:r>
              <a:rPr lang="zh-CN" altLang="en-US" dirty="0"/>
              <a:t>其实一开始是在一张图上公主们打阿米巴虫的</a:t>
            </a:r>
            <a:endParaRPr lang="en-US" altLang="zh-CN" dirty="0"/>
          </a:p>
          <a:p>
            <a:r>
              <a:rPr lang="zh-CN" altLang="en-US" dirty="0"/>
              <a:t>但是实在太**难写了</a:t>
            </a:r>
            <a:endParaRPr lang="en-US" altLang="zh-CN" dirty="0"/>
          </a:p>
          <a:p>
            <a:r>
              <a:rPr lang="zh-CN" altLang="en-US" dirty="0"/>
              <a:t>经过一再删减（比如天赋和技能数量减少）</a:t>
            </a:r>
            <a:endParaRPr lang="en-US" altLang="zh-CN" dirty="0"/>
          </a:p>
          <a:p>
            <a:r>
              <a:rPr lang="zh-CN" altLang="en-US" dirty="0"/>
              <a:t>就变成了这个样子</a:t>
            </a:r>
            <a:endParaRPr lang="en-US" altLang="zh-CN" dirty="0"/>
          </a:p>
          <a:p>
            <a:r>
              <a:rPr lang="zh-CN" altLang="en-US" dirty="0"/>
              <a:t>只有天赋的名称保留了下来</a:t>
            </a:r>
            <a:endParaRPr lang="en-US" altLang="zh-CN" dirty="0"/>
          </a:p>
          <a:p>
            <a:r>
              <a:rPr lang="zh-CN" altLang="en-US" strike="sngStrike" dirty="0"/>
              <a:t>（话说心胜于物这个名字超带感超中二！</a:t>
            </a:r>
            <a:endParaRPr lang="en-US" altLang="zh-CN" strike="sngStrike" dirty="0"/>
          </a:p>
          <a:p>
            <a:r>
              <a:rPr lang="zh-CN" altLang="en-US" strike="sngStrike" dirty="0"/>
              <a:t>结果还是没忍住把头接了上去（</a:t>
            </a:r>
            <a:endParaRPr lang="en-US" altLang="zh-CN" strike="sngStrike" dirty="0"/>
          </a:p>
        </p:txBody>
      </p:sp>
      <p:pic>
        <p:nvPicPr>
          <p:cNvPr id="5" name="图片 4">
            <a:extLst>
              <a:ext uri="{FF2B5EF4-FFF2-40B4-BE49-F238E27FC236}">
                <a16:creationId xmlns:a16="http://schemas.microsoft.com/office/drawing/2014/main" id="{C17C272B-FA8E-4E97-B97E-4DACB80E57B1}"/>
              </a:ext>
            </a:extLst>
          </p:cNvPr>
          <p:cNvPicPr>
            <a:picLocks noChangeAspect="1"/>
          </p:cNvPicPr>
          <p:nvPr/>
        </p:nvPicPr>
        <p:blipFill>
          <a:blip r:embed="rId2"/>
          <a:stretch>
            <a:fillRect/>
          </a:stretch>
        </p:blipFill>
        <p:spPr>
          <a:xfrm rot="16200000">
            <a:off x="8069926" y="2016970"/>
            <a:ext cx="4696527" cy="2567233"/>
          </a:xfrm>
          <a:prstGeom prst="rect">
            <a:avLst/>
          </a:prstGeom>
        </p:spPr>
      </p:pic>
      <p:pic>
        <p:nvPicPr>
          <p:cNvPr id="7" name="图片 6">
            <a:extLst>
              <a:ext uri="{FF2B5EF4-FFF2-40B4-BE49-F238E27FC236}">
                <a16:creationId xmlns:a16="http://schemas.microsoft.com/office/drawing/2014/main" id="{11E2B49A-0994-48DC-9EA8-7F063B9CA100}"/>
              </a:ext>
            </a:extLst>
          </p:cNvPr>
          <p:cNvPicPr>
            <a:picLocks noChangeAspect="1"/>
          </p:cNvPicPr>
          <p:nvPr/>
        </p:nvPicPr>
        <p:blipFill>
          <a:blip r:embed="rId3"/>
          <a:stretch>
            <a:fillRect/>
          </a:stretch>
        </p:blipFill>
        <p:spPr>
          <a:xfrm>
            <a:off x="9202470" y="1300048"/>
            <a:ext cx="2245205" cy="1955676"/>
          </a:xfrm>
          <a:prstGeom prst="rect">
            <a:avLst/>
          </a:prstGeom>
        </p:spPr>
      </p:pic>
    </p:spTree>
    <p:extLst>
      <p:ext uri="{BB962C8B-B14F-4D97-AF65-F5344CB8AC3E}">
        <p14:creationId xmlns:p14="http://schemas.microsoft.com/office/powerpoint/2010/main" val="193303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3096D4F-0DF2-45DD-B6E8-3138301DCF4B}"/>
              </a:ext>
            </a:extLst>
          </p:cNvPr>
          <p:cNvPicPr>
            <a:picLocks noChangeAspect="1"/>
          </p:cNvPicPr>
          <p:nvPr/>
        </p:nvPicPr>
        <p:blipFill>
          <a:blip r:embed="rId2"/>
          <a:stretch>
            <a:fillRect/>
          </a:stretch>
        </p:blipFill>
        <p:spPr>
          <a:xfrm>
            <a:off x="838200" y="2587550"/>
            <a:ext cx="2667231" cy="3787468"/>
          </a:xfrm>
          <a:prstGeom prst="rect">
            <a:avLst/>
          </a:prstGeom>
        </p:spPr>
      </p:pic>
      <p:sp>
        <p:nvSpPr>
          <p:cNvPr id="2" name="标题 1">
            <a:extLst>
              <a:ext uri="{FF2B5EF4-FFF2-40B4-BE49-F238E27FC236}">
                <a16:creationId xmlns:a16="http://schemas.microsoft.com/office/drawing/2014/main" id="{951FA010-FD45-47C2-82B8-AFF8E707A20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359B6F9-1A0B-4CB1-97A7-E7DFCCCF7B6C}"/>
              </a:ext>
            </a:extLst>
          </p:cNvPr>
          <p:cNvSpPr>
            <a:spLocks noGrp="1"/>
          </p:cNvSpPr>
          <p:nvPr>
            <p:ph idx="1"/>
          </p:nvPr>
        </p:nvSpPr>
        <p:spPr/>
        <p:txBody>
          <a:bodyPr/>
          <a:lstStyle/>
          <a:p>
            <a:r>
              <a:rPr lang="zh-CN" altLang="en-US" dirty="0"/>
              <a:t>另外本题本来是被要求</a:t>
            </a:r>
            <a:r>
              <a:rPr lang="en-US" altLang="zh-CN" dirty="0"/>
              <a:t>1h</a:t>
            </a:r>
            <a:r>
              <a:rPr lang="zh-CN" altLang="en-US" dirty="0"/>
              <a:t>左右大家普遍能写完的</a:t>
            </a:r>
            <a:endParaRPr lang="en-US" altLang="zh-CN" dirty="0"/>
          </a:p>
          <a:p>
            <a:endParaRPr lang="en-US" altLang="zh-CN" dirty="0"/>
          </a:p>
          <a:p>
            <a:pPr lvl="3"/>
            <a:endParaRPr lang="en-US" altLang="zh-CN" dirty="0"/>
          </a:p>
          <a:p>
            <a:pPr lvl="3"/>
            <a:r>
              <a:rPr lang="en-US" altLang="zh-CN" dirty="0"/>
              <a:t>270</a:t>
            </a:r>
            <a:r>
              <a:rPr lang="zh-CN" altLang="en-US" dirty="0"/>
              <a:t>；长度：</a:t>
            </a:r>
            <a:r>
              <a:rPr lang="en-US" altLang="zh-CN" dirty="0"/>
              <a:t>6774</a:t>
            </a:r>
            <a:endParaRPr lang="zh-CN" altLang="en-US" dirty="0"/>
          </a:p>
        </p:txBody>
      </p:sp>
      <p:pic>
        <p:nvPicPr>
          <p:cNvPr id="7" name="图片 6">
            <a:extLst>
              <a:ext uri="{FF2B5EF4-FFF2-40B4-BE49-F238E27FC236}">
                <a16:creationId xmlns:a16="http://schemas.microsoft.com/office/drawing/2014/main" id="{09225B06-E7B6-4F4F-A91C-DFE522E0BFDB}"/>
              </a:ext>
            </a:extLst>
          </p:cNvPr>
          <p:cNvPicPr>
            <a:picLocks noChangeAspect="1"/>
          </p:cNvPicPr>
          <p:nvPr/>
        </p:nvPicPr>
        <p:blipFill>
          <a:blip r:embed="rId3"/>
          <a:stretch>
            <a:fillRect/>
          </a:stretch>
        </p:blipFill>
        <p:spPr>
          <a:xfrm>
            <a:off x="6417049" y="2524432"/>
            <a:ext cx="3433961" cy="3913705"/>
          </a:xfrm>
          <a:prstGeom prst="rect">
            <a:avLst/>
          </a:prstGeom>
        </p:spPr>
      </p:pic>
    </p:spTree>
    <p:extLst>
      <p:ext uri="{BB962C8B-B14F-4D97-AF65-F5344CB8AC3E}">
        <p14:creationId xmlns:p14="http://schemas.microsoft.com/office/powerpoint/2010/main" val="64407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781AD-04FA-43A6-A18C-B22E23CBF17F}"/>
              </a:ext>
            </a:extLst>
          </p:cNvPr>
          <p:cNvSpPr>
            <a:spLocks noGrp="1"/>
          </p:cNvSpPr>
          <p:nvPr>
            <p:ph type="title"/>
          </p:nvPr>
        </p:nvSpPr>
        <p:spPr/>
        <p:txBody>
          <a:bodyPr/>
          <a:lstStyle/>
          <a:p>
            <a:r>
              <a:rPr lang="en-US" altLang="zh-CN" dirty="0"/>
              <a:t>sol</a:t>
            </a:r>
            <a:endParaRPr lang="zh-CN" altLang="en-US" dirty="0"/>
          </a:p>
        </p:txBody>
      </p:sp>
      <p:sp>
        <p:nvSpPr>
          <p:cNvPr id="3" name="内容占位符 2">
            <a:extLst>
              <a:ext uri="{FF2B5EF4-FFF2-40B4-BE49-F238E27FC236}">
                <a16:creationId xmlns:a16="http://schemas.microsoft.com/office/drawing/2014/main" id="{29B60CCB-A288-4EE6-8B16-171D29473195}"/>
              </a:ext>
            </a:extLst>
          </p:cNvPr>
          <p:cNvSpPr>
            <a:spLocks noGrp="1"/>
          </p:cNvSpPr>
          <p:nvPr>
            <p:ph idx="1"/>
          </p:nvPr>
        </p:nvSpPr>
        <p:spPr/>
        <p:txBody>
          <a:bodyPr/>
          <a:lstStyle/>
          <a:p>
            <a:r>
              <a:rPr lang="zh-CN" altLang="en-US" strike="sngStrike" dirty="0"/>
              <a:t>直接模拟即可</a:t>
            </a:r>
            <a:endParaRPr lang="en-US" altLang="zh-CN" strike="sngStrike" dirty="0"/>
          </a:p>
          <a:p>
            <a:endParaRPr lang="zh-CN" altLang="en-US" dirty="0"/>
          </a:p>
        </p:txBody>
      </p:sp>
    </p:spTree>
    <p:extLst>
      <p:ext uri="{BB962C8B-B14F-4D97-AF65-F5344CB8AC3E}">
        <p14:creationId xmlns:p14="http://schemas.microsoft.com/office/powerpoint/2010/main" val="44202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4865E-544B-4FE6-9342-4EDF37358FFF}"/>
              </a:ext>
            </a:extLst>
          </p:cNvPr>
          <p:cNvSpPr>
            <a:spLocks noGrp="1"/>
          </p:cNvSpPr>
          <p:nvPr>
            <p:ph type="title"/>
          </p:nvPr>
        </p:nvSpPr>
        <p:spPr/>
        <p:txBody>
          <a:bodyPr/>
          <a:lstStyle/>
          <a:p>
            <a:r>
              <a:rPr lang="zh-CN" altLang="en-US" dirty="0"/>
              <a:t>我才没有口嫌体正直，绝对没有，真的。</a:t>
            </a:r>
          </a:p>
        </p:txBody>
      </p:sp>
      <p:sp>
        <p:nvSpPr>
          <p:cNvPr id="3" name="内容占位符 2">
            <a:extLst>
              <a:ext uri="{FF2B5EF4-FFF2-40B4-BE49-F238E27FC236}">
                <a16:creationId xmlns:a16="http://schemas.microsoft.com/office/drawing/2014/main" id="{DEC27285-1D56-4156-AC77-3943C6B94B67}"/>
              </a:ext>
            </a:extLst>
          </p:cNvPr>
          <p:cNvSpPr>
            <a:spLocks noGrp="1"/>
          </p:cNvSpPr>
          <p:nvPr>
            <p:ph idx="1"/>
          </p:nvPr>
        </p:nvSpPr>
        <p:spPr/>
        <p:txBody>
          <a:bodyPr/>
          <a:lstStyle/>
          <a:p>
            <a:r>
              <a:rPr lang="en-US" altLang="zh-CN" dirty="0"/>
              <a:t>……</a:t>
            </a:r>
            <a:r>
              <a:rPr lang="zh-CN" altLang="en-US" dirty="0"/>
              <a:t>开玩笑的（我才不是因为验题人看我眼神像是要把我按在地上摩擦所以才认真起来写题解这是绝对不可能的真的所以请不要用关爱**的眼神看我）。</a:t>
            </a:r>
            <a:endParaRPr lang="en-US" altLang="zh-CN" dirty="0"/>
          </a:p>
          <a:p>
            <a:endParaRPr lang="zh-CN" altLang="en-US" dirty="0"/>
          </a:p>
        </p:txBody>
      </p:sp>
    </p:spTree>
    <p:extLst>
      <p:ext uri="{BB962C8B-B14F-4D97-AF65-F5344CB8AC3E}">
        <p14:creationId xmlns:p14="http://schemas.microsoft.com/office/powerpoint/2010/main" val="257090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A815E-D317-4578-9878-A6B21F64022D}"/>
              </a:ext>
            </a:extLst>
          </p:cNvPr>
          <p:cNvSpPr>
            <a:spLocks noGrp="1"/>
          </p:cNvSpPr>
          <p:nvPr>
            <p:ph type="title"/>
          </p:nvPr>
        </p:nvSpPr>
        <p:spPr/>
        <p:txBody>
          <a:bodyPr/>
          <a:lstStyle/>
          <a:p>
            <a:r>
              <a:rPr lang="zh-CN" altLang="en-US" dirty="0"/>
              <a:t>真</a:t>
            </a:r>
            <a:r>
              <a:rPr lang="en-US" altLang="zh-CN" dirty="0"/>
              <a:t>·sol</a:t>
            </a:r>
            <a:endParaRPr lang="zh-CN" altLang="en-US" dirty="0"/>
          </a:p>
        </p:txBody>
      </p:sp>
      <p:sp>
        <p:nvSpPr>
          <p:cNvPr id="3" name="内容占位符 2">
            <a:extLst>
              <a:ext uri="{FF2B5EF4-FFF2-40B4-BE49-F238E27FC236}">
                <a16:creationId xmlns:a16="http://schemas.microsoft.com/office/drawing/2014/main" id="{1F51B7B1-8C81-4EFD-87F0-86EB777F7F4A}"/>
              </a:ext>
            </a:extLst>
          </p:cNvPr>
          <p:cNvSpPr>
            <a:spLocks noGrp="1"/>
          </p:cNvSpPr>
          <p:nvPr>
            <p:ph idx="1"/>
          </p:nvPr>
        </p:nvSpPr>
        <p:spPr>
          <a:xfrm>
            <a:off x="838200" y="1825625"/>
            <a:ext cx="10515600" cy="4914540"/>
          </a:xfrm>
        </p:spPr>
        <p:txBody>
          <a:bodyPr/>
          <a:lstStyle/>
          <a:p>
            <a:r>
              <a:rPr lang="zh-CN" altLang="en-US" dirty="0"/>
              <a:t>经过精心设计，可以发现比如本题遵循先搞事情再结算状态的原则，比如先攻击在执行天赋回血之类的。</a:t>
            </a:r>
            <a:endParaRPr lang="en-US" altLang="zh-CN" dirty="0"/>
          </a:p>
          <a:p>
            <a:r>
              <a:rPr lang="zh-CN" altLang="en-US" dirty="0"/>
              <a:t>还有就是把所有攻防魔增益都放到了回合结束的时候更新。</a:t>
            </a:r>
            <a:endParaRPr lang="en-US" altLang="zh-CN" dirty="0"/>
          </a:p>
          <a:p>
            <a:r>
              <a:rPr lang="zh-CN" altLang="en-US" dirty="0"/>
              <a:t>所以仔细的梳理一下可以把这个过程划分成</a:t>
            </a:r>
            <a:endParaRPr lang="en-US" altLang="zh-CN" dirty="0"/>
          </a:p>
          <a:p>
            <a:r>
              <a:rPr lang="en-US" altLang="zh-CN" dirty="0"/>
              <a:t>0</a:t>
            </a:r>
            <a:r>
              <a:rPr lang="zh-CN" altLang="en-US" dirty="0"/>
              <a:t>行动</a:t>
            </a:r>
            <a:r>
              <a:rPr lang="en-US" altLang="zh-CN" dirty="0"/>
              <a:t>--0</a:t>
            </a:r>
            <a:r>
              <a:rPr lang="zh-CN" altLang="en-US" dirty="0"/>
              <a:t>成员状态更新</a:t>
            </a:r>
            <a:r>
              <a:rPr lang="en-US" altLang="zh-CN" dirty="0"/>
              <a:t>--1</a:t>
            </a:r>
            <a:r>
              <a:rPr lang="zh-CN" altLang="en-US" dirty="0"/>
              <a:t>行动</a:t>
            </a:r>
            <a:r>
              <a:rPr lang="en-US" altLang="zh-CN" dirty="0"/>
              <a:t>--1</a:t>
            </a:r>
            <a:r>
              <a:rPr lang="zh-CN" altLang="en-US" dirty="0"/>
              <a:t>更新</a:t>
            </a:r>
            <a:r>
              <a:rPr lang="en-US" altLang="zh-CN" dirty="0"/>
              <a:t>--</a:t>
            </a:r>
            <a:r>
              <a:rPr lang="zh-CN" altLang="en-US" dirty="0"/>
              <a:t>结算其他状态。</a:t>
            </a:r>
            <a:endParaRPr lang="en-US" altLang="zh-CN" dirty="0"/>
          </a:p>
          <a:p>
            <a:r>
              <a:rPr lang="zh-CN" altLang="en-US" dirty="0"/>
              <a:t>然后每死一个人若全灭了就立刻结束游戏。</a:t>
            </a:r>
            <a:endParaRPr lang="en-US" altLang="zh-CN" dirty="0"/>
          </a:p>
          <a:p>
            <a:r>
              <a:rPr lang="zh-CN" altLang="en-US" dirty="0"/>
              <a:t>然后所有攻防魔增益减益除了那个单体的都是全体的，在结束回合记录一下就可以了，写起来其实都一样。</a:t>
            </a:r>
            <a:endParaRPr lang="en-US" altLang="zh-CN" dirty="0"/>
          </a:p>
          <a:p>
            <a:r>
              <a:rPr lang="zh-CN" altLang="en-US" dirty="0"/>
              <a:t>本质上就是个</a:t>
            </a:r>
            <a:r>
              <a:rPr lang="en-US" altLang="zh-CN" dirty="0"/>
              <a:t>OOP</a:t>
            </a:r>
            <a:r>
              <a:rPr lang="zh-CN" altLang="en-US" dirty="0"/>
              <a:t>作业。</a:t>
            </a:r>
            <a:r>
              <a:rPr lang="en-US" altLang="zh-CN" dirty="0"/>
              <a:t>OOP</a:t>
            </a:r>
            <a:r>
              <a:rPr lang="zh-CN" altLang="en-US" dirty="0"/>
              <a:t>带师们肯定都觉得很好写。</a:t>
            </a:r>
            <a:endParaRPr lang="en-US" altLang="zh-CN" dirty="0"/>
          </a:p>
          <a:p>
            <a:r>
              <a:rPr lang="en-US" altLang="zh-CN" dirty="0"/>
              <a:t>……</a:t>
            </a:r>
            <a:r>
              <a:rPr lang="zh-CN" altLang="en-US" dirty="0"/>
              <a:t>大概。</a:t>
            </a:r>
            <a:endParaRPr lang="en-US" altLang="zh-CN" dirty="0"/>
          </a:p>
        </p:txBody>
      </p:sp>
    </p:spTree>
    <p:extLst>
      <p:ext uri="{BB962C8B-B14F-4D97-AF65-F5344CB8AC3E}">
        <p14:creationId xmlns:p14="http://schemas.microsoft.com/office/powerpoint/2010/main" val="311316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58541-D6C1-4BBD-AB47-94F1903A08D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0AC783E-75A1-4C09-A5CF-2F9A7083621F}"/>
              </a:ext>
            </a:extLst>
          </p:cNvPr>
          <p:cNvSpPr>
            <a:spLocks noGrp="1"/>
          </p:cNvSpPr>
          <p:nvPr>
            <p:ph idx="1"/>
          </p:nvPr>
        </p:nvSpPr>
        <p:spPr/>
        <p:txBody>
          <a:bodyPr/>
          <a:lstStyle/>
          <a:p>
            <a:r>
              <a:rPr lang="zh-CN" altLang="en-US" dirty="0"/>
              <a:t>那个最后一个技能原先是用来保证游戏能在一定回合内结束的，结果造数据的时候发现因为有个减魔技能而不可靠了起来（</a:t>
            </a:r>
          </a:p>
        </p:txBody>
      </p:sp>
    </p:spTree>
    <p:extLst>
      <p:ext uri="{BB962C8B-B14F-4D97-AF65-F5344CB8AC3E}">
        <p14:creationId xmlns:p14="http://schemas.microsoft.com/office/powerpoint/2010/main" val="10653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2FA96-93E0-4ED9-A4AB-A02A55568ED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8AC33CE-8847-4E3A-9A78-13B0FFDCFC24}"/>
              </a:ext>
            </a:extLst>
          </p:cNvPr>
          <p:cNvSpPr>
            <a:spLocks noGrp="1"/>
          </p:cNvSpPr>
          <p:nvPr>
            <p:ph idx="1"/>
          </p:nvPr>
        </p:nvSpPr>
        <p:spPr/>
        <p:txBody>
          <a:bodyPr/>
          <a:lstStyle/>
          <a:p>
            <a:r>
              <a:rPr lang="en-US" altLang="zh-CN" dirty="0"/>
              <a:t>Thanks</a:t>
            </a:r>
            <a:endParaRPr lang="zh-CN" altLang="en-US" dirty="0"/>
          </a:p>
        </p:txBody>
      </p:sp>
    </p:spTree>
    <p:extLst>
      <p:ext uri="{BB962C8B-B14F-4D97-AF65-F5344CB8AC3E}">
        <p14:creationId xmlns:p14="http://schemas.microsoft.com/office/powerpoint/2010/main" val="20721803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385</Words>
  <Application>Microsoft Office PowerPoint</Application>
  <PresentationFormat>宽屏</PresentationFormat>
  <Paragraphs>35</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J. starconnection</vt:lpstr>
      <vt:lpstr>所以群星要素在哪里</vt:lpstr>
      <vt:lpstr>PowerPoint 演示文稿</vt:lpstr>
      <vt:lpstr>sol</vt:lpstr>
      <vt:lpstr>我才没有口嫌体正直，绝对没有，真的。</vt:lpstr>
      <vt:lpstr>真·sol</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 starconnection</dc:title>
  <dc:creator>张 艺缤</dc:creator>
  <cp:lastModifiedBy>张 艺缤</cp:lastModifiedBy>
  <cp:revision>53</cp:revision>
  <dcterms:created xsi:type="dcterms:W3CDTF">2021-04-04T08:37:26Z</dcterms:created>
  <dcterms:modified xsi:type="dcterms:W3CDTF">2021-04-04T09:04:25Z</dcterms:modified>
</cp:coreProperties>
</file>