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7" r:id="rId6"/>
    <p:sldId id="266" r:id="rId7"/>
    <p:sldId id="259" r:id="rId8"/>
    <p:sldId id="258" r:id="rId9"/>
    <p:sldId id="260" r:id="rId10"/>
    <p:sldId id="261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9F7C-6A19-412C-B254-63015298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4D149-E9A1-4B75-B92F-0A9035792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C5178-C417-41E4-840A-97636FF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EB6D9-75A0-48B2-AF6F-75FAFC50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44B22-910E-46AB-AEB2-A1E8E71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8888-C6E7-49F2-A1DA-AF4F4180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B81CB-DD1E-450C-B594-F642665FD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66099-4D30-4AB1-B7E2-B20083E3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889C5-0584-49AF-9AC2-22B08B2A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77708-5009-4101-8E32-0EE810B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F7ED8-5B4D-4587-89F4-0C68CEBA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B3AF4-B4C8-48CC-ADA8-CF4BBDE9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7073A-10EE-4B32-9757-359721E2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A5E4B-299A-4428-A237-1ABE0B0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D298A-A1D4-4AE9-AC58-740AD1E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1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1E899-3531-492F-8F10-E20C5224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E8122-7CE8-4625-BD82-216363AE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5D7D0-ABC1-4EBF-A600-E9F15455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0F0AC-EBD2-4438-A907-3476127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03BF9-4847-434C-9B93-FB5941CD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90C8-FBA3-4263-A59A-1DBC284A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97A9A-5265-4141-8CAE-9F15DAC3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74EDE-70BB-4460-8C2E-71A7E526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0397-C629-408A-B51C-C79ABBA1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EABFD-A8D2-4FE0-BC2C-A882B609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DB5CE-8EF4-498B-B5EF-7B24486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C4A14-8812-4B71-9424-7C2FE385E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081C7-BBB2-497E-9A6A-FCC5428F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DB6F8-35F0-4848-9F9A-0F44555D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4ACFA-832E-4F3B-904A-FF23124C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A2153-00F5-4A61-866E-43C2910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6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96D3-A714-477C-9AA0-28EAB1A5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2BE5E-69E4-4D81-A1DD-5F63141F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22BAB-E21C-44E7-B2F9-F28D3702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4D972-4DFB-493B-A920-F0AB94F2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6E354B-6F20-4915-8AB4-182CB3B90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E6A305-7F9C-4320-863A-C2D6638C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1CE50-B390-4D05-8148-EFA98807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A1C082-7A18-4D65-A4F8-9AE11CC7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E64F-AE26-4EC4-AC88-EF79BCEE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2486E-EFED-4A0B-8C0D-4FE98705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54120-70F2-476D-A3DA-BBD9141B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065EF0-D019-45D7-B2F6-7BBDC0C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8444B5-E6D4-4447-A983-4B06DA55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24FC4-C119-4B70-B352-67AFDD0E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56BCF-1AC6-4139-A891-C9C145AD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4560C-9056-47EB-9666-363A77BB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8900A-A8E7-4AEB-AA71-B4251E46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0B659-EF52-4159-B346-E26AB148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EAFC1-3D50-43CB-BE82-0D2D52C4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F7E61-8A20-4DB3-827E-2CC45F1C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64113-28D2-436D-AF9A-1267EFE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67B5-A8F8-46E1-B96E-108C6964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5DA6BB-4107-418A-9D4D-0E2D4619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1564D-2F89-4B9B-B8B9-59C14DDC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B9D2E-4904-41C8-BE18-45E831A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CDC7D-A908-41E3-A95B-C8B0E0B3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0EE85-C67F-4CD8-9F4A-4A05F338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B2DC8-BCBA-4BC2-BAAF-3A6666D3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3984F-EFAC-44C4-AAD7-7722CCCF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1EAA-ACE7-430B-8F7A-DE71D0E1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912E-C934-4E11-B1FA-E20E3424F8E6}" type="datetimeFigureOut">
              <a:rPr lang="zh-CN" altLang="en-US" smtClean="0"/>
              <a:t>2021/05/22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DA515-57C7-4162-A771-038F01AF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B8400-CEE5-4147-89CB-1E14951BF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B6A9-5EE6-4A4E-99E3-68FE1E643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EDA9-E52A-4F15-8BDD-A4FF48589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91CFE-CA76-431E-A500-E1FC34A31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bqsgwys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61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6FDC-DAEA-42C9-B733-81F23A5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169816"/>
            <a:ext cx="10515600" cy="1325563"/>
          </a:xfrm>
        </p:spPr>
        <p:txBody>
          <a:bodyPr/>
          <a:lstStyle/>
          <a:p>
            <a:r>
              <a:rPr lang="zh-CN" altLang="en-US" dirty="0"/>
              <a:t>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12A1D-C831-4D06-8EBE-2EDA27E3C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8576"/>
                <a:ext cx="10515600" cy="59283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又令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altLang="zh-CN" b="0" dirty="0"/>
                </a:br>
                <a:br>
                  <a:rPr lang="en-US" altLang="zh-CN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altLang="zh-CN"/>
                          <m:t> </m:t>
                        </m:r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ad>
                          <m:radPr>
                            <m:degHide m:val="on"/>
                            <m:ctrlPr>
                              <a:rPr lang="pl-PL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pl-PL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l-PL" altLang="zh-CN" i="1" dirty="0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d>
                                  <m:dPr>
                                    <m:ctrlP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  <m: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pl-PL" altLang="zh-CN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-1</m:t>
                        </m:r>
                      </m:den>
                    </m:f>
                  </m:oMath>
                </a14:m>
                <a:endParaRPr lang="pl-PL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dirty="0"/>
                  <a:t>然后解出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12A1D-C831-4D06-8EBE-2EDA27E3C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8576"/>
                <a:ext cx="10515600" cy="5928388"/>
              </a:xfrm>
              <a:blipFill>
                <a:blip r:embed="rId2"/>
                <a:stretch>
                  <a:fillRect l="-928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8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7EBB4-52DC-4554-9147-CF0E469C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球面上两个圆的公共外接圆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B5EB9-D50B-49CF-801C-EB5D566BB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比较显然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8B5EB9-D50B-49CF-801C-EB5D566BB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3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EB2F4-3676-4273-9F1A-4F1B6A26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经典错误算法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E66EB-459C-41E3-B1F9-3347A9A4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THUPC2021</a:t>
            </a:r>
            <a:r>
              <a:rPr lang="zh-CN" altLang="en-US" dirty="0"/>
              <a:t>初赛经验*</a:t>
            </a:r>
            <a:endParaRPr lang="en-US" altLang="zh-CN" dirty="0"/>
          </a:p>
          <a:p>
            <a:r>
              <a:rPr lang="zh-CN" altLang="en-US" dirty="0"/>
              <a:t>球面可以用球极坐标投影至平面上</a:t>
            </a:r>
            <a:endParaRPr lang="en-US" altLang="zh-CN" dirty="0"/>
          </a:p>
          <a:p>
            <a:r>
              <a:rPr lang="zh-CN" altLang="en-US" dirty="0"/>
              <a:t>且球面上的圆投影出来还是圆</a:t>
            </a:r>
            <a:endParaRPr lang="en-US" altLang="zh-CN" dirty="0"/>
          </a:p>
          <a:p>
            <a:r>
              <a:rPr lang="zh-CN" altLang="en-US" dirty="0"/>
              <a:t>于是我们半球面的覆盖可以转化为平面上圆的覆盖</a:t>
            </a:r>
            <a:endParaRPr lang="en-US" altLang="zh-CN" dirty="0"/>
          </a:p>
          <a:p>
            <a:r>
              <a:rPr lang="zh-CN" altLang="en-US" dirty="0"/>
              <a:t>但是这是错的</a:t>
            </a:r>
            <a:endParaRPr lang="en-US" altLang="zh-CN" dirty="0"/>
          </a:p>
          <a:p>
            <a:r>
              <a:rPr lang="zh-CN" altLang="en-US" dirty="0"/>
              <a:t>留做习题</a:t>
            </a:r>
            <a:endParaRPr lang="en-US" altLang="zh-CN" dirty="0"/>
          </a:p>
          <a:p>
            <a:r>
              <a:rPr lang="zh-CN" altLang="en-US" dirty="0"/>
              <a:t>提示</a:t>
            </a:r>
            <a:r>
              <a:rPr lang="en-US" altLang="zh-CN" dirty="0"/>
              <a:t>:</a:t>
            </a:r>
            <a:r>
              <a:rPr lang="zh-CN" altLang="en-US" dirty="0"/>
              <a:t>投影平面上的直线在球面上不一定是大圆</a:t>
            </a:r>
          </a:p>
        </p:txBody>
      </p:sp>
    </p:spTree>
    <p:extLst>
      <p:ext uri="{BB962C8B-B14F-4D97-AF65-F5344CB8AC3E}">
        <p14:creationId xmlns:p14="http://schemas.microsoft.com/office/powerpoint/2010/main" val="144856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16783-EA8D-4AD3-AF5C-ACC87271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81"/>
            <a:ext cx="10515600" cy="132556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1DBDC-403C-4F49-B855-3B00A290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C:</a:t>
            </a:r>
            <a:r>
              <a:rPr lang="zh-CN" altLang="en-US" dirty="0"/>
              <a:t>非欧几何</a:t>
            </a:r>
            <a:r>
              <a:rPr lang="en-US" altLang="zh-CN" dirty="0"/>
              <a:t>, </a:t>
            </a:r>
            <a:r>
              <a:rPr lang="zh-CN" altLang="en-US" dirty="0"/>
              <a:t>何昊天</a:t>
            </a:r>
            <a:r>
              <a:rPr lang="en-US" altLang="zh-CN" dirty="0"/>
              <a:t>, THUPC2021</a:t>
            </a:r>
            <a:r>
              <a:rPr lang="zh-CN" altLang="en-US" dirty="0"/>
              <a:t>初赛</a:t>
            </a:r>
            <a:r>
              <a:rPr lang="en-US" altLang="zh-CN" dirty="0"/>
              <a:t>, 2020</a:t>
            </a:r>
          </a:p>
          <a:p>
            <a:r>
              <a:rPr lang="zh-CN" altLang="en-US" dirty="0"/>
              <a:t>最简单的计算几何入门参考选讲</a:t>
            </a:r>
            <a:r>
              <a:rPr lang="en-US" altLang="zh-CN" dirty="0"/>
              <a:t>, </a:t>
            </a:r>
            <a:r>
              <a:rPr lang="zh-CN" altLang="en-US" dirty="0"/>
              <a:t>何昊天</a:t>
            </a:r>
            <a:r>
              <a:rPr lang="en-US" altLang="zh-CN" dirty="0"/>
              <a:t>, APIO</a:t>
            </a:r>
            <a:r>
              <a:rPr lang="zh-CN" altLang="en-US" dirty="0"/>
              <a:t>交流活动</a:t>
            </a:r>
            <a:r>
              <a:rPr lang="en-US" altLang="zh-CN" dirty="0"/>
              <a:t> 2021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ED99BC5-AE6A-44CB-8871-90FC8E82F74D}"/>
              </a:ext>
            </a:extLst>
          </p:cNvPr>
          <p:cNvSpPr txBox="1">
            <a:spLocks/>
          </p:cNvSpPr>
          <p:nvPr/>
        </p:nvSpPr>
        <p:spPr>
          <a:xfrm>
            <a:off x="768658" y="2905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53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5F2C9-CCAD-49AE-BC9E-141DA20C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73EFB-7254-4625-8132-F3D5263B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1e6</a:t>
            </a:r>
            <a:r>
              <a:rPr lang="zh-CN" altLang="en-US" dirty="0"/>
              <a:t>个单位半球面上的圆的最小半径外接圆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49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B6D8D-B991-4CBD-8F38-7F21AC3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</a:t>
            </a:r>
            <a:r>
              <a:rPr lang="en-US" altLang="zh-CN" dirty="0"/>
              <a:t>-</a:t>
            </a:r>
            <a:r>
              <a:rPr lang="zh-CN" altLang="en-US" dirty="0"/>
              <a:t>随机增量  </a:t>
            </a:r>
            <a:r>
              <a:rPr lang="en-US" altLang="zh-CN" dirty="0"/>
              <a:t>REF: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E3DDBA-9939-4A58-AC25-37021773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21" y="1232433"/>
            <a:ext cx="8330165" cy="51340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5AC376-7C9F-4851-AFA2-8E830C2D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05" y="0"/>
            <a:ext cx="5656095" cy="24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B6D8D-B991-4CBD-8F38-7F21AC3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</a:t>
            </a:r>
            <a:r>
              <a:rPr lang="en-US" altLang="zh-CN" dirty="0"/>
              <a:t>-</a:t>
            </a:r>
            <a:r>
              <a:rPr lang="zh-CN" altLang="en-US" dirty="0"/>
              <a:t>随机增量  </a:t>
            </a:r>
            <a:r>
              <a:rPr lang="en-US" altLang="zh-CN" dirty="0"/>
              <a:t>REF: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992B79-EE06-4E83-808E-290EC2A8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6" y="1787201"/>
            <a:ext cx="8280604" cy="4560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5AC376-7C9F-4851-AFA2-8E830C2D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05" y="0"/>
            <a:ext cx="5656095" cy="24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B6D8D-B991-4CBD-8F38-7F21AC3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</a:t>
            </a:r>
            <a:r>
              <a:rPr lang="en-US" altLang="zh-CN" dirty="0"/>
              <a:t>-</a:t>
            </a:r>
            <a:r>
              <a:rPr lang="zh-CN" altLang="en-US" dirty="0"/>
              <a:t>随机增量  </a:t>
            </a:r>
            <a:r>
              <a:rPr lang="en-US" altLang="zh-CN" dirty="0"/>
              <a:t>REF: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1C59D-ED46-45A6-AE94-305A39F1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0" y="1747252"/>
            <a:ext cx="8380892" cy="47456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5AC376-7C9F-4851-AFA2-8E830C2D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05" y="0"/>
            <a:ext cx="5656095" cy="24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B6D8D-B991-4CBD-8F38-7F21AC3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</a:t>
            </a:r>
            <a:r>
              <a:rPr lang="en-US" altLang="zh-CN" dirty="0"/>
              <a:t>-</a:t>
            </a:r>
            <a:r>
              <a:rPr lang="zh-CN" altLang="en-US" dirty="0"/>
              <a:t>随机增量  </a:t>
            </a:r>
            <a:r>
              <a:rPr lang="en-US" altLang="zh-CN" dirty="0"/>
              <a:t>REF: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E3DDBA-9939-4A58-AC25-37021773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21" y="1232433"/>
            <a:ext cx="8330165" cy="51340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5AC376-7C9F-4851-AFA2-8E830C2D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05" y="0"/>
            <a:ext cx="5656095" cy="24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6C05F-8C28-4B9F-8CB2-0306685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单位球面上的距离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8AC4E6-3B7B-442E-A747-219AC79E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09839" cy="4351338"/>
              </a:xfrm>
            </p:spPr>
            <p:txBody>
              <a:bodyPr/>
              <a:lstStyle/>
              <a:p>
                <a:r>
                  <a:rPr lang="zh-CN" altLang="en-US" dirty="0"/>
                  <a:t>单位球上两点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则他们之间的距离即过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两点的大圆弧长为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ccos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OA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8AC4E6-3B7B-442E-A747-219AC79E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09839" cy="4351338"/>
              </a:xfrm>
              <a:blipFill>
                <a:blip r:embed="rId2"/>
                <a:stretch>
                  <a:fillRect l="-2148" t="-238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s2.bdstatic.com/70cFvnSh_Q1YnxGkpoWK1HF6hhy/it/u=3941392940,3833147920&amp;fm=26&amp;gp=0.jpg">
            <a:extLst>
              <a:ext uri="{FF2B5EF4-FFF2-40B4-BE49-F238E27FC236}">
                <a16:creationId xmlns:a16="http://schemas.microsoft.com/office/drawing/2014/main" id="{E9A30E82-278C-49F3-9A40-0C7978EFC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8"/>
          <a:stretch/>
        </p:blipFill>
        <p:spPr bwMode="auto">
          <a:xfrm>
            <a:off x="6983582" y="1478518"/>
            <a:ext cx="3971464" cy="39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7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EA44-601B-4FA2-9482-7DA22EE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球面上三个圆的外接圆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C3EA96-17B5-4852-966B-6157DA66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690688"/>
            <a:ext cx="4724400" cy="35433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CF83293-48B5-4B07-AF64-6DB80611E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610413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设三个圆圆心为</a:t>
                </a:r>
                <a:br>
                  <a:rPr lang="en-US" altLang="zh-CN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待求圆心为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半径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则满足式子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CF83293-48B5-4B07-AF64-6DB80611E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6104138" cy="4351338"/>
              </a:xfrm>
              <a:prstGeom prst="rect">
                <a:avLst/>
              </a:prstGeom>
              <a:blipFill>
                <a:blip r:embed="rId3"/>
                <a:stretch>
                  <a:fillRect l="-179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E241-4550-41A1-9F58-9954B493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54406"/>
            <a:ext cx="10515600" cy="1325563"/>
          </a:xfrm>
        </p:spPr>
        <p:txBody>
          <a:bodyPr/>
          <a:lstStyle/>
          <a:p>
            <a:r>
              <a:rPr lang="zh-CN" altLang="en-US" dirty="0"/>
              <a:t>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CC74AF-E00F-480D-8A3F-D21945877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53" y="261540"/>
                <a:ext cx="10515600" cy="633491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令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b="0" i="1" dirty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CC74AF-E00F-480D-8A3F-D21945877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53" y="261540"/>
                <a:ext cx="10515600" cy="6334919"/>
              </a:xfrm>
              <a:blipFill>
                <a:blip r:embed="rId2"/>
                <a:stretch>
                  <a:fillRect l="-1043" t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99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367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L</vt:lpstr>
      <vt:lpstr>题目大意</vt:lpstr>
      <vt:lpstr>最小圆-随机增量  REF:</vt:lpstr>
      <vt:lpstr>最小圆-随机增量  REF:</vt:lpstr>
      <vt:lpstr>最小圆-随机增量  REF:</vt:lpstr>
      <vt:lpstr>最小圆-随机增量  REF:</vt:lpstr>
      <vt:lpstr>单位球面上的距离</vt:lpstr>
      <vt:lpstr>球面上三个圆的外接圆</vt:lpstr>
      <vt:lpstr>续</vt:lpstr>
      <vt:lpstr>续</vt:lpstr>
      <vt:lpstr>球面上两个圆的公共外接圆</vt:lpstr>
      <vt:lpstr>经典错误算法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>武钰淞</dc:creator>
  <cp:lastModifiedBy>武钰淞</cp:lastModifiedBy>
  <cp:revision>7</cp:revision>
  <dcterms:created xsi:type="dcterms:W3CDTF">2021-05-22T06:07:04Z</dcterms:created>
  <dcterms:modified xsi:type="dcterms:W3CDTF">2021-05-22T06:49:56Z</dcterms:modified>
</cp:coreProperties>
</file>