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50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C56B0-6F62-4650-823D-63371F3BB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F7529D-12ED-4ABF-844F-2C4E09E2E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C6922-5565-40AE-B1A7-1BF6F5EB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E8E4-41EA-4C85-90F8-C60B719B7F7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857A6-B440-49B5-B700-59CEC9E1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51660-84B5-4E49-83ED-ECA20D81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89CB-F518-492E-B1FD-DF44C4AC5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DDFDE-8EB1-4CCA-92E2-2EF9A637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DA05B0-A9E3-4F1F-A889-5CA9A8E1E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DBB14-03BD-4BB3-8084-AA84EAB9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E8E4-41EA-4C85-90F8-C60B719B7F7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E6E81-CFAA-4F0E-9B3D-FB78B4B7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E9976-6CD6-4001-A532-5598AB81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89CB-F518-492E-B1FD-DF44C4AC5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92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7351C9-7C1D-4E0D-B70F-E6BE2A2A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A0F08D-F94F-4FC1-B254-1CEFCC4C2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FE790-4976-429B-830E-6A2990D2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E8E4-41EA-4C85-90F8-C60B719B7F7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D0356-C373-48E0-A064-EC400237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E53EC-429F-4C1C-94E9-41A7FFCE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89CB-F518-492E-B1FD-DF44C4AC5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8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67822-2FD1-4572-9BEA-0F7565DC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FAE37-84FB-4F9E-8A15-CEB23A4B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AA487-7197-4515-A28E-BB8ADE38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E8E4-41EA-4C85-90F8-C60B719B7F7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DF36F-5BED-4F45-9E87-44578DB8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5EA46-479B-4657-BBB3-6A48167A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89CB-F518-492E-B1FD-DF44C4AC5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48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A0627-D953-4841-B6DD-9F86B653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D3B34-16DB-444B-AFD1-F2E4E90F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A007D-269C-44FA-8E63-EDEA4393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E8E4-41EA-4C85-90F8-C60B719B7F7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CFD4F-83AE-4142-B0D4-D845BD04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73906-5C19-4BDE-959C-B48056D1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89CB-F518-492E-B1FD-DF44C4AC5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CF96A-5E8F-4645-92EA-4A16AB92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55E8B-DE1E-4A71-BFC1-E45E64163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55C117-EFC5-4E7F-85F3-03BD35607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F9DAE-B235-4354-A47E-155F993B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E8E4-41EA-4C85-90F8-C60B719B7F7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3F915-0865-457A-BF5D-0F4831B5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6DE57-5589-40AC-BE22-9729D11D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89CB-F518-492E-B1FD-DF44C4AC5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48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39EFD-03EE-48E9-BBD1-509ECD0F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B8858-56B5-4F37-80C9-0B8D2D3CE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E3112F-AB12-41E4-AD5F-BA11D1C48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D47461-E75B-4474-880B-EA65381E2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979CE5-2899-4109-99F9-759CC40A1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3BFD6F-A73C-40D3-8C5A-73216564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E8E4-41EA-4C85-90F8-C60B719B7F7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F968EE-92FC-4059-94FC-58F155F8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A22634-AB4E-480B-9C3C-B3B38392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89CB-F518-492E-B1FD-DF44C4AC5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0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0DF45-64B6-4FCB-8925-D2315F66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435763-59AE-4857-8ADB-79CA811D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E8E4-41EA-4C85-90F8-C60B719B7F7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9F1AE3-96D6-4409-9CB7-88946131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F40E2C-A821-4217-8BE7-B7588875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89CB-F518-492E-B1FD-DF44C4AC5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6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EAFFD7-9B83-482A-83BA-0F477541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E8E4-41EA-4C85-90F8-C60B719B7F7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896066-6422-426C-95B3-BF7886F6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ACCB58-60C9-4438-9DAE-C01A1797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89CB-F518-492E-B1FD-DF44C4AC5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7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15834-6DA8-44E6-8A8E-E070244A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1C649-D455-4B2C-8613-9433CD74F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F9B106-DEAA-4BE6-9FBF-D0C95900F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2AFD0-3BD5-4C20-A000-7C783F86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E8E4-41EA-4C85-90F8-C60B719B7F7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E8C0A-40AF-45B4-90B7-C5F3CDC2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C7FF9-9922-40A4-965B-A9210BA5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89CB-F518-492E-B1FD-DF44C4AC5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9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0E29C-FC54-40BB-821B-50E4FD15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E1FE2B-668D-4866-B9A1-0AA4D1931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4F2F5-384C-4F61-B2E9-0685CB0F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EC82E-5B7D-4CF4-9062-B782E548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E8E4-41EA-4C85-90F8-C60B719B7F7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742F3E-0A1A-47A8-94F7-4104FDA6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CB9DE-BED2-4C63-9B60-50C33BB5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89CB-F518-492E-B1FD-DF44C4AC5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0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3D96AC-BEE6-46C7-A51B-8A520D17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8BC9D-EF69-49DD-BC6B-D8A041B0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7F290-EA1B-427B-9F14-27435360D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E8E4-41EA-4C85-90F8-C60B719B7F7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C137C-9211-4C14-B7DE-D64EACCC5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DB93B-EE36-45EF-B3A2-B02B980C3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89CB-F518-492E-B1FD-DF44C4AC5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4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54859-051C-47C7-8560-826DA916C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 </a:t>
            </a:r>
            <a:r>
              <a:rPr lang="zh-CN" altLang="en-US" dirty="0"/>
              <a:t>幸运位置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71DC0DE-B39C-4C93-A7FF-3B80D95EB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罗崚骁</a:t>
            </a:r>
            <a:endParaRPr lang="en-US" altLang="zh-CN" dirty="0"/>
          </a:p>
          <a:p>
            <a:r>
              <a:rPr lang="en-US" altLang="zh-CN"/>
              <a:t>function2@qq.com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53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45FBC-69DD-4FD1-B234-6ABB7071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题意回顾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E8EC38-908D-4B04-A9D4-0D2D4B85B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给定高精度正整数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b="0" dirty="0"/>
                  <a:t>，求非负整数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b="0" dirty="0"/>
                  <a:t>，其中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⋅, ⋅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表示求最大公因数。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E8EC38-908D-4B04-A9D4-0D2D4B85B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96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92B27-A81C-4B68-85C4-1E3EC48B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无解条件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74DE1A-9BE2-4854-87A4-3A96E13CBE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根据初等数论知识有：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=1⇔∀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显然当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dirty="0"/>
                  <a:t> 时无解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因为此时有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74DE1A-9BE2-4854-87A4-3A96E13CB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83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92B27-A81C-4B68-85C4-1E3EC48B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74DE1A-9BE2-4854-87A4-3A96E13CBE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7497"/>
                <a:ext cx="10515600" cy="4351338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=1⇔∀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接下来在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时构造合法的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的任一质因子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/>
                  <a:t>，需有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b="0" dirty="0"/>
                  <a:t>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/>
                  <a:t> 是否整除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两种情况讨论：</a:t>
                </a:r>
                <a:endParaRPr lang="en-US" altLang="zh-CN" b="0" dirty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，则必有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，否则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b="0" dirty="0"/>
                  <a:t>，必有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b="0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，可令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b="0" dirty="0"/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 一种构造方法为：从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中消去所有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的质因子得到的结果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74DE1A-9BE2-4854-87A4-3A96E13CB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7497"/>
                <a:ext cx="10515600" cy="4351338"/>
              </a:xfrm>
              <a:blipFill>
                <a:blip r:embed="rId2"/>
                <a:stretch>
                  <a:fillRect l="-1043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37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72367-F083-40F8-902E-439C28B4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E12040-A44B-4096-B3FC-ABD9E7A4D2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构造方法：</a:t>
                </a:r>
                <a:r>
                  <a:rPr lang="zh-CN" altLang="en-US" b="0" dirty="0"/>
                  <a:t>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中消去所有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的质因子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最显然的方法是对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进行质因数分解，但无法应对数据范围</a:t>
                </a:r>
                <a:endParaRPr lang="en-US" altLang="zh-CN" b="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b="0" dirty="0"/>
                  <a:t>Workaround</a:t>
                </a:r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的最大公因数已经包含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中出现过的全部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的质因子，无需分解。设法将其指数变为零。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E12040-A44B-4096-B3FC-ABD9E7A4D2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45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72367-F083-40F8-902E-439C28B4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E12040-A44B-4096-B3FC-ABD9E7A4D2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463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b="0" dirty="0"/>
                  <a:t>算法思路：设法将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b="0" dirty="0"/>
                  <a:t> 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 的质因子的指数变为零</a:t>
                </a:r>
                <a:endParaRPr lang="en-US" altLang="zh-CN" b="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迭代实现：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b="0" dirty="0"/>
                  <a:t>倍增</a:t>
                </a:r>
                <a:r>
                  <a:rPr lang="zh-CN" altLang="en-US" dirty="0"/>
                  <a:t>实现：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E12040-A44B-4096-B3FC-ABD9E7A4D2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4631"/>
              </a:xfrm>
              <a:blipFill>
                <a:blip r:embed="rId2"/>
                <a:stretch>
                  <a:fillRect l="-1043" t="-1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71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C79D4-FA93-43E9-83C0-3701D8A2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114E9B-15B1-420B-B6FD-36DCCA90B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2264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设所有考虑整数长度为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高精度 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采用如下复杂度为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的计算方式：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/2,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,&amp; 2∣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,2∣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/2,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,&amp; 2∣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,2∤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,&amp; 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/2,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,&amp; 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辗转相除法也可以通过本题测例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114E9B-15B1-420B-B6FD-36DCCA90B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264" y="1825624"/>
                <a:ext cx="10515600" cy="4667251"/>
              </a:xfrm>
              <a:blipFill>
                <a:blip r:embed="rId2"/>
                <a:stretch>
                  <a:fillRect l="-1043" t="-1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71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C79D4-FA93-43E9-83C0-3701D8A2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114E9B-15B1-420B-B6FD-36DCCA90B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2264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分析倍增法的收敛步数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任意质因子的指数大小不超过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dirty="0"/>
                  <a:t>，每次倍增指数加倍（直至变为和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一样），应在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步内收敛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总时间复杂度为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114E9B-15B1-420B-B6FD-36DCCA90B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264" y="1825624"/>
                <a:ext cx="10515600" cy="4667251"/>
              </a:xfrm>
              <a:blipFill>
                <a:blip r:embed="rId2"/>
                <a:stretch>
                  <a:fillRect l="-1043" t="-1436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18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375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K 幸运位置</vt:lpstr>
      <vt:lpstr>题意回顾</vt:lpstr>
      <vt:lpstr>无解条件</vt:lpstr>
      <vt:lpstr>构造解法</vt:lpstr>
      <vt:lpstr>算法实现</vt:lpstr>
      <vt:lpstr>算法实现</vt:lpstr>
      <vt:lpstr>复杂度分析</vt:lpstr>
      <vt:lpstr>复杂度分析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</dc:title>
  <dc:creator>罗 崚骁</dc:creator>
  <cp:lastModifiedBy>罗 崚骁</cp:lastModifiedBy>
  <cp:revision>129</cp:revision>
  <dcterms:created xsi:type="dcterms:W3CDTF">2021-05-21T13:09:03Z</dcterms:created>
  <dcterms:modified xsi:type="dcterms:W3CDTF">2021-05-21T13:51:39Z</dcterms:modified>
</cp:coreProperties>
</file>