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362C-43F5-4C32-A1C3-49EAF1185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DF6206-37C2-4D57-87FA-A2AED222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12366-2DD9-4AE6-8D08-75153D40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DC0A7-7F75-4E4E-9425-534D8920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B2FD2-533B-4320-B8C9-7D9428C6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AD4C-595F-47BF-8CE3-E67E929E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4E559-B784-45BD-B271-FB367DE3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7D395-600C-45FF-98AE-91113559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C6BDB-284D-46E9-9C05-56324DCF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DF911-59EF-4BA5-A533-6C1734BA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E930E4-1165-457D-89C4-8A50CAD6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24937-96F4-4681-9103-06629941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D85B1-B65A-419A-80D4-49A5F0D3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17212-7CE7-4F51-8355-06DF4BAC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F2EBA-3D6F-4E99-BA42-866567BF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9592-26FF-4451-8CA7-3164D848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5D0E8-0601-4B40-8860-9008840B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BE5AA-8C2D-46CF-A8F8-9B0B59A2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1D748-7CEA-462F-A035-A076A7D5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AD7E1-07AC-4D68-A4B7-1E344EAB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9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465A-EFFC-4FE5-B8E6-34F0EC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2286E-1785-4FA7-877F-4C6AAA18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BB7F0-3BB2-4988-89F2-FAA4E12C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B0B7-5CB1-4742-98A1-52A3F8DD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32599-406D-4548-BEF8-30A084CB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17DBC-4F0A-40CF-9EF6-DF347A77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59797-55F5-4501-96B3-B3985AA1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3C0C7-32D5-4777-8B0E-E1D8A110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1A293-B5D4-45B8-B156-B3E7C248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13DE4-C374-47AA-9F0A-9358F51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FF327-532C-486B-96A0-BD5D9F76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9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19A9E-7F64-4D52-AC6F-4E37C5DB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32515-99CA-430F-8C06-5A84F8B4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48AE8-28A5-413A-A7FA-999E39A3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FF6818-7662-4681-A4B3-8C4A16556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99F0-1801-4CAE-96B7-8D8305BBA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FBBB8-BD2E-4B5E-B575-C9FD92E2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C54C3C-4F31-4F35-B378-1401192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D4FF5-19CE-4CFF-AC70-3E1FB725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0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A8A89-9080-4EAF-9BDA-BE5C4B42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C9131F-9DA5-4FC0-851A-252398B6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1DA06-379A-4C2D-930D-5EEE6116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20747-3AF6-40BE-BD52-9B67B7C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6C80A-EFC6-4AA2-83DB-A8DC6BC2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378A1-302B-43B7-ADBB-905BA75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1895B-A776-499D-BE76-5BB458B0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B9B7E-DF81-4BCC-ABBC-8D3AD867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0244C-B610-4D1B-A8B3-D9E3A97A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EAB00-F8D4-48B6-AB75-F7D611E3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8E8E3-2DB2-41E8-B0B0-3CFF847C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EBB9B-A397-4193-A5AE-C3BF9E5D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E9145-545D-4E30-8EAF-5181090F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8B16-4115-441E-9141-D16BD1AC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A9793-0443-4AFA-BD10-8F9D039E3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394FD-B074-4C07-A36B-57316002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225B-FD5B-4DD7-A504-9C041E9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A8DB8-2B6E-415E-A2B7-01500725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5E4A1-ECBE-43F9-905B-AC1BE933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2EAEB5-EB04-420E-8CED-9FA2DF65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05CF9-35D3-4E98-8A89-3EB04C91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661A7-E29B-4D03-B4A8-804BBEC67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E3CA-2E44-438E-BC76-DF664328776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06AB2-C8AB-43F7-8428-581522B9D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112C8-1B47-4F8C-8C0B-30F1DD86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AF9F-F8DE-44B7-B9FE-C35EE5C67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：</a:t>
            </a:r>
            <a:r>
              <a:rPr lang="en-US" altLang="zh-CN" dirty="0"/>
              <a:t>game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A7302-7146-42D2-B7B9-F4EF88EB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liuzhangfeiabc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B5A8-E09A-43DF-A10D-F399796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539C0-1C0B-4AFF-A45B-70EAF273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简单题，没什么好吐槽的</a:t>
            </a:r>
          </a:p>
        </p:txBody>
      </p:sp>
    </p:spTree>
    <p:extLst>
      <p:ext uri="{BB962C8B-B14F-4D97-AF65-F5344CB8AC3E}">
        <p14:creationId xmlns:p14="http://schemas.microsoft.com/office/powerpoint/2010/main" val="240574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0646-7FF4-45D1-8A65-7687D75D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518BE-D7D8-4B7F-AC55-5434CBDC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r>
              <a:rPr lang="zh-CN" altLang="en-US" dirty="0"/>
              <a:t>游戏先手必胜当且仅当所有石子的</a:t>
            </a:r>
            <a:r>
              <a:rPr lang="en-US" altLang="zh-CN" dirty="0" err="1"/>
              <a:t>xor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求：把</a:t>
            </a:r>
            <a:r>
              <a:rPr lang="en-US" altLang="zh-CN" dirty="0"/>
              <a:t>n</a:t>
            </a:r>
            <a:r>
              <a:rPr lang="zh-CN" altLang="en-US" dirty="0"/>
              <a:t>个石子分成</a:t>
            </a:r>
            <a:r>
              <a:rPr lang="en-US" altLang="zh-CN" dirty="0"/>
              <a:t>m</a:t>
            </a:r>
            <a:r>
              <a:rPr lang="zh-CN" altLang="en-US" dirty="0"/>
              <a:t>堆，每堆不超过上限且</a:t>
            </a:r>
            <a:r>
              <a:rPr lang="en-US" altLang="zh-CN" dirty="0" err="1"/>
              <a:t>xor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总方案数</a:t>
            </a:r>
            <a:r>
              <a:rPr lang="en-US" altLang="zh-CN" dirty="0"/>
              <a:t>-</a:t>
            </a:r>
            <a:r>
              <a:rPr lang="en-US" altLang="zh-CN" dirty="0" err="1"/>
              <a:t>xor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的方案数</a:t>
            </a:r>
          </a:p>
        </p:txBody>
      </p:sp>
    </p:spTree>
    <p:extLst>
      <p:ext uri="{BB962C8B-B14F-4D97-AF65-F5344CB8AC3E}">
        <p14:creationId xmlns:p14="http://schemas.microsoft.com/office/powerpoint/2010/main" val="278011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56D8A-DC2A-4704-93A4-4FBBCB72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DCD81A-B99D-4E38-A694-D50ECA63E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总方案数：</a:t>
                </a:r>
                <a:endParaRPr lang="en-US" altLang="zh-CN" dirty="0"/>
              </a:p>
              <a:p>
                <a:r>
                  <a:rPr lang="zh-CN" altLang="en-US" dirty="0"/>
                  <a:t>可以用跟</a:t>
                </a:r>
                <a:r>
                  <a:rPr lang="en-US" altLang="zh-CN" dirty="0" err="1"/>
                  <a:t>xor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的方案数一样的做法，也可以直接容斥</a:t>
                </a:r>
                <a:endParaRPr lang="en-US" altLang="zh-CN" dirty="0"/>
              </a:p>
              <a:p>
                <a:r>
                  <a:rPr lang="zh-CN" altLang="en-US" dirty="0"/>
                  <a:t>枚举一个子集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的石子堆超过了限制，其余堆没有限制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DCD81A-B99D-4E38-A694-D50ECA63E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5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0CCE-85F6-4568-A520-4109A30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F279DC-089A-4DA8-B1ED-8CBF2CBC4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Xor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的方案数</a:t>
                </a:r>
                <a:endParaRPr lang="en-US" altLang="zh-CN" dirty="0"/>
              </a:p>
              <a:p>
                <a:r>
                  <a:rPr lang="zh-CN" altLang="en-US" dirty="0"/>
                  <a:t>需要一个数位</a:t>
                </a:r>
                <a:r>
                  <a:rPr lang="en-US" altLang="zh-CN" dirty="0" err="1"/>
                  <a:t>dp</a:t>
                </a:r>
                <a:endParaRPr lang="en-US" altLang="zh-CN" dirty="0"/>
              </a:p>
              <a:p>
                <a:r>
                  <a:rPr lang="zh-CN" altLang="en-US" dirty="0"/>
                  <a:t>考虑做二进制加法的过程，从高到低考虑过来的时候需要知道低位会向这一位进位多少次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][s][j]</a:t>
                </a:r>
                <a:r>
                  <a:rPr lang="zh-CN" altLang="en-US" dirty="0"/>
                  <a:t>表示从高到低考虑到第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位，目前被卡上界的集合是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，低位向这一位进位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次</a:t>
                </a:r>
                <a:endParaRPr lang="en-US" altLang="zh-CN" dirty="0"/>
              </a:p>
              <a:p>
                <a:r>
                  <a:rPr lang="en-US" altLang="zh-CN" dirty="0"/>
                  <a:t>j</a:t>
                </a:r>
                <a:r>
                  <a:rPr lang="zh-CN" altLang="en-US" dirty="0"/>
                  <a:t>的范围只能是</a:t>
                </a:r>
                <a:r>
                  <a:rPr lang="en-US" altLang="zh-CN" dirty="0"/>
                  <a:t>0~m-1</a:t>
                </a:r>
              </a:p>
              <a:p>
                <a:r>
                  <a:rPr lang="zh-CN" altLang="en-US" dirty="0"/>
                  <a:t>转移的时候直接枚举下一位所有的数填什么</a:t>
                </a:r>
                <a:endParaRPr lang="en-US" altLang="zh-CN" dirty="0"/>
              </a:p>
              <a:p>
                <a:r>
                  <a:rPr lang="zh-CN" altLang="en-US" dirty="0"/>
                  <a:t>这样复杂度有一个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，可以再优化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F279DC-089A-4DA8-B1ED-8CBF2CBC4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90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E5C65-581A-46A4-AE26-E1CB889D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683EA-F76C-4AA0-AC19-70E40F736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对于卡上界的集合，枚举下一位填什么</a:t>
                </a:r>
                <a:endParaRPr lang="en-US" altLang="zh-CN" dirty="0"/>
              </a:p>
              <a:p>
                <a:r>
                  <a:rPr lang="zh-CN" altLang="en-US" dirty="0"/>
                  <a:t>对于没卡上界的部分，可以直接枚举有多少个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然后乘组合数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，由于状态数很不满可以直接通过此题</a:t>
                </a:r>
                <a:endParaRPr lang="en-US" altLang="zh-CN" dirty="0"/>
              </a:p>
              <a:p>
                <a:r>
                  <a:rPr lang="zh-CN" altLang="en-US" dirty="0"/>
                  <a:t>更进一步优化：把枚举子集的部分套一个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来实现</a:t>
                </a:r>
                <a:endParaRPr lang="en-US" altLang="zh-CN" dirty="0"/>
              </a:p>
              <a:p>
                <a:r>
                  <a:rPr lang="zh-CN" altLang="en-US" dirty="0"/>
                  <a:t>记一个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][s][j]</a:t>
                </a:r>
                <a:r>
                  <a:rPr lang="zh-CN" altLang="en-US" dirty="0"/>
                  <a:t>表示往下一位填的过程中，目前考虑到第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个数，卡上界的集合是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，进位的状态是</a:t>
                </a:r>
                <a:r>
                  <a:rPr lang="en-US" altLang="zh-CN" dirty="0"/>
                  <a:t>j</a:t>
                </a:r>
              </a:p>
              <a:p>
                <a:r>
                  <a:rPr lang="zh-CN" altLang="en-US"/>
                  <a:t>直接枚举下一位填什么转移</a:t>
                </a:r>
                <a:r>
                  <a:rPr lang="zh-CN" altLang="en-US" dirty="0"/>
                  <a:t>即可</a:t>
                </a:r>
                <a:endParaRPr lang="en-US" altLang="zh-CN" dirty="0"/>
              </a:p>
              <a:p>
                <a:r>
                  <a:rPr lang="zh-CN" altLang="en-US" dirty="0"/>
                  <a:t>最后的总复杂度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683EA-F76C-4AA0-AC19-70E40F736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90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AF9F-F8DE-44B7-B9FE-C35EE5C67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A7302-7146-42D2-B7B9-F4EF88EB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liuzhangfeiabc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0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335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I：game</vt:lpstr>
      <vt:lpstr>写在前面</vt:lpstr>
      <vt:lpstr>sol</vt:lpstr>
      <vt:lpstr>sol</vt:lpstr>
      <vt:lpstr>sol</vt:lpstr>
      <vt:lpstr>sol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I：game</dc:title>
  <dc:creator>张 艺缤</dc:creator>
  <cp:lastModifiedBy>张 艺缤</cp:lastModifiedBy>
  <cp:revision>39</cp:revision>
  <dcterms:created xsi:type="dcterms:W3CDTF">2021-04-05T03:41:54Z</dcterms:created>
  <dcterms:modified xsi:type="dcterms:W3CDTF">2021-05-20T16:25:20Z</dcterms:modified>
</cp:coreProperties>
</file>