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8" r:id="rId3"/>
    <p:sldId id="259" r:id="rId4"/>
    <p:sldId id="261" r:id="rId5"/>
    <p:sldId id="262" r:id="rId6"/>
    <p:sldId id="263" r:id="rId7"/>
    <p:sldId id="279" r:id="rId8"/>
    <p:sldId id="278" r:id="rId9"/>
    <p:sldId id="280"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7" r:id="rId23"/>
    <p:sldId id="281" r:id="rId24"/>
    <p:sldId id="282" r:id="rId25"/>
    <p:sldId id="283" r:id="rId26"/>
    <p:sldId id="284" r:id="rId27"/>
    <p:sldId id="285" r:id="rId28"/>
    <p:sldId id="286" r:id="rId29"/>
    <p:sldId id="287" r:id="rId30"/>
    <p:sldId id="288" r:id="rId31"/>
    <p:sldId id="309" r:id="rId32"/>
    <p:sldId id="289" r:id="rId33"/>
    <p:sldId id="310" r:id="rId34"/>
    <p:sldId id="303" r:id="rId35"/>
    <p:sldId id="304" r:id="rId36"/>
    <p:sldId id="313" r:id="rId37"/>
    <p:sldId id="314" r:id="rId38"/>
    <p:sldId id="315" r:id="rId39"/>
    <p:sldId id="316" r:id="rId40"/>
    <p:sldId id="317" r:id="rId41"/>
    <p:sldId id="318" r:id="rId42"/>
    <p:sldId id="319" r:id="rId43"/>
    <p:sldId id="320" r:id="rId44"/>
    <p:sldId id="311" r:id="rId45"/>
    <p:sldId id="312" r:id="rId46"/>
    <p:sldId id="294" r:id="rId47"/>
    <p:sldId id="295" r:id="rId48"/>
    <p:sldId id="296" r:id="rId49"/>
    <p:sldId id="297" r:id="rId50"/>
    <p:sldId id="298" r:id="rId51"/>
    <p:sldId id="276" r:id="rId52"/>
    <p:sldId id="321" r:id="rId53"/>
    <p:sldId id="322"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194" y="12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0EA774-2A55-499C-ACF4-82C83EDD2B83}" type="datetimeFigureOut">
              <a:rPr lang="en-US" smtClean="0"/>
              <a:t>9/5/2015</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9AE7A7B-1030-4B00-87B2-A98BED35642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0EA774-2A55-499C-ACF4-82C83EDD2B83}" type="datetimeFigureOut">
              <a:rPr lang="en-US" smtClean="0"/>
              <a:t>9/5/2015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E7A7B-1030-4B00-87B2-A98BED35642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0EA774-2A55-499C-ACF4-82C83EDD2B83}" type="datetimeFigureOut">
              <a:rPr lang="en-US" smtClean="0"/>
              <a:t>9/5/2015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E7A7B-1030-4B00-87B2-A98BED35642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0EA774-2A55-499C-ACF4-82C83EDD2B83}" type="datetimeFigureOut">
              <a:rPr lang="en-US" smtClean="0"/>
              <a:t>9/5/2015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E7A7B-1030-4B00-87B2-A98BED35642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C70EA774-2A55-499C-ACF4-82C83EDD2B83}" type="datetimeFigureOut">
              <a:rPr lang="en-US" smtClean="0"/>
              <a:t>9/5/2015</a:t>
            </a:fld>
            <a:endParaRPr lang="en-US"/>
          </a:p>
        </p:txBody>
      </p:sp>
      <p:sp>
        <p:nvSpPr>
          <p:cNvPr id="8" name="Slide Number Placeholder 7"/>
          <p:cNvSpPr>
            <a:spLocks noGrp="1"/>
          </p:cNvSpPr>
          <p:nvPr>
            <p:ph type="sldNum" sz="quarter" idx="11"/>
          </p:nvPr>
        </p:nvSpPr>
        <p:spPr/>
        <p:txBody>
          <a:bodyPr/>
          <a:lstStyle/>
          <a:p>
            <a:fld id="{99AE7A7B-1030-4B00-87B2-A98BED35642C}"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0EA774-2A55-499C-ACF4-82C83EDD2B83}" type="datetimeFigureOut">
              <a:rPr lang="en-US" smtClean="0"/>
              <a:t>9/5/2015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AE7A7B-1030-4B00-87B2-A98BED35642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0EA774-2A55-499C-ACF4-82C83EDD2B83}" type="datetimeFigureOut">
              <a:rPr lang="en-US" smtClean="0"/>
              <a:t>9/5/2015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AE7A7B-1030-4B00-87B2-A98BED35642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0EA774-2A55-499C-ACF4-82C83EDD2B83}" type="datetimeFigureOut">
              <a:rPr lang="en-US" smtClean="0"/>
              <a:t>9/5/2015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AE7A7B-1030-4B00-87B2-A98BED35642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0EA774-2A55-499C-ACF4-82C83EDD2B83}" type="datetimeFigureOut">
              <a:rPr lang="en-US" smtClean="0"/>
              <a:t>9/5/2015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AE7A7B-1030-4B00-87B2-A98BED35642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0EA774-2A55-499C-ACF4-82C83EDD2B83}" type="datetimeFigureOut">
              <a:rPr lang="en-US" smtClean="0"/>
              <a:t>9/5/2015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AE7A7B-1030-4B00-87B2-A98BED35642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0EA774-2A55-499C-ACF4-82C83EDD2B83}" type="datetimeFigureOut">
              <a:rPr lang="en-US" smtClean="0"/>
              <a:t>9/5/2015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99AE7A7B-1030-4B00-87B2-A98BED35642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C70EA774-2A55-499C-ACF4-82C83EDD2B83}" type="datetimeFigureOut">
              <a:rPr lang="en-US" smtClean="0"/>
              <a:t>9/5/2015</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99AE7A7B-1030-4B00-87B2-A98BED35642C}" type="slidenum">
              <a:rPr lang="en-US" smtClean="0"/>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066800"/>
            <a:ext cx="7543800" cy="2593975"/>
          </a:xfrm>
        </p:spPr>
        <p:txBody>
          <a:bodyPr/>
          <a:lstStyle/>
          <a:p>
            <a:r>
              <a:rPr lang="fr-BE" dirty="0"/>
              <a:t>ASP.NET MVC</a:t>
            </a:r>
            <a:endParaRPr lang="en-US" dirty="0"/>
          </a:p>
        </p:txBody>
      </p:sp>
      <p:sp>
        <p:nvSpPr>
          <p:cNvPr id="3" name="Subtitle 2"/>
          <p:cNvSpPr>
            <a:spLocks noGrp="1"/>
          </p:cNvSpPr>
          <p:nvPr>
            <p:ph type="subTitle" idx="1"/>
          </p:nvPr>
        </p:nvSpPr>
        <p:spPr/>
        <p:txBody>
          <a:bodyPr/>
          <a:lstStyle/>
          <a:p>
            <a:pPr algn="r"/>
            <a:r>
              <a:rPr lang="en-US" dirty="0" err="1" smtClean="0"/>
              <a:t>Yogesh</a:t>
            </a:r>
            <a:r>
              <a:rPr lang="en-US" dirty="0" smtClean="0"/>
              <a:t> Yadav</a:t>
            </a:r>
          </a:p>
          <a:p>
            <a:pPr algn="r"/>
            <a:endParaRPr lang="en-US" dirty="0"/>
          </a:p>
        </p:txBody>
      </p:sp>
    </p:spTree>
    <p:extLst>
      <p:ext uri="{BB962C8B-B14F-4D97-AF65-F5344CB8AC3E}">
        <p14:creationId xmlns:p14="http://schemas.microsoft.com/office/powerpoint/2010/main" val="38866456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Should you fear ASP.NET MVC?</a:t>
            </a:r>
          </a:p>
        </p:txBody>
      </p:sp>
      <p:sp>
        <p:nvSpPr>
          <p:cNvPr id="3" name="Content Placeholder 2"/>
          <p:cNvSpPr>
            <a:spLocks noGrp="1"/>
          </p:cNvSpPr>
          <p:nvPr>
            <p:ph idx="1"/>
          </p:nvPr>
        </p:nvSpPr>
        <p:spPr/>
        <p:txBody>
          <a:bodyPr>
            <a:normAutofit lnSpcReduction="10000"/>
          </a:bodyPr>
          <a:lstStyle/>
          <a:p>
            <a:r>
              <a:rPr lang="en-US" dirty="0" smtClean="0"/>
              <a:t>ASP.NET MVC is built on top of ASP.NET</a:t>
            </a:r>
          </a:p>
          <a:p>
            <a:r>
              <a:rPr lang="en-US" dirty="0" smtClean="0"/>
              <a:t>ASP.NET MVC is not a replacement for anything</a:t>
            </a:r>
          </a:p>
          <a:p>
            <a:r>
              <a:rPr lang="en-US" dirty="0" smtClean="0"/>
              <a:t>It is just an alternative</a:t>
            </a:r>
          </a:p>
          <a:p>
            <a:r>
              <a:rPr lang="en-US" dirty="0" smtClean="0"/>
              <a:t>It’s a totally different approach</a:t>
            </a:r>
          </a:p>
          <a:p>
            <a:r>
              <a:rPr lang="en-US" dirty="0" smtClean="0"/>
              <a:t>Embrace the web</a:t>
            </a:r>
          </a:p>
          <a:p>
            <a:pPr lvl="1"/>
            <a:r>
              <a:rPr lang="en-US" sz="2200" dirty="0" smtClean="0"/>
              <a:t>User/SEO friendly URLs, HTML 5, SPA</a:t>
            </a:r>
          </a:p>
          <a:p>
            <a:pPr lvl="1"/>
            <a:r>
              <a:rPr lang="en-US" sz="2200" dirty="0" smtClean="0"/>
              <a:t>Adopt REST concepts</a:t>
            </a:r>
          </a:p>
          <a:p>
            <a:r>
              <a:rPr lang="en-US" dirty="0" smtClean="0"/>
              <a:t>Uses MVC pattern</a:t>
            </a:r>
          </a:p>
          <a:p>
            <a:pPr lvl="1"/>
            <a:r>
              <a:rPr lang="en-US" sz="2200" dirty="0" smtClean="0"/>
              <a:t>Conventions and Guidance</a:t>
            </a:r>
          </a:p>
          <a:p>
            <a:pPr lvl="1"/>
            <a:r>
              <a:rPr lang="en-US" sz="2200" dirty="0" smtClean="0"/>
              <a:t>Separation of concerns</a:t>
            </a:r>
          </a:p>
          <a:p>
            <a:r>
              <a:rPr lang="en-US" dirty="0" smtClean="0"/>
              <a:t>View Engine</a:t>
            </a:r>
            <a:endParaRPr lang="en-US" dirty="0"/>
          </a:p>
        </p:txBody>
      </p:sp>
    </p:spTree>
    <p:extLst>
      <p:ext uri="{BB962C8B-B14F-4D97-AF65-F5344CB8AC3E}">
        <p14:creationId xmlns:p14="http://schemas.microsoft.com/office/powerpoint/2010/main" val="2688538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1148403" y="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a:lstStyle>
          <a:p>
            <a:r>
              <a:rPr lang="en-US" dirty="0" smtClean="0"/>
              <a:t>ASP.NET Core</a:t>
            </a:r>
            <a:endParaRPr lang="en-US" dirty="0"/>
          </a:p>
        </p:txBody>
      </p:sp>
      <p:sp>
        <p:nvSpPr>
          <p:cNvPr id="5" name="Slide Number Placeholder 3"/>
          <p:cNvSpPr>
            <a:spLocks noGrp="1"/>
          </p:cNvSpPr>
          <p:nvPr/>
        </p:nvSpPr>
        <p:spPr>
          <a:xfrm>
            <a:off x="8352911" y="6553200"/>
            <a:ext cx="457200" cy="228600"/>
          </a:xfrm>
          <a:prstGeom prst="rect">
            <a:avLst/>
          </a:prstGeom>
        </p:spPr>
        <p:txBody>
          <a:bodyPr anchor="ctr" anchorCtr="0"/>
          <a:lstStyle>
            <a:defPPr>
              <a:defRPr lang="en-US"/>
            </a:defPPr>
            <a:lvl1pPr algn="r" rtl="0" fontAlgn="base">
              <a:spcBef>
                <a:spcPct val="0"/>
              </a:spcBef>
              <a:spcAft>
                <a:spcPct val="0"/>
              </a:spcAft>
              <a:defRPr sz="11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defRPr/>
            </a:pPr>
            <a:fld id="{58452FF4-89E3-4D1B-9927-2DBDC00E58D7}" type="slidenum">
              <a:rPr lang="en-US" smtClean="0"/>
              <a:pPr>
                <a:defRPr/>
              </a:pPr>
              <a:t>11</a:t>
            </a:fld>
            <a:endParaRPr lang="en-US" dirty="0"/>
          </a:p>
        </p:txBody>
      </p:sp>
      <p:grpSp>
        <p:nvGrpSpPr>
          <p:cNvPr id="6" name="Group 5"/>
          <p:cNvGrpSpPr/>
          <p:nvPr/>
        </p:nvGrpSpPr>
        <p:grpSpPr>
          <a:xfrm>
            <a:off x="6172200" y="914400"/>
            <a:ext cx="2431077" cy="1439607"/>
            <a:chOff x="6666900" y="1482970"/>
            <a:chExt cx="2431077" cy="1439607"/>
          </a:xfrm>
        </p:grpSpPr>
        <p:sp>
          <p:nvSpPr>
            <p:cNvPr id="31" name="Right Brace 30"/>
            <p:cNvSpPr/>
            <p:nvPr/>
          </p:nvSpPr>
          <p:spPr bwMode="auto">
            <a:xfrm>
              <a:off x="6666900" y="1482970"/>
              <a:ext cx="548640" cy="1439607"/>
            </a:xfrm>
            <a:prstGeom prst="rightBrace">
              <a:avLst>
                <a:gd name="adj1" fmla="val 8333"/>
                <a:gd name="adj2" fmla="val 50755"/>
              </a:avLst>
            </a:prstGeom>
            <a:noFill/>
            <a:ln w="28575" cap="flat" cmpd="sng" algn="ctr">
              <a:solidFill>
                <a:srgbClr val="00B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solidFill>
                  <a:srgbClr val="00B050"/>
                </a:solidFill>
                <a:effectLst/>
                <a:latin typeface="Tahoma" pitchFamily="34" charset="0"/>
              </a:endParaRPr>
            </a:p>
          </p:txBody>
        </p:sp>
        <p:sp>
          <p:nvSpPr>
            <p:cNvPr id="32" name="TextBox 8"/>
            <p:cNvSpPr txBox="1"/>
            <p:nvPr/>
          </p:nvSpPr>
          <p:spPr>
            <a:xfrm>
              <a:off x="7194892" y="1971372"/>
              <a:ext cx="1903085" cy="461665"/>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r>
                <a:rPr lang="en-US" sz="2400" b="1" dirty="0" smtClean="0">
                  <a:solidFill>
                    <a:schemeClr val="accent1"/>
                  </a:solidFill>
                </a:rPr>
                <a:t>Presentation</a:t>
              </a:r>
              <a:endParaRPr lang="en-US" sz="2400" b="1" dirty="0">
                <a:solidFill>
                  <a:schemeClr val="accent1"/>
                </a:solidFill>
              </a:endParaRPr>
            </a:p>
          </p:txBody>
        </p:sp>
      </p:grpSp>
      <p:grpSp>
        <p:nvGrpSpPr>
          <p:cNvPr id="7" name="Group 6"/>
          <p:cNvGrpSpPr/>
          <p:nvPr/>
        </p:nvGrpSpPr>
        <p:grpSpPr>
          <a:xfrm>
            <a:off x="6400800" y="3270334"/>
            <a:ext cx="1834203" cy="2673266"/>
            <a:chOff x="6666900" y="3675185"/>
            <a:chExt cx="1834203" cy="1770183"/>
          </a:xfrm>
        </p:grpSpPr>
        <p:sp>
          <p:nvSpPr>
            <p:cNvPr id="29" name="Right Brace 28"/>
            <p:cNvSpPr/>
            <p:nvPr/>
          </p:nvSpPr>
          <p:spPr bwMode="auto">
            <a:xfrm>
              <a:off x="6666900" y="3675185"/>
              <a:ext cx="548640" cy="1770183"/>
            </a:xfrm>
            <a:prstGeom prst="rightBrace">
              <a:avLst/>
            </a:prstGeom>
            <a:noFill/>
            <a:ln w="28575" cap="flat" cmpd="sng" algn="ctr">
              <a:solidFill>
                <a:schemeClr val="accent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solidFill>
                  <a:schemeClr val="bg1"/>
                </a:solidFill>
                <a:effectLst/>
                <a:latin typeface="Tahoma" pitchFamily="34" charset="0"/>
              </a:endParaRPr>
            </a:p>
          </p:txBody>
        </p:sp>
        <p:sp>
          <p:nvSpPr>
            <p:cNvPr id="30" name="TextBox 9"/>
            <p:cNvSpPr txBox="1"/>
            <p:nvPr/>
          </p:nvSpPr>
          <p:spPr>
            <a:xfrm>
              <a:off x="7173174" y="4329444"/>
              <a:ext cx="1327929" cy="461665"/>
            </a:xfrm>
            <a:prstGeom prst="rect">
              <a:avLst/>
            </a:prstGeom>
            <a:noFill/>
          </p:spPr>
          <p:txBody>
            <a:bodyPr wrap="none" rtlCol="0" anchor="ctr">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en-US" sz="2400" b="1" dirty="0" smtClean="0">
                  <a:solidFill>
                    <a:schemeClr val="accent2"/>
                  </a:solidFill>
                </a:rPr>
                <a:t>Runtime</a:t>
              </a:r>
              <a:endParaRPr lang="en-US" sz="2400" b="1" dirty="0">
                <a:solidFill>
                  <a:schemeClr val="accent2"/>
                </a:solidFill>
              </a:endParaRPr>
            </a:p>
          </p:txBody>
        </p:sp>
      </p:grpSp>
      <p:grpSp>
        <p:nvGrpSpPr>
          <p:cNvPr id="8" name="Group 7"/>
          <p:cNvGrpSpPr/>
          <p:nvPr/>
        </p:nvGrpSpPr>
        <p:grpSpPr>
          <a:xfrm>
            <a:off x="340524" y="928255"/>
            <a:ext cx="2541559" cy="2324577"/>
            <a:chOff x="658841" y="1482970"/>
            <a:chExt cx="2541559" cy="2324577"/>
          </a:xfrm>
        </p:grpSpPr>
        <p:sp>
          <p:nvSpPr>
            <p:cNvPr id="27" name="Rectangle 26"/>
            <p:cNvSpPr/>
            <p:nvPr/>
          </p:nvSpPr>
          <p:spPr bwMode="auto">
            <a:xfrm>
              <a:off x="658841" y="1482970"/>
              <a:ext cx="2541559" cy="1439607"/>
            </a:xfrm>
            <a:prstGeom prst="rect">
              <a:avLst/>
            </a:prstGeom>
            <a:gradFill>
              <a:gsLst>
                <a:gs pos="0">
                  <a:schemeClr val="accent1"/>
                </a:gs>
                <a:gs pos="100000">
                  <a:schemeClr val="accent1">
                    <a:lumMod val="60000"/>
                    <a:lumOff val="40000"/>
                  </a:schemeClr>
                </a:gs>
              </a:gsLst>
            </a:gra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algn="l" rtl="0" fontAlgn="base">
                <a:spcBef>
                  <a:spcPct val="0"/>
                </a:spcBef>
                <a:spcAft>
                  <a:spcPct val="0"/>
                </a:spcAft>
                <a:defRPr sz="2500" kern="1200">
                  <a:solidFill>
                    <a:schemeClr val="lt1"/>
                  </a:solidFill>
                  <a:latin typeface="+mn-lt"/>
                  <a:ea typeface="+mn-ea"/>
                  <a:cs typeface="+mn-cs"/>
                </a:defRPr>
              </a:lvl1pPr>
              <a:lvl2pPr marL="457200" algn="l" rtl="0" fontAlgn="base">
                <a:spcBef>
                  <a:spcPct val="0"/>
                </a:spcBef>
                <a:spcAft>
                  <a:spcPct val="0"/>
                </a:spcAft>
                <a:defRPr sz="2500" kern="1200">
                  <a:solidFill>
                    <a:schemeClr val="lt1"/>
                  </a:solidFill>
                  <a:latin typeface="+mn-lt"/>
                  <a:ea typeface="+mn-ea"/>
                  <a:cs typeface="+mn-cs"/>
                </a:defRPr>
              </a:lvl2pPr>
              <a:lvl3pPr marL="914400" algn="l" rtl="0" fontAlgn="base">
                <a:spcBef>
                  <a:spcPct val="0"/>
                </a:spcBef>
                <a:spcAft>
                  <a:spcPct val="0"/>
                </a:spcAft>
                <a:defRPr sz="2500" kern="1200">
                  <a:solidFill>
                    <a:schemeClr val="lt1"/>
                  </a:solidFill>
                  <a:latin typeface="+mn-lt"/>
                  <a:ea typeface="+mn-ea"/>
                  <a:cs typeface="+mn-cs"/>
                </a:defRPr>
              </a:lvl3pPr>
              <a:lvl4pPr marL="1371600" algn="l" rtl="0" fontAlgn="base">
                <a:spcBef>
                  <a:spcPct val="0"/>
                </a:spcBef>
                <a:spcAft>
                  <a:spcPct val="0"/>
                </a:spcAft>
                <a:defRPr sz="2500" kern="1200">
                  <a:solidFill>
                    <a:schemeClr val="lt1"/>
                  </a:solidFill>
                  <a:latin typeface="+mn-lt"/>
                  <a:ea typeface="+mn-ea"/>
                  <a:cs typeface="+mn-cs"/>
                </a:defRPr>
              </a:lvl4pPr>
              <a:lvl5pPr marL="1828800" algn="l" rtl="0" fontAlgn="base">
                <a:spcBef>
                  <a:spcPct val="0"/>
                </a:spcBef>
                <a:spcAft>
                  <a:spcPct val="0"/>
                </a:spcAft>
                <a:defRPr sz="2500" kern="1200">
                  <a:solidFill>
                    <a:schemeClr val="lt1"/>
                  </a:solidFill>
                  <a:latin typeface="+mn-lt"/>
                  <a:ea typeface="+mn-ea"/>
                  <a:cs typeface="+mn-cs"/>
                </a:defRPr>
              </a:lvl5pPr>
              <a:lvl6pPr marL="2286000" algn="l" defTabSz="914400" rtl="0" eaLnBrk="1" latinLnBrk="0" hangingPunct="1">
                <a:defRPr sz="2500" kern="1200">
                  <a:solidFill>
                    <a:schemeClr val="lt1"/>
                  </a:solidFill>
                  <a:latin typeface="+mn-lt"/>
                  <a:ea typeface="+mn-ea"/>
                  <a:cs typeface="+mn-cs"/>
                </a:defRPr>
              </a:lvl6pPr>
              <a:lvl7pPr marL="2743200" algn="l" defTabSz="914400" rtl="0" eaLnBrk="1" latinLnBrk="0" hangingPunct="1">
                <a:defRPr sz="2500" kern="1200">
                  <a:solidFill>
                    <a:schemeClr val="lt1"/>
                  </a:solidFill>
                  <a:latin typeface="+mn-lt"/>
                  <a:ea typeface="+mn-ea"/>
                  <a:cs typeface="+mn-cs"/>
                </a:defRPr>
              </a:lvl7pPr>
              <a:lvl8pPr marL="3200400" algn="l" defTabSz="914400" rtl="0" eaLnBrk="1" latinLnBrk="0" hangingPunct="1">
                <a:defRPr sz="2500" kern="1200">
                  <a:solidFill>
                    <a:schemeClr val="lt1"/>
                  </a:solidFill>
                  <a:latin typeface="+mn-lt"/>
                  <a:ea typeface="+mn-ea"/>
                  <a:cs typeface="+mn-cs"/>
                </a:defRPr>
              </a:lvl8pPr>
              <a:lvl9pPr marL="3657600" algn="l" defTabSz="914400" rtl="0" eaLnBrk="1" latinLnBrk="0" hangingPunct="1">
                <a:defRPr sz="2500" kern="1200">
                  <a:solidFill>
                    <a:schemeClr val="lt1"/>
                  </a:solidFill>
                  <a:latin typeface="+mn-lt"/>
                  <a:ea typeface="+mn-ea"/>
                  <a:cs typeface="+mn-cs"/>
                </a:defRPr>
              </a:lvl9pPr>
            </a:lstStyle>
            <a:p>
              <a:pPr algn="ctr" defTabSz="914099" fontAlgn="base">
                <a:spcBef>
                  <a:spcPct val="0"/>
                </a:spcBef>
                <a:spcAft>
                  <a:spcPct val="0"/>
                </a:spcAft>
              </a:pPr>
              <a:r>
                <a:rPr lang="en-US" sz="3600" b="1" dirty="0" smtClean="0">
                  <a:gradFill>
                    <a:gsLst>
                      <a:gs pos="0">
                        <a:srgbClr val="FFFFFF"/>
                      </a:gs>
                      <a:gs pos="100000">
                        <a:srgbClr val="FFFFFF"/>
                      </a:gs>
                    </a:gsLst>
                    <a:lin ang="5400000" scaled="0"/>
                  </a:gradFill>
                </a:rPr>
                <a:t>ASP.NET WebForms</a:t>
              </a:r>
            </a:p>
          </p:txBody>
        </p:sp>
        <p:cxnSp>
          <p:nvCxnSpPr>
            <p:cNvPr id="28" name="Straight Arrow Connector 27"/>
            <p:cNvCxnSpPr>
              <a:stCxn id="27" idx="2"/>
            </p:cNvCxnSpPr>
            <p:nvPr/>
          </p:nvCxnSpPr>
          <p:spPr>
            <a:xfrm>
              <a:off x="1929621" y="2922577"/>
              <a:ext cx="504000" cy="884970"/>
            </a:xfrm>
            <a:prstGeom prst="straightConnector1">
              <a:avLst/>
            </a:prstGeom>
            <a:ln w="57150">
              <a:tailEnd type="arrow"/>
            </a:ln>
          </p:spPr>
          <p:style>
            <a:lnRef idx="2">
              <a:schemeClr val="accent1"/>
            </a:lnRef>
            <a:fillRef idx="0">
              <a:schemeClr val="accent1"/>
            </a:fillRef>
            <a:effectRef idx="1">
              <a:schemeClr val="accent1"/>
            </a:effectRef>
            <a:fontRef idx="minor">
              <a:schemeClr val="tx1"/>
            </a:fontRef>
          </p:style>
        </p:cxnSp>
      </p:grpSp>
      <p:grpSp>
        <p:nvGrpSpPr>
          <p:cNvPr id="9" name="Group 8"/>
          <p:cNvGrpSpPr/>
          <p:nvPr/>
        </p:nvGrpSpPr>
        <p:grpSpPr>
          <a:xfrm>
            <a:off x="3132749" y="928255"/>
            <a:ext cx="2541559" cy="2324577"/>
            <a:chOff x="3439559" y="1482970"/>
            <a:chExt cx="2541559" cy="2324577"/>
          </a:xfrm>
        </p:grpSpPr>
        <p:sp>
          <p:nvSpPr>
            <p:cNvPr id="25" name="Rectangle 24"/>
            <p:cNvSpPr/>
            <p:nvPr/>
          </p:nvSpPr>
          <p:spPr bwMode="auto">
            <a:xfrm>
              <a:off x="3439559" y="1482970"/>
              <a:ext cx="2541559" cy="1439607"/>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algn="l" rtl="0" fontAlgn="base">
                <a:spcBef>
                  <a:spcPct val="0"/>
                </a:spcBef>
                <a:spcAft>
                  <a:spcPct val="0"/>
                </a:spcAft>
                <a:defRPr sz="2500" kern="1200">
                  <a:solidFill>
                    <a:schemeClr val="lt1"/>
                  </a:solidFill>
                  <a:latin typeface="+mn-lt"/>
                  <a:ea typeface="+mn-ea"/>
                  <a:cs typeface="+mn-cs"/>
                </a:defRPr>
              </a:lvl1pPr>
              <a:lvl2pPr marL="457200" algn="l" rtl="0" fontAlgn="base">
                <a:spcBef>
                  <a:spcPct val="0"/>
                </a:spcBef>
                <a:spcAft>
                  <a:spcPct val="0"/>
                </a:spcAft>
                <a:defRPr sz="2500" kern="1200">
                  <a:solidFill>
                    <a:schemeClr val="lt1"/>
                  </a:solidFill>
                  <a:latin typeface="+mn-lt"/>
                  <a:ea typeface="+mn-ea"/>
                  <a:cs typeface="+mn-cs"/>
                </a:defRPr>
              </a:lvl2pPr>
              <a:lvl3pPr marL="914400" algn="l" rtl="0" fontAlgn="base">
                <a:spcBef>
                  <a:spcPct val="0"/>
                </a:spcBef>
                <a:spcAft>
                  <a:spcPct val="0"/>
                </a:spcAft>
                <a:defRPr sz="2500" kern="1200">
                  <a:solidFill>
                    <a:schemeClr val="lt1"/>
                  </a:solidFill>
                  <a:latin typeface="+mn-lt"/>
                  <a:ea typeface="+mn-ea"/>
                  <a:cs typeface="+mn-cs"/>
                </a:defRPr>
              </a:lvl3pPr>
              <a:lvl4pPr marL="1371600" algn="l" rtl="0" fontAlgn="base">
                <a:spcBef>
                  <a:spcPct val="0"/>
                </a:spcBef>
                <a:spcAft>
                  <a:spcPct val="0"/>
                </a:spcAft>
                <a:defRPr sz="2500" kern="1200">
                  <a:solidFill>
                    <a:schemeClr val="lt1"/>
                  </a:solidFill>
                  <a:latin typeface="+mn-lt"/>
                  <a:ea typeface="+mn-ea"/>
                  <a:cs typeface="+mn-cs"/>
                </a:defRPr>
              </a:lvl4pPr>
              <a:lvl5pPr marL="1828800" algn="l" rtl="0" fontAlgn="base">
                <a:spcBef>
                  <a:spcPct val="0"/>
                </a:spcBef>
                <a:spcAft>
                  <a:spcPct val="0"/>
                </a:spcAft>
                <a:defRPr sz="2500" kern="1200">
                  <a:solidFill>
                    <a:schemeClr val="lt1"/>
                  </a:solidFill>
                  <a:latin typeface="+mn-lt"/>
                  <a:ea typeface="+mn-ea"/>
                  <a:cs typeface="+mn-cs"/>
                </a:defRPr>
              </a:lvl5pPr>
              <a:lvl6pPr marL="2286000" algn="l" defTabSz="914400" rtl="0" eaLnBrk="1" latinLnBrk="0" hangingPunct="1">
                <a:defRPr sz="2500" kern="1200">
                  <a:solidFill>
                    <a:schemeClr val="lt1"/>
                  </a:solidFill>
                  <a:latin typeface="+mn-lt"/>
                  <a:ea typeface="+mn-ea"/>
                  <a:cs typeface="+mn-cs"/>
                </a:defRPr>
              </a:lvl6pPr>
              <a:lvl7pPr marL="2743200" algn="l" defTabSz="914400" rtl="0" eaLnBrk="1" latinLnBrk="0" hangingPunct="1">
                <a:defRPr sz="2500" kern="1200">
                  <a:solidFill>
                    <a:schemeClr val="lt1"/>
                  </a:solidFill>
                  <a:latin typeface="+mn-lt"/>
                  <a:ea typeface="+mn-ea"/>
                  <a:cs typeface="+mn-cs"/>
                </a:defRPr>
              </a:lvl7pPr>
              <a:lvl8pPr marL="3200400" algn="l" defTabSz="914400" rtl="0" eaLnBrk="1" latinLnBrk="0" hangingPunct="1">
                <a:defRPr sz="2500" kern="1200">
                  <a:solidFill>
                    <a:schemeClr val="lt1"/>
                  </a:solidFill>
                  <a:latin typeface="+mn-lt"/>
                  <a:ea typeface="+mn-ea"/>
                  <a:cs typeface="+mn-cs"/>
                </a:defRPr>
              </a:lvl8pPr>
              <a:lvl9pPr marL="3657600" algn="l" defTabSz="914400" rtl="0" eaLnBrk="1" latinLnBrk="0" hangingPunct="1">
                <a:defRPr sz="2500" kern="1200">
                  <a:solidFill>
                    <a:schemeClr val="lt1"/>
                  </a:solidFill>
                  <a:latin typeface="+mn-lt"/>
                  <a:ea typeface="+mn-ea"/>
                  <a:cs typeface="+mn-cs"/>
                </a:defRPr>
              </a:lvl9pPr>
            </a:lstStyle>
            <a:p>
              <a:pPr algn="ctr" defTabSz="914099" fontAlgn="base">
                <a:spcBef>
                  <a:spcPct val="0"/>
                </a:spcBef>
                <a:spcAft>
                  <a:spcPct val="0"/>
                </a:spcAft>
              </a:pPr>
              <a:r>
                <a:rPr lang="en-US" sz="3600" b="1" dirty="0" smtClean="0">
                  <a:gradFill>
                    <a:gsLst>
                      <a:gs pos="0">
                        <a:srgbClr val="FFFFFF"/>
                      </a:gs>
                      <a:gs pos="100000">
                        <a:srgbClr val="FFFFFF"/>
                      </a:gs>
                    </a:gsLst>
                    <a:lin ang="5400000" scaled="0"/>
                  </a:gradFill>
                </a:rPr>
                <a:t>ASP.NET</a:t>
              </a:r>
            </a:p>
            <a:p>
              <a:pPr algn="ctr" defTabSz="914099" fontAlgn="base">
                <a:spcBef>
                  <a:spcPct val="0"/>
                </a:spcBef>
                <a:spcAft>
                  <a:spcPct val="0"/>
                </a:spcAft>
              </a:pPr>
              <a:r>
                <a:rPr lang="en-US" sz="3600" b="1" dirty="0" smtClean="0">
                  <a:gradFill>
                    <a:gsLst>
                      <a:gs pos="0">
                        <a:srgbClr val="FFFFFF"/>
                      </a:gs>
                      <a:gs pos="100000">
                        <a:srgbClr val="FFFFFF"/>
                      </a:gs>
                    </a:gsLst>
                    <a:lin ang="5400000" scaled="0"/>
                  </a:gradFill>
                </a:rPr>
                <a:t>MVC</a:t>
              </a:r>
            </a:p>
          </p:txBody>
        </p:sp>
        <p:cxnSp>
          <p:nvCxnSpPr>
            <p:cNvPr id="26" name="Straight Arrow Connector 25"/>
            <p:cNvCxnSpPr>
              <a:stCxn id="25" idx="2"/>
            </p:cNvCxnSpPr>
            <p:nvPr/>
          </p:nvCxnSpPr>
          <p:spPr>
            <a:xfrm flipH="1">
              <a:off x="4310047" y="2922577"/>
              <a:ext cx="400292" cy="884970"/>
            </a:xfrm>
            <a:prstGeom prst="straightConnector1">
              <a:avLst/>
            </a:prstGeom>
            <a:ln w="57150">
              <a:tailEnd type="arrow"/>
            </a:ln>
          </p:spPr>
          <p:style>
            <a:lnRef idx="2">
              <a:schemeClr val="accent3"/>
            </a:lnRef>
            <a:fillRef idx="0">
              <a:schemeClr val="accent3"/>
            </a:fillRef>
            <a:effectRef idx="1">
              <a:schemeClr val="accent3"/>
            </a:effectRef>
            <a:fontRef idx="minor">
              <a:schemeClr val="tx1"/>
            </a:fontRef>
          </p:style>
        </p:cxnSp>
      </p:grpSp>
      <p:grpSp>
        <p:nvGrpSpPr>
          <p:cNvPr id="10" name="Group 9"/>
          <p:cNvGrpSpPr/>
          <p:nvPr/>
        </p:nvGrpSpPr>
        <p:grpSpPr>
          <a:xfrm>
            <a:off x="228600" y="3320572"/>
            <a:ext cx="5715000" cy="2649386"/>
            <a:chOff x="1920240" y="2873365"/>
            <a:chExt cx="4373880" cy="2940070"/>
          </a:xfrm>
        </p:grpSpPr>
        <p:sp>
          <p:nvSpPr>
            <p:cNvPr id="11" name="Rectangle 10"/>
            <p:cNvSpPr/>
            <p:nvPr/>
          </p:nvSpPr>
          <p:spPr bwMode="auto">
            <a:xfrm>
              <a:off x="1920240" y="2873365"/>
              <a:ext cx="4373880" cy="2940070"/>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algn="l" rtl="0" fontAlgn="base">
                <a:spcBef>
                  <a:spcPct val="0"/>
                </a:spcBef>
                <a:spcAft>
                  <a:spcPct val="0"/>
                </a:spcAft>
                <a:defRPr sz="2500" kern="1200">
                  <a:solidFill>
                    <a:schemeClr val="lt1"/>
                  </a:solidFill>
                  <a:latin typeface="+mn-lt"/>
                  <a:ea typeface="+mn-ea"/>
                  <a:cs typeface="+mn-cs"/>
                </a:defRPr>
              </a:lvl1pPr>
              <a:lvl2pPr marL="457200" algn="l" rtl="0" fontAlgn="base">
                <a:spcBef>
                  <a:spcPct val="0"/>
                </a:spcBef>
                <a:spcAft>
                  <a:spcPct val="0"/>
                </a:spcAft>
                <a:defRPr sz="2500" kern="1200">
                  <a:solidFill>
                    <a:schemeClr val="lt1"/>
                  </a:solidFill>
                  <a:latin typeface="+mn-lt"/>
                  <a:ea typeface="+mn-ea"/>
                  <a:cs typeface="+mn-cs"/>
                </a:defRPr>
              </a:lvl2pPr>
              <a:lvl3pPr marL="914400" algn="l" rtl="0" fontAlgn="base">
                <a:spcBef>
                  <a:spcPct val="0"/>
                </a:spcBef>
                <a:spcAft>
                  <a:spcPct val="0"/>
                </a:spcAft>
                <a:defRPr sz="2500" kern="1200">
                  <a:solidFill>
                    <a:schemeClr val="lt1"/>
                  </a:solidFill>
                  <a:latin typeface="+mn-lt"/>
                  <a:ea typeface="+mn-ea"/>
                  <a:cs typeface="+mn-cs"/>
                </a:defRPr>
              </a:lvl3pPr>
              <a:lvl4pPr marL="1371600" algn="l" rtl="0" fontAlgn="base">
                <a:spcBef>
                  <a:spcPct val="0"/>
                </a:spcBef>
                <a:spcAft>
                  <a:spcPct val="0"/>
                </a:spcAft>
                <a:defRPr sz="2500" kern="1200">
                  <a:solidFill>
                    <a:schemeClr val="lt1"/>
                  </a:solidFill>
                  <a:latin typeface="+mn-lt"/>
                  <a:ea typeface="+mn-ea"/>
                  <a:cs typeface="+mn-cs"/>
                </a:defRPr>
              </a:lvl4pPr>
              <a:lvl5pPr marL="1828800" algn="l" rtl="0" fontAlgn="base">
                <a:spcBef>
                  <a:spcPct val="0"/>
                </a:spcBef>
                <a:spcAft>
                  <a:spcPct val="0"/>
                </a:spcAft>
                <a:defRPr sz="2500" kern="1200">
                  <a:solidFill>
                    <a:schemeClr val="lt1"/>
                  </a:solidFill>
                  <a:latin typeface="+mn-lt"/>
                  <a:ea typeface="+mn-ea"/>
                  <a:cs typeface="+mn-cs"/>
                </a:defRPr>
              </a:lvl5pPr>
              <a:lvl6pPr marL="2286000" algn="l" defTabSz="914400" rtl="0" eaLnBrk="1" latinLnBrk="0" hangingPunct="1">
                <a:defRPr sz="2500" kern="1200">
                  <a:solidFill>
                    <a:schemeClr val="lt1"/>
                  </a:solidFill>
                  <a:latin typeface="+mn-lt"/>
                  <a:ea typeface="+mn-ea"/>
                  <a:cs typeface="+mn-cs"/>
                </a:defRPr>
              </a:lvl6pPr>
              <a:lvl7pPr marL="2743200" algn="l" defTabSz="914400" rtl="0" eaLnBrk="1" latinLnBrk="0" hangingPunct="1">
                <a:defRPr sz="2500" kern="1200">
                  <a:solidFill>
                    <a:schemeClr val="lt1"/>
                  </a:solidFill>
                  <a:latin typeface="+mn-lt"/>
                  <a:ea typeface="+mn-ea"/>
                  <a:cs typeface="+mn-cs"/>
                </a:defRPr>
              </a:lvl7pPr>
              <a:lvl8pPr marL="3200400" algn="l" defTabSz="914400" rtl="0" eaLnBrk="1" latinLnBrk="0" hangingPunct="1">
                <a:defRPr sz="2500" kern="1200">
                  <a:solidFill>
                    <a:schemeClr val="lt1"/>
                  </a:solidFill>
                  <a:latin typeface="+mn-lt"/>
                  <a:ea typeface="+mn-ea"/>
                  <a:cs typeface="+mn-cs"/>
                </a:defRPr>
              </a:lvl8pPr>
              <a:lvl9pPr marL="3657600" algn="l" defTabSz="914400" rtl="0" eaLnBrk="1" latinLnBrk="0" hangingPunct="1">
                <a:defRPr sz="2500" kern="1200">
                  <a:solidFill>
                    <a:schemeClr val="lt1"/>
                  </a:solidFill>
                  <a:latin typeface="+mn-lt"/>
                  <a:ea typeface="+mn-ea"/>
                  <a:cs typeface="+mn-cs"/>
                </a:defRPr>
              </a:lvl9p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2" name="Rounded Rectangle 11"/>
            <p:cNvSpPr/>
            <p:nvPr/>
          </p:nvSpPr>
          <p:spPr bwMode="auto">
            <a:xfrm>
              <a:off x="2072640" y="3481715"/>
              <a:ext cx="115824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algn="l" rtl="0" fontAlgn="base">
                <a:spcBef>
                  <a:spcPct val="0"/>
                </a:spcBef>
                <a:spcAft>
                  <a:spcPct val="0"/>
                </a:spcAft>
                <a:defRPr sz="2500" kern="1200">
                  <a:solidFill>
                    <a:schemeClr val="lt1"/>
                  </a:solidFill>
                  <a:latin typeface="+mn-lt"/>
                  <a:ea typeface="+mn-ea"/>
                  <a:cs typeface="+mn-cs"/>
                </a:defRPr>
              </a:lvl1pPr>
              <a:lvl2pPr marL="457200" algn="l" rtl="0" fontAlgn="base">
                <a:spcBef>
                  <a:spcPct val="0"/>
                </a:spcBef>
                <a:spcAft>
                  <a:spcPct val="0"/>
                </a:spcAft>
                <a:defRPr sz="2500" kern="1200">
                  <a:solidFill>
                    <a:schemeClr val="lt1"/>
                  </a:solidFill>
                  <a:latin typeface="+mn-lt"/>
                  <a:ea typeface="+mn-ea"/>
                  <a:cs typeface="+mn-cs"/>
                </a:defRPr>
              </a:lvl2pPr>
              <a:lvl3pPr marL="914400" algn="l" rtl="0" fontAlgn="base">
                <a:spcBef>
                  <a:spcPct val="0"/>
                </a:spcBef>
                <a:spcAft>
                  <a:spcPct val="0"/>
                </a:spcAft>
                <a:defRPr sz="2500" kern="1200">
                  <a:solidFill>
                    <a:schemeClr val="lt1"/>
                  </a:solidFill>
                  <a:latin typeface="+mn-lt"/>
                  <a:ea typeface="+mn-ea"/>
                  <a:cs typeface="+mn-cs"/>
                </a:defRPr>
              </a:lvl3pPr>
              <a:lvl4pPr marL="1371600" algn="l" rtl="0" fontAlgn="base">
                <a:spcBef>
                  <a:spcPct val="0"/>
                </a:spcBef>
                <a:spcAft>
                  <a:spcPct val="0"/>
                </a:spcAft>
                <a:defRPr sz="2500" kern="1200">
                  <a:solidFill>
                    <a:schemeClr val="lt1"/>
                  </a:solidFill>
                  <a:latin typeface="+mn-lt"/>
                  <a:ea typeface="+mn-ea"/>
                  <a:cs typeface="+mn-cs"/>
                </a:defRPr>
              </a:lvl4pPr>
              <a:lvl5pPr marL="1828800" algn="l" rtl="0" fontAlgn="base">
                <a:spcBef>
                  <a:spcPct val="0"/>
                </a:spcBef>
                <a:spcAft>
                  <a:spcPct val="0"/>
                </a:spcAft>
                <a:defRPr sz="2500" kern="1200">
                  <a:solidFill>
                    <a:schemeClr val="lt1"/>
                  </a:solidFill>
                  <a:latin typeface="+mn-lt"/>
                  <a:ea typeface="+mn-ea"/>
                  <a:cs typeface="+mn-cs"/>
                </a:defRPr>
              </a:lvl5pPr>
              <a:lvl6pPr marL="2286000" algn="l" defTabSz="914400" rtl="0" eaLnBrk="1" latinLnBrk="0" hangingPunct="1">
                <a:defRPr sz="2500" kern="1200">
                  <a:solidFill>
                    <a:schemeClr val="lt1"/>
                  </a:solidFill>
                  <a:latin typeface="+mn-lt"/>
                  <a:ea typeface="+mn-ea"/>
                  <a:cs typeface="+mn-cs"/>
                </a:defRPr>
              </a:lvl6pPr>
              <a:lvl7pPr marL="2743200" algn="l" defTabSz="914400" rtl="0" eaLnBrk="1" latinLnBrk="0" hangingPunct="1">
                <a:defRPr sz="2500" kern="1200">
                  <a:solidFill>
                    <a:schemeClr val="lt1"/>
                  </a:solidFill>
                  <a:latin typeface="+mn-lt"/>
                  <a:ea typeface="+mn-ea"/>
                  <a:cs typeface="+mn-cs"/>
                </a:defRPr>
              </a:lvl7pPr>
              <a:lvl8pPr marL="3200400" algn="l" defTabSz="914400" rtl="0" eaLnBrk="1" latinLnBrk="0" hangingPunct="1">
                <a:defRPr sz="2500" kern="1200">
                  <a:solidFill>
                    <a:schemeClr val="lt1"/>
                  </a:solidFill>
                  <a:latin typeface="+mn-lt"/>
                  <a:ea typeface="+mn-ea"/>
                  <a:cs typeface="+mn-cs"/>
                </a:defRPr>
              </a:lvl8pPr>
              <a:lvl9pPr marL="3657600" algn="l" defTabSz="914400" rtl="0" eaLnBrk="1" latinLnBrk="0" hangingPunct="1">
                <a:defRPr sz="2500" kern="1200">
                  <a:solidFill>
                    <a:schemeClr val="lt1"/>
                  </a:solidFill>
                  <a:latin typeface="+mn-lt"/>
                  <a:ea typeface="+mn-ea"/>
                  <a:cs typeface="+mn-cs"/>
                </a:defRPr>
              </a:lvl9pPr>
            </a:lstStyle>
            <a:p>
              <a:pPr algn="ctr" defTabSz="914099"/>
              <a:r>
                <a:rPr lang="en-US" dirty="0" smtClean="0">
                  <a:solidFill>
                    <a:srgbClr val="FFFFFF"/>
                  </a:solidFill>
                  <a:effectLst>
                    <a:outerShdw blurRad="38100" dist="38100" dir="2700000" algn="tl">
                      <a:srgbClr val="000000">
                        <a:alpha val="43137"/>
                      </a:srgbClr>
                    </a:outerShdw>
                  </a:effectLst>
                  <a:latin typeface="Trebuchet MS" pitchFamily="34" charset="0"/>
                </a:rPr>
                <a:t>Caching</a:t>
              </a:r>
            </a:p>
          </p:txBody>
        </p:sp>
        <p:sp>
          <p:nvSpPr>
            <p:cNvPr id="13" name="Rounded Rectangle 12"/>
            <p:cNvSpPr/>
            <p:nvPr/>
          </p:nvSpPr>
          <p:spPr bwMode="auto">
            <a:xfrm>
              <a:off x="3307080" y="3481715"/>
              <a:ext cx="115824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algn="l" rtl="0" fontAlgn="base">
                <a:spcBef>
                  <a:spcPct val="0"/>
                </a:spcBef>
                <a:spcAft>
                  <a:spcPct val="0"/>
                </a:spcAft>
                <a:defRPr sz="2500" kern="1200">
                  <a:solidFill>
                    <a:schemeClr val="lt1"/>
                  </a:solidFill>
                  <a:latin typeface="+mn-lt"/>
                  <a:ea typeface="+mn-ea"/>
                  <a:cs typeface="+mn-cs"/>
                </a:defRPr>
              </a:lvl1pPr>
              <a:lvl2pPr marL="457200" algn="l" rtl="0" fontAlgn="base">
                <a:spcBef>
                  <a:spcPct val="0"/>
                </a:spcBef>
                <a:spcAft>
                  <a:spcPct val="0"/>
                </a:spcAft>
                <a:defRPr sz="2500" kern="1200">
                  <a:solidFill>
                    <a:schemeClr val="lt1"/>
                  </a:solidFill>
                  <a:latin typeface="+mn-lt"/>
                  <a:ea typeface="+mn-ea"/>
                  <a:cs typeface="+mn-cs"/>
                </a:defRPr>
              </a:lvl2pPr>
              <a:lvl3pPr marL="914400" algn="l" rtl="0" fontAlgn="base">
                <a:spcBef>
                  <a:spcPct val="0"/>
                </a:spcBef>
                <a:spcAft>
                  <a:spcPct val="0"/>
                </a:spcAft>
                <a:defRPr sz="2500" kern="1200">
                  <a:solidFill>
                    <a:schemeClr val="lt1"/>
                  </a:solidFill>
                  <a:latin typeface="+mn-lt"/>
                  <a:ea typeface="+mn-ea"/>
                  <a:cs typeface="+mn-cs"/>
                </a:defRPr>
              </a:lvl3pPr>
              <a:lvl4pPr marL="1371600" algn="l" rtl="0" fontAlgn="base">
                <a:spcBef>
                  <a:spcPct val="0"/>
                </a:spcBef>
                <a:spcAft>
                  <a:spcPct val="0"/>
                </a:spcAft>
                <a:defRPr sz="2500" kern="1200">
                  <a:solidFill>
                    <a:schemeClr val="lt1"/>
                  </a:solidFill>
                  <a:latin typeface="+mn-lt"/>
                  <a:ea typeface="+mn-ea"/>
                  <a:cs typeface="+mn-cs"/>
                </a:defRPr>
              </a:lvl4pPr>
              <a:lvl5pPr marL="1828800" algn="l" rtl="0" fontAlgn="base">
                <a:spcBef>
                  <a:spcPct val="0"/>
                </a:spcBef>
                <a:spcAft>
                  <a:spcPct val="0"/>
                </a:spcAft>
                <a:defRPr sz="2500" kern="1200">
                  <a:solidFill>
                    <a:schemeClr val="lt1"/>
                  </a:solidFill>
                  <a:latin typeface="+mn-lt"/>
                  <a:ea typeface="+mn-ea"/>
                  <a:cs typeface="+mn-cs"/>
                </a:defRPr>
              </a:lvl5pPr>
              <a:lvl6pPr marL="2286000" algn="l" defTabSz="914400" rtl="0" eaLnBrk="1" latinLnBrk="0" hangingPunct="1">
                <a:defRPr sz="2500" kern="1200">
                  <a:solidFill>
                    <a:schemeClr val="lt1"/>
                  </a:solidFill>
                  <a:latin typeface="+mn-lt"/>
                  <a:ea typeface="+mn-ea"/>
                  <a:cs typeface="+mn-cs"/>
                </a:defRPr>
              </a:lvl6pPr>
              <a:lvl7pPr marL="2743200" algn="l" defTabSz="914400" rtl="0" eaLnBrk="1" latinLnBrk="0" hangingPunct="1">
                <a:defRPr sz="2500" kern="1200">
                  <a:solidFill>
                    <a:schemeClr val="lt1"/>
                  </a:solidFill>
                  <a:latin typeface="+mn-lt"/>
                  <a:ea typeface="+mn-ea"/>
                  <a:cs typeface="+mn-cs"/>
                </a:defRPr>
              </a:lvl7pPr>
              <a:lvl8pPr marL="3200400" algn="l" defTabSz="914400" rtl="0" eaLnBrk="1" latinLnBrk="0" hangingPunct="1">
                <a:defRPr sz="2500" kern="1200">
                  <a:solidFill>
                    <a:schemeClr val="lt1"/>
                  </a:solidFill>
                  <a:latin typeface="+mn-lt"/>
                  <a:ea typeface="+mn-ea"/>
                  <a:cs typeface="+mn-cs"/>
                </a:defRPr>
              </a:lvl8pPr>
              <a:lvl9pPr marL="3657600" algn="l" defTabSz="914400" rtl="0" eaLnBrk="1" latinLnBrk="0" hangingPunct="1">
                <a:defRPr sz="2500" kern="1200">
                  <a:solidFill>
                    <a:schemeClr val="lt1"/>
                  </a:solidFill>
                  <a:latin typeface="+mn-lt"/>
                  <a:ea typeface="+mn-ea"/>
                  <a:cs typeface="+mn-cs"/>
                </a:defRPr>
              </a:lvl9pPr>
            </a:lstStyle>
            <a:p>
              <a:pPr algn="ctr" defTabSz="914099"/>
              <a:r>
                <a:rPr lang="en-US" dirty="0" smtClean="0">
                  <a:solidFill>
                    <a:srgbClr val="FFFFFF"/>
                  </a:solidFill>
                  <a:effectLst>
                    <a:outerShdw blurRad="38100" dist="38100" dir="2700000" algn="tl">
                      <a:srgbClr val="000000">
                        <a:alpha val="43137"/>
                      </a:srgbClr>
                    </a:outerShdw>
                  </a:effectLst>
                  <a:latin typeface="Trebuchet MS" pitchFamily="34" charset="0"/>
                </a:rPr>
                <a:t>.NET</a:t>
              </a:r>
            </a:p>
          </p:txBody>
        </p:sp>
        <p:sp>
          <p:nvSpPr>
            <p:cNvPr id="14" name="Rounded Rectangle 13"/>
            <p:cNvSpPr/>
            <p:nvPr/>
          </p:nvSpPr>
          <p:spPr bwMode="auto">
            <a:xfrm>
              <a:off x="3322320" y="5158115"/>
              <a:ext cx="115824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algn="l" rtl="0" fontAlgn="base">
                <a:spcBef>
                  <a:spcPct val="0"/>
                </a:spcBef>
                <a:spcAft>
                  <a:spcPct val="0"/>
                </a:spcAft>
                <a:defRPr sz="2500" kern="1200">
                  <a:solidFill>
                    <a:schemeClr val="lt1"/>
                  </a:solidFill>
                  <a:latin typeface="+mn-lt"/>
                  <a:ea typeface="+mn-ea"/>
                  <a:cs typeface="+mn-cs"/>
                </a:defRPr>
              </a:lvl1pPr>
              <a:lvl2pPr marL="457200" algn="l" rtl="0" fontAlgn="base">
                <a:spcBef>
                  <a:spcPct val="0"/>
                </a:spcBef>
                <a:spcAft>
                  <a:spcPct val="0"/>
                </a:spcAft>
                <a:defRPr sz="2500" kern="1200">
                  <a:solidFill>
                    <a:schemeClr val="lt1"/>
                  </a:solidFill>
                  <a:latin typeface="+mn-lt"/>
                  <a:ea typeface="+mn-ea"/>
                  <a:cs typeface="+mn-cs"/>
                </a:defRPr>
              </a:lvl2pPr>
              <a:lvl3pPr marL="914400" algn="l" rtl="0" fontAlgn="base">
                <a:spcBef>
                  <a:spcPct val="0"/>
                </a:spcBef>
                <a:spcAft>
                  <a:spcPct val="0"/>
                </a:spcAft>
                <a:defRPr sz="2500" kern="1200">
                  <a:solidFill>
                    <a:schemeClr val="lt1"/>
                  </a:solidFill>
                  <a:latin typeface="+mn-lt"/>
                  <a:ea typeface="+mn-ea"/>
                  <a:cs typeface="+mn-cs"/>
                </a:defRPr>
              </a:lvl3pPr>
              <a:lvl4pPr marL="1371600" algn="l" rtl="0" fontAlgn="base">
                <a:spcBef>
                  <a:spcPct val="0"/>
                </a:spcBef>
                <a:spcAft>
                  <a:spcPct val="0"/>
                </a:spcAft>
                <a:defRPr sz="2500" kern="1200">
                  <a:solidFill>
                    <a:schemeClr val="lt1"/>
                  </a:solidFill>
                  <a:latin typeface="+mn-lt"/>
                  <a:ea typeface="+mn-ea"/>
                  <a:cs typeface="+mn-cs"/>
                </a:defRPr>
              </a:lvl4pPr>
              <a:lvl5pPr marL="1828800" algn="l" rtl="0" fontAlgn="base">
                <a:spcBef>
                  <a:spcPct val="0"/>
                </a:spcBef>
                <a:spcAft>
                  <a:spcPct val="0"/>
                </a:spcAft>
                <a:defRPr sz="2500" kern="1200">
                  <a:solidFill>
                    <a:schemeClr val="lt1"/>
                  </a:solidFill>
                  <a:latin typeface="+mn-lt"/>
                  <a:ea typeface="+mn-ea"/>
                  <a:cs typeface="+mn-cs"/>
                </a:defRPr>
              </a:lvl5pPr>
              <a:lvl6pPr marL="2286000" algn="l" defTabSz="914400" rtl="0" eaLnBrk="1" latinLnBrk="0" hangingPunct="1">
                <a:defRPr sz="2500" kern="1200">
                  <a:solidFill>
                    <a:schemeClr val="lt1"/>
                  </a:solidFill>
                  <a:latin typeface="+mn-lt"/>
                  <a:ea typeface="+mn-ea"/>
                  <a:cs typeface="+mn-cs"/>
                </a:defRPr>
              </a:lvl6pPr>
              <a:lvl7pPr marL="2743200" algn="l" defTabSz="914400" rtl="0" eaLnBrk="1" latinLnBrk="0" hangingPunct="1">
                <a:defRPr sz="2500" kern="1200">
                  <a:solidFill>
                    <a:schemeClr val="lt1"/>
                  </a:solidFill>
                  <a:latin typeface="+mn-lt"/>
                  <a:ea typeface="+mn-ea"/>
                  <a:cs typeface="+mn-cs"/>
                </a:defRPr>
              </a:lvl7pPr>
              <a:lvl8pPr marL="3200400" algn="l" defTabSz="914400" rtl="0" eaLnBrk="1" latinLnBrk="0" hangingPunct="1">
                <a:defRPr sz="2500" kern="1200">
                  <a:solidFill>
                    <a:schemeClr val="lt1"/>
                  </a:solidFill>
                  <a:latin typeface="+mn-lt"/>
                  <a:ea typeface="+mn-ea"/>
                  <a:cs typeface="+mn-cs"/>
                </a:defRPr>
              </a:lvl8pPr>
              <a:lvl9pPr marL="3657600" algn="l" defTabSz="914400" rtl="0" eaLnBrk="1" latinLnBrk="0" hangingPunct="1">
                <a:defRPr sz="2500" kern="1200">
                  <a:solidFill>
                    <a:schemeClr val="lt1"/>
                  </a:solidFill>
                  <a:latin typeface="+mn-lt"/>
                  <a:ea typeface="+mn-ea"/>
                  <a:cs typeface="+mn-cs"/>
                </a:defRPr>
              </a:lvl9pPr>
            </a:lstStyle>
            <a:p>
              <a:pPr algn="ctr" defTabSz="914099"/>
              <a:r>
                <a:rPr lang="en-US" dirty="0" smtClean="0">
                  <a:solidFill>
                    <a:srgbClr val="FFFFFF"/>
                  </a:solidFill>
                  <a:effectLst>
                    <a:outerShdw blurRad="38100" dist="38100" dir="2700000" algn="tl">
                      <a:srgbClr val="000000">
                        <a:alpha val="43137"/>
                      </a:srgbClr>
                    </a:outerShdw>
                  </a:effectLst>
                  <a:latin typeface="Trebuchet MS" pitchFamily="34" charset="0"/>
                </a:rPr>
                <a:t>Handlers</a:t>
              </a:r>
            </a:p>
          </p:txBody>
        </p:sp>
        <p:sp>
          <p:nvSpPr>
            <p:cNvPr id="15" name="Rounded Rectangle 14"/>
            <p:cNvSpPr/>
            <p:nvPr/>
          </p:nvSpPr>
          <p:spPr bwMode="auto">
            <a:xfrm>
              <a:off x="2042160" y="5142875"/>
              <a:ext cx="121920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algn="l" rtl="0" fontAlgn="base">
                <a:spcBef>
                  <a:spcPct val="0"/>
                </a:spcBef>
                <a:spcAft>
                  <a:spcPct val="0"/>
                </a:spcAft>
                <a:defRPr sz="2500" kern="1200">
                  <a:solidFill>
                    <a:schemeClr val="lt1"/>
                  </a:solidFill>
                  <a:latin typeface="+mn-lt"/>
                  <a:ea typeface="+mn-ea"/>
                  <a:cs typeface="+mn-cs"/>
                </a:defRPr>
              </a:lvl1pPr>
              <a:lvl2pPr marL="457200" algn="l" rtl="0" fontAlgn="base">
                <a:spcBef>
                  <a:spcPct val="0"/>
                </a:spcBef>
                <a:spcAft>
                  <a:spcPct val="0"/>
                </a:spcAft>
                <a:defRPr sz="2500" kern="1200">
                  <a:solidFill>
                    <a:schemeClr val="lt1"/>
                  </a:solidFill>
                  <a:latin typeface="+mn-lt"/>
                  <a:ea typeface="+mn-ea"/>
                  <a:cs typeface="+mn-cs"/>
                </a:defRPr>
              </a:lvl2pPr>
              <a:lvl3pPr marL="914400" algn="l" rtl="0" fontAlgn="base">
                <a:spcBef>
                  <a:spcPct val="0"/>
                </a:spcBef>
                <a:spcAft>
                  <a:spcPct val="0"/>
                </a:spcAft>
                <a:defRPr sz="2500" kern="1200">
                  <a:solidFill>
                    <a:schemeClr val="lt1"/>
                  </a:solidFill>
                  <a:latin typeface="+mn-lt"/>
                  <a:ea typeface="+mn-ea"/>
                  <a:cs typeface="+mn-cs"/>
                </a:defRPr>
              </a:lvl3pPr>
              <a:lvl4pPr marL="1371600" algn="l" rtl="0" fontAlgn="base">
                <a:spcBef>
                  <a:spcPct val="0"/>
                </a:spcBef>
                <a:spcAft>
                  <a:spcPct val="0"/>
                </a:spcAft>
                <a:defRPr sz="2500" kern="1200">
                  <a:solidFill>
                    <a:schemeClr val="lt1"/>
                  </a:solidFill>
                  <a:latin typeface="+mn-lt"/>
                  <a:ea typeface="+mn-ea"/>
                  <a:cs typeface="+mn-cs"/>
                </a:defRPr>
              </a:lvl4pPr>
              <a:lvl5pPr marL="1828800" algn="l" rtl="0" fontAlgn="base">
                <a:spcBef>
                  <a:spcPct val="0"/>
                </a:spcBef>
                <a:spcAft>
                  <a:spcPct val="0"/>
                </a:spcAft>
                <a:defRPr sz="2500" kern="1200">
                  <a:solidFill>
                    <a:schemeClr val="lt1"/>
                  </a:solidFill>
                  <a:latin typeface="+mn-lt"/>
                  <a:ea typeface="+mn-ea"/>
                  <a:cs typeface="+mn-cs"/>
                </a:defRPr>
              </a:lvl5pPr>
              <a:lvl6pPr marL="2286000" algn="l" defTabSz="914400" rtl="0" eaLnBrk="1" latinLnBrk="0" hangingPunct="1">
                <a:defRPr sz="2500" kern="1200">
                  <a:solidFill>
                    <a:schemeClr val="lt1"/>
                  </a:solidFill>
                  <a:latin typeface="+mn-lt"/>
                  <a:ea typeface="+mn-ea"/>
                  <a:cs typeface="+mn-cs"/>
                </a:defRPr>
              </a:lvl6pPr>
              <a:lvl7pPr marL="2743200" algn="l" defTabSz="914400" rtl="0" eaLnBrk="1" latinLnBrk="0" hangingPunct="1">
                <a:defRPr sz="2500" kern="1200">
                  <a:solidFill>
                    <a:schemeClr val="lt1"/>
                  </a:solidFill>
                  <a:latin typeface="+mn-lt"/>
                  <a:ea typeface="+mn-ea"/>
                  <a:cs typeface="+mn-cs"/>
                </a:defRPr>
              </a:lvl7pPr>
              <a:lvl8pPr marL="3200400" algn="l" defTabSz="914400" rtl="0" eaLnBrk="1" latinLnBrk="0" hangingPunct="1">
                <a:defRPr sz="2500" kern="1200">
                  <a:solidFill>
                    <a:schemeClr val="lt1"/>
                  </a:solidFill>
                  <a:latin typeface="+mn-lt"/>
                  <a:ea typeface="+mn-ea"/>
                  <a:cs typeface="+mn-cs"/>
                </a:defRPr>
              </a:lvl8pPr>
              <a:lvl9pPr marL="3657600" algn="l" defTabSz="914400" rtl="0" eaLnBrk="1" latinLnBrk="0" hangingPunct="1">
                <a:defRPr sz="2500" kern="1200">
                  <a:solidFill>
                    <a:schemeClr val="lt1"/>
                  </a:solidFill>
                  <a:latin typeface="+mn-lt"/>
                  <a:ea typeface="+mn-ea"/>
                  <a:cs typeface="+mn-cs"/>
                </a:defRPr>
              </a:lvl9pPr>
            </a:lstStyle>
            <a:p>
              <a:pPr algn="ctr" defTabSz="914099"/>
              <a:r>
                <a:rPr lang="en-US" dirty="0" smtClean="0">
                  <a:solidFill>
                    <a:srgbClr val="FFFFFF"/>
                  </a:solidFill>
                  <a:effectLst>
                    <a:outerShdw blurRad="38100" dist="38100" dir="2700000" algn="tl">
                      <a:srgbClr val="000000">
                        <a:alpha val="43137"/>
                      </a:srgbClr>
                    </a:outerShdw>
                  </a:effectLst>
                  <a:latin typeface="Trebuchet MS" pitchFamily="34" charset="0"/>
                </a:rPr>
                <a:t>Routes</a:t>
              </a:r>
            </a:p>
          </p:txBody>
        </p:sp>
        <p:sp>
          <p:nvSpPr>
            <p:cNvPr id="16" name="Rounded Rectangle 15"/>
            <p:cNvSpPr/>
            <p:nvPr/>
          </p:nvSpPr>
          <p:spPr bwMode="auto">
            <a:xfrm>
              <a:off x="2072640" y="4045595"/>
              <a:ext cx="115824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algn="l" rtl="0" fontAlgn="base">
                <a:spcBef>
                  <a:spcPct val="0"/>
                </a:spcBef>
                <a:spcAft>
                  <a:spcPct val="0"/>
                </a:spcAft>
                <a:defRPr sz="2500" kern="1200">
                  <a:solidFill>
                    <a:schemeClr val="lt1"/>
                  </a:solidFill>
                  <a:latin typeface="+mn-lt"/>
                  <a:ea typeface="+mn-ea"/>
                  <a:cs typeface="+mn-cs"/>
                </a:defRPr>
              </a:lvl1pPr>
              <a:lvl2pPr marL="457200" algn="l" rtl="0" fontAlgn="base">
                <a:spcBef>
                  <a:spcPct val="0"/>
                </a:spcBef>
                <a:spcAft>
                  <a:spcPct val="0"/>
                </a:spcAft>
                <a:defRPr sz="2500" kern="1200">
                  <a:solidFill>
                    <a:schemeClr val="lt1"/>
                  </a:solidFill>
                  <a:latin typeface="+mn-lt"/>
                  <a:ea typeface="+mn-ea"/>
                  <a:cs typeface="+mn-cs"/>
                </a:defRPr>
              </a:lvl2pPr>
              <a:lvl3pPr marL="914400" algn="l" rtl="0" fontAlgn="base">
                <a:spcBef>
                  <a:spcPct val="0"/>
                </a:spcBef>
                <a:spcAft>
                  <a:spcPct val="0"/>
                </a:spcAft>
                <a:defRPr sz="2500" kern="1200">
                  <a:solidFill>
                    <a:schemeClr val="lt1"/>
                  </a:solidFill>
                  <a:latin typeface="+mn-lt"/>
                  <a:ea typeface="+mn-ea"/>
                  <a:cs typeface="+mn-cs"/>
                </a:defRPr>
              </a:lvl3pPr>
              <a:lvl4pPr marL="1371600" algn="l" rtl="0" fontAlgn="base">
                <a:spcBef>
                  <a:spcPct val="0"/>
                </a:spcBef>
                <a:spcAft>
                  <a:spcPct val="0"/>
                </a:spcAft>
                <a:defRPr sz="2500" kern="1200">
                  <a:solidFill>
                    <a:schemeClr val="lt1"/>
                  </a:solidFill>
                  <a:latin typeface="+mn-lt"/>
                  <a:ea typeface="+mn-ea"/>
                  <a:cs typeface="+mn-cs"/>
                </a:defRPr>
              </a:lvl4pPr>
              <a:lvl5pPr marL="1828800" algn="l" rtl="0" fontAlgn="base">
                <a:spcBef>
                  <a:spcPct val="0"/>
                </a:spcBef>
                <a:spcAft>
                  <a:spcPct val="0"/>
                </a:spcAft>
                <a:defRPr sz="2500" kern="1200">
                  <a:solidFill>
                    <a:schemeClr val="lt1"/>
                  </a:solidFill>
                  <a:latin typeface="+mn-lt"/>
                  <a:ea typeface="+mn-ea"/>
                  <a:cs typeface="+mn-cs"/>
                </a:defRPr>
              </a:lvl5pPr>
              <a:lvl6pPr marL="2286000" algn="l" defTabSz="914400" rtl="0" eaLnBrk="1" latinLnBrk="0" hangingPunct="1">
                <a:defRPr sz="2500" kern="1200">
                  <a:solidFill>
                    <a:schemeClr val="lt1"/>
                  </a:solidFill>
                  <a:latin typeface="+mn-lt"/>
                  <a:ea typeface="+mn-ea"/>
                  <a:cs typeface="+mn-cs"/>
                </a:defRPr>
              </a:lvl6pPr>
              <a:lvl7pPr marL="2743200" algn="l" defTabSz="914400" rtl="0" eaLnBrk="1" latinLnBrk="0" hangingPunct="1">
                <a:defRPr sz="2500" kern="1200">
                  <a:solidFill>
                    <a:schemeClr val="lt1"/>
                  </a:solidFill>
                  <a:latin typeface="+mn-lt"/>
                  <a:ea typeface="+mn-ea"/>
                  <a:cs typeface="+mn-cs"/>
                </a:defRPr>
              </a:lvl7pPr>
              <a:lvl8pPr marL="3200400" algn="l" defTabSz="914400" rtl="0" eaLnBrk="1" latinLnBrk="0" hangingPunct="1">
                <a:defRPr sz="2500" kern="1200">
                  <a:solidFill>
                    <a:schemeClr val="lt1"/>
                  </a:solidFill>
                  <a:latin typeface="+mn-lt"/>
                  <a:ea typeface="+mn-ea"/>
                  <a:cs typeface="+mn-cs"/>
                </a:defRPr>
              </a:lvl8pPr>
              <a:lvl9pPr marL="3657600" algn="l" defTabSz="914400" rtl="0" eaLnBrk="1" latinLnBrk="0" hangingPunct="1">
                <a:defRPr sz="2500" kern="1200">
                  <a:solidFill>
                    <a:schemeClr val="lt1"/>
                  </a:solidFill>
                  <a:latin typeface="+mn-lt"/>
                  <a:ea typeface="+mn-ea"/>
                  <a:cs typeface="+mn-cs"/>
                </a:defRPr>
              </a:lvl9pPr>
            </a:lstStyle>
            <a:p>
              <a:pPr algn="ctr" defTabSz="914099"/>
              <a:r>
                <a:rPr lang="en-US" dirty="0" smtClean="0">
                  <a:solidFill>
                    <a:srgbClr val="FFFFFF"/>
                  </a:solidFill>
                  <a:effectLst>
                    <a:outerShdw blurRad="38100" dist="38100" dir="2700000" algn="tl">
                      <a:srgbClr val="000000">
                        <a:alpha val="43137"/>
                      </a:srgbClr>
                    </a:outerShdw>
                  </a:effectLst>
                  <a:latin typeface="Trebuchet MS" pitchFamily="34" charset="0"/>
                </a:rPr>
                <a:t>Pages</a:t>
              </a:r>
            </a:p>
          </p:txBody>
        </p:sp>
        <p:sp>
          <p:nvSpPr>
            <p:cNvPr id="17" name="Rounded Rectangle 16"/>
            <p:cNvSpPr/>
            <p:nvPr/>
          </p:nvSpPr>
          <p:spPr bwMode="auto">
            <a:xfrm>
              <a:off x="3307080" y="4045595"/>
              <a:ext cx="115824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algn="l" rtl="0" fontAlgn="base">
                <a:spcBef>
                  <a:spcPct val="0"/>
                </a:spcBef>
                <a:spcAft>
                  <a:spcPct val="0"/>
                </a:spcAft>
                <a:defRPr sz="2500" kern="1200">
                  <a:solidFill>
                    <a:schemeClr val="lt1"/>
                  </a:solidFill>
                  <a:latin typeface="+mn-lt"/>
                  <a:ea typeface="+mn-ea"/>
                  <a:cs typeface="+mn-cs"/>
                </a:defRPr>
              </a:lvl1pPr>
              <a:lvl2pPr marL="457200" algn="l" rtl="0" fontAlgn="base">
                <a:spcBef>
                  <a:spcPct val="0"/>
                </a:spcBef>
                <a:spcAft>
                  <a:spcPct val="0"/>
                </a:spcAft>
                <a:defRPr sz="2500" kern="1200">
                  <a:solidFill>
                    <a:schemeClr val="lt1"/>
                  </a:solidFill>
                  <a:latin typeface="+mn-lt"/>
                  <a:ea typeface="+mn-ea"/>
                  <a:cs typeface="+mn-cs"/>
                </a:defRPr>
              </a:lvl2pPr>
              <a:lvl3pPr marL="914400" algn="l" rtl="0" fontAlgn="base">
                <a:spcBef>
                  <a:spcPct val="0"/>
                </a:spcBef>
                <a:spcAft>
                  <a:spcPct val="0"/>
                </a:spcAft>
                <a:defRPr sz="2500" kern="1200">
                  <a:solidFill>
                    <a:schemeClr val="lt1"/>
                  </a:solidFill>
                  <a:latin typeface="+mn-lt"/>
                  <a:ea typeface="+mn-ea"/>
                  <a:cs typeface="+mn-cs"/>
                </a:defRPr>
              </a:lvl3pPr>
              <a:lvl4pPr marL="1371600" algn="l" rtl="0" fontAlgn="base">
                <a:spcBef>
                  <a:spcPct val="0"/>
                </a:spcBef>
                <a:spcAft>
                  <a:spcPct val="0"/>
                </a:spcAft>
                <a:defRPr sz="2500" kern="1200">
                  <a:solidFill>
                    <a:schemeClr val="lt1"/>
                  </a:solidFill>
                  <a:latin typeface="+mn-lt"/>
                  <a:ea typeface="+mn-ea"/>
                  <a:cs typeface="+mn-cs"/>
                </a:defRPr>
              </a:lvl4pPr>
              <a:lvl5pPr marL="1828800" algn="l" rtl="0" fontAlgn="base">
                <a:spcBef>
                  <a:spcPct val="0"/>
                </a:spcBef>
                <a:spcAft>
                  <a:spcPct val="0"/>
                </a:spcAft>
                <a:defRPr sz="2500" kern="1200">
                  <a:solidFill>
                    <a:schemeClr val="lt1"/>
                  </a:solidFill>
                  <a:latin typeface="+mn-lt"/>
                  <a:ea typeface="+mn-ea"/>
                  <a:cs typeface="+mn-cs"/>
                </a:defRPr>
              </a:lvl5pPr>
              <a:lvl6pPr marL="2286000" algn="l" defTabSz="914400" rtl="0" eaLnBrk="1" latinLnBrk="0" hangingPunct="1">
                <a:defRPr sz="2500" kern="1200">
                  <a:solidFill>
                    <a:schemeClr val="lt1"/>
                  </a:solidFill>
                  <a:latin typeface="+mn-lt"/>
                  <a:ea typeface="+mn-ea"/>
                  <a:cs typeface="+mn-cs"/>
                </a:defRPr>
              </a:lvl6pPr>
              <a:lvl7pPr marL="2743200" algn="l" defTabSz="914400" rtl="0" eaLnBrk="1" latinLnBrk="0" hangingPunct="1">
                <a:defRPr sz="2500" kern="1200">
                  <a:solidFill>
                    <a:schemeClr val="lt1"/>
                  </a:solidFill>
                  <a:latin typeface="+mn-lt"/>
                  <a:ea typeface="+mn-ea"/>
                  <a:cs typeface="+mn-cs"/>
                </a:defRPr>
              </a:lvl7pPr>
              <a:lvl8pPr marL="3200400" algn="l" defTabSz="914400" rtl="0" eaLnBrk="1" latinLnBrk="0" hangingPunct="1">
                <a:defRPr sz="2500" kern="1200">
                  <a:solidFill>
                    <a:schemeClr val="lt1"/>
                  </a:solidFill>
                  <a:latin typeface="+mn-lt"/>
                  <a:ea typeface="+mn-ea"/>
                  <a:cs typeface="+mn-cs"/>
                </a:defRPr>
              </a:lvl8pPr>
              <a:lvl9pPr marL="3657600" algn="l" defTabSz="914400" rtl="0" eaLnBrk="1" latinLnBrk="0" hangingPunct="1">
                <a:defRPr sz="2500" kern="1200">
                  <a:solidFill>
                    <a:schemeClr val="lt1"/>
                  </a:solidFill>
                  <a:latin typeface="+mn-lt"/>
                  <a:ea typeface="+mn-ea"/>
                  <a:cs typeface="+mn-cs"/>
                </a:defRPr>
              </a:lvl9pPr>
            </a:lstStyle>
            <a:p>
              <a:pPr algn="ctr" defTabSz="914099"/>
              <a:r>
                <a:rPr lang="en-US" dirty="0" smtClean="0">
                  <a:solidFill>
                    <a:srgbClr val="FFFFFF"/>
                  </a:solidFill>
                  <a:effectLst>
                    <a:outerShdw blurRad="38100" dist="38100" dir="2700000" algn="tl">
                      <a:srgbClr val="000000">
                        <a:alpha val="43137"/>
                      </a:srgbClr>
                    </a:outerShdw>
                  </a:effectLst>
                  <a:latin typeface="Trebuchet MS" pitchFamily="34" charset="0"/>
                </a:rPr>
                <a:t>Controls</a:t>
              </a:r>
            </a:p>
          </p:txBody>
        </p:sp>
        <p:sp>
          <p:nvSpPr>
            <p:cNvPr id="18" name="Rounded Rectangle 17"/>
            <p:cNvSpPr/>
            <p:nvPr/>
          </p:nvSpPr>
          <p:spPr bwMode="auto">
            <a:xfrm>
              <a:off x="4541520" y="3496955"/>
              <a:ext cx="163068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algn="l" rtl="0" fontAlgn="base">
                <a:spcBef>
                  <a:spcPct val="0"/>
                </a:spcBef>
                <a:spcAft>
                  <a:spcPct val="0"/>
                </a:spcAft>
                <a:defRPr sz="2500" kern="1200">
                  <a:solidFill>
                    <a:schemeClr val="lt1"/>
                  </a:solidFill>
                  <a:latin typeface="+mn-lt"/>
                  <a:ea typeface="+mn-ea"/>
                  <a:cs typeface="+mn-cs"/>
                </a:defRPr>
              </a:lvl1pPr>
              <a:lvl2pPr marL="457200" algn="l" rtl="0" fontAlgn="base">
                <a:spcBef>
                  <a:spcPct val="0"/>
                </a:spcBef>
                <a:spcAft>
                  <a:spcPct val="0"/>
                </a:spcAft>
                <a:defRPr sz="2500" kern="1200">
                  <a:solidFill>
                    <a:schemeClr val="lt1"/>
                  </a:solidFill>
                  <a:latin typeface="+mn-lt"/>
                  <a:ea typeface="+mn-ea"/>
                  <a:cs typeface="+mn-cs"/>
                </a:defRPr>
              </a:lvl2pPr>
              <a:lvl3pPr marL="914400" algn="l" rtl="0" fontAlgn="base">
                <a:spcBef>
                  <a:spcPct val="0"/>
                </a:spcBef>
                <a:spcAft>
                  <a:spcPct val="0"/>
                </a:spcAft>
                <a:defRPr sz="2500" kern="1200">
                  <a:solidFill>
                    <a:schemeClr val="lt1"/>
                  </a:solidFill>
                  <a:latin typeface="+mn-lt"/>
                  <a:ea typeface="+mn-ea"/>
                  <a:cs typeface="+mn-cs"/>
                </a:defRPr>
              </a:lvl3pPr>
              <a:lvl4pPr marL="1371600" algn="l" rtl="0" fontAlgn="base">
                <a:spcBef>
                  <a:spcPct val="0"/>
                </a:spcBef>
                <a:spcAft>
                  <a:spcPct val="0"/>
                </a:spcAft>
                <a:defRPr sz="2500" kern="1200">
                  <a:solidFill>
                    <a:schemeClr val="lt1"/>
                  </a:solidFill>
                  <a:latin typeface="+mn-lt"/>
                  <a:ea typeface="+mn-ea"/>
                  <a:cs typeface="+mn-cs"/>
                </a:defRPr>
              </a:lvl4pPr>
              <a:lvl5pPr marL="1828800" algn="l" rtl="0" fontAlgn="base">
                <a:spcBef>
                  <a:spcPct val="0"/>
                </a:spcBef>
                <a:spcAft>
                  <a:spcPct val="0"/>
                </a:spcAft>
                <a:defRPr sz="2500" kern="1200">
                  <a:solidFill>
                    <a:schemeClr val="lt1"/>
                  </a:solidFill>
                  <a:latin typeface="+mn-lt"/>
                  <a:ea typeface="+mn-ea"/>
                  <a:cs typeface="+mn-cs"/>
                </a:defRPr>
              </a:lvl5pPr>
              <a:lvl6pPr marL="2286000" algn="l" defTabSz="914400" rtl="0" eaLnBrk="1" latinLnBrk="0" hangingPunct="1">
                <a:defRPr sz="2500" kern="1200">
                  <a:solidFill>
                    <a:schemeClr val="lt1"/>
                  </a:solidFill>
                  <a:latin typeface="+mn-lt"/>
                  <a:ea typeface="+mn-ea"/>
                  <a:cs typeface="+mn-cs"/>
                </a:defRPr>
              </a:lvl6pPr>
              <a:lvl7pPr marL="2743200" algn="l" defTabSz="914400" rtl="0" eaLnBrk="1" latinLnBrk="0" hangingPunct="1">
                <a:defRPr sz="2500" kern="1200">
                  <a:solidFill>
                    <a:schemeClr val="lt1"/>
                  </a:solidFill>
                  <a:latin typeface="+mn-lt"/>
                  <a:ea typeface="+mn-ea"/>
                  <a:cs typeface="+mn-cs"/>
                </a:defRPr>
              </a:lvl7pPr>
              <a:lvl8pPr marL="3200400" algn="l" defTabSz="914400" rtl="0" eaLnBrk="1" latinLnBrk="0" hangingPunct="1">
                <a:defRPr sz="2500" kern="1200">
                  <a:solidFill>
                    <a:schemeClr val="lt1"/>
                  </a:solidFill>
                  <a:latin typeface="+mn-lt"/>
                  <a:ea typeface="+mn-ea"/>
                  <a:cs typeface="+mn-cs"/>
                </a:defRPr>
              </a:lvl8pPr>
              <a:lvl9pPr marL="3657600" algn="l" defTabSz="914400" rtl="0" eaLnBrk="1" latinLnBrk="0" hangingPunct="1">
                <a:defRPr sz="2500" kern="1200">
                  <a:solidFill>
                    <a:schemeClr val="lt1"/>
                  </a:solidFill>
                  <a:latin typeface="+mn-lt"/>
                  <a:ea typeface="+mn-ea"/>
                  <a:cs typeface="+mn-cs"/>
                </a:defRPr>
              </a:lvl9pPr>
            </a:lstStyle>
            <a:p>
              <a:pPr algn="ctr" defTabSz="914099"/>
              <a:r>
                <a:rPr lang="en-US" dirty="0" smtClean="0">
                  <a:solidFill>
                    <a:srgbClr val="FFFFFF"/>
                  </a:solidFill>
                  <a:effectLst>
                    <a:outerShdw blurRad="38100" dist="38100" dir="2700000" algn="tl">
                      <a:srgbClr val="000000">
                        <a:alpha val="43137"/>
                      </a:srgbClr>
                    </a:outerShdw>
                  </a:effectLst>
                  <a:latin typeface="Trebuchet MS" pitchFamily="34" charset="0"/>
                </a:rPr>
                <a:t>Globalization</a:t>
              </a:r>
            </a:p>
          </p:txBody>
        </p:sp>
        <p:sp>
          <p:nvSpPr>
            <p:cNvPr id="19" name="Rounded Rectangle 18"/>
            <p:cNvSpPr/>
            <p:nvPr/>
          </p:nvSpPr>
          <p:spPr bwMode="auto">
            <a:xfrm>
              <a:off x="2042160" y="4594235"/>
              <a:ext cx="121920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algn="l" rtl="0" fontAlgn="base">
                <a:spcBef>
                  <a:spcPct val="0"/>
                </a:spcBef>
                <a:spcAft>
                  <a:spcPct val="0"/>
                </a:spcAft>
                <a:defRPr sz="2500" kern="1200">
                  <a:solidFill>
                    <a:schemeClr val="lt1"/>
                  </a:solidFill>
                  <a:latin typeface="+mn-lt"/>
                  <a:ea typeface="+mn-ea"/>
                  <a:cs typeface="+mn-cs"/>
                </a:defRPr>
              </a:lvl1pPr>
              <a:lvl2pPr marL="457200" algn="l" rtl="0" fontAlgn="base">
                <a:spcBef>
                  <a:spcPct val="0"/>
                </a:spcBef>
                <a:spcAft>
                  <a:spcPct val="0"/>
                </a:spcAft>
                <a:defRPr sz="2500" kern="1200">
                  <a:solidFill>
                    <a:schemeClr val="lt1"/>
                  </a:solidFill>
                  <a:latin typeface="+mn-lt"/>
                  <a:ea typeface="+mn-ea"/>
                  <a:cs typeface="+mn-cs"/>
                </a:defRPr>
              </a:lvl2pPr>
              <a:lvl3pPr marL="914400" algn="l" rtl="0" fontAlgn="base">
                <a:spcBef>
                  <a:spcPct val="0"/>
                </a:spcBef>
                <a:spcAft>
                  <a:spcPct val="0"/>
                </a:spcAft>
                <a:defRPr sz="2500" kern="1200">
                  <a:solidFill>
                    <a:schemeClr val="lt1"/>
                  </a:solidFill>
                  <a:latin typeface="+mn-lt"/>
                  <a:ea typeface="+mn-ea"/>
                  <a:cs typeface="+mn-cs"/>
                </a:defRPr>
              </a:lvl3pPr>
              <a:lvl4pPr marL="1371600" algn="l" rtl="0" fontAlgn="base">
                <a:spcBef>
                  <a:spcPct val="0"/>
                </a:spcBef>
                <a:spcAft>
                  <a:spcPct val="0"/>
                </a:spcAft>
                <a:defRPr sz="2500" kern="1200">
                  <a:solidFill>
                    <a:schemeClr val="lt1"/>
                  </a:solidFill>
                  <a:latin typeface="+mn-lt"/>
                  <a:ea typeface="+mn-ea"/>
                  <a:cs typeface="+mn-cs"/>
                </a:defRPr>
              </a:lvl4pPr>
              <a:lvl5pPr marL="1828800" algn="l" rtl="0" fontAlgn="base">
                <a:spcBef>
                  <a:spcPct val="0"/>
                </a:spcBef>
                <a:spcAft>
                  <a:spcPct val="0"/>
                </a:spcAft>
                <a:defRPr sz="2500" kern="1200">
                  <a:solidFill>
                    <a:schemeClr val="lt1"/>
                  </a:solidFill>
                  <a:latin typeface="+mn-lt"/>
                  <a:ea typeface="+mn-ea"/>
                  <a:cs typeface="+mn-cs"/>
                </a:defRPr>
              </a:lvl5pPr>
              <a:lvl6pPr marL="2286000" algn="l" defTabSz="914400" rtl="0" eaLnBrk="1" latinLnBrk="0" hangingPunct="1">
                <a:defRPr sz="2500" kern="1200">
                  <a:solidFill>
                    <a:schemeClr val="lt1"/>
                  </a:solidFill>
                  <a:latin typeface="+mn-lt"/>
                  <a:ea typeface="+mn-ea"/>
                  <a:cs typeface="+mn-cs"/>
                </a:defRPr>
              </a:lvl6pPr>
              <a:lvl7pPr marL="2743200" algn="l" defTabSz="914400" rtl="0" eaLnBrk="1" latinLnBrk="0" hangingPunct="1">
                <a:defRPr sz="2500" kern="1200">
                  <a:solidFill>
                    <a:schemeClr val="lt1"/>
                  </a:solidFill>
                  <a:latin typeface="+mn-lt"/>
                  <a:ea typeface="+mn-ea"/>
                  <a:cs typeface="+mn-cs"/>
                </a:defRPr>
              </a:lvl7pPr>
              <a:lvl8pPr marL="3200400" algn="l" defTabSz="914400" rtl="0" eaLnBrk="1" latinLnBrk="0" hangingPunct="1">
                <a:defRPr sz="2500" kern="1200">
                  <a:solidFill>
                    <a:schemeClr val="lt1"/>
                  </a:solidFill>
                  <a:latin typeface="+mn-lt"/>
                  <a:ea typeface="+mn-ea"/>
                  <a:cs typeface="+mn-cs"/>
                </a:defRPr>
              </a:lvl8pPr>
              <a:lvl9pPr marL="3657600" algn="l" defTabSz="914400" rtl="0" eaLnBrk="1" latinLnBrk="0" hangingPunct="1">
                <a:defRPr sz="2500" kern="1200">
                  <a:solidFill>
                    <a:schemeClr val="lt1"/>
                  </a:solidFill>
                  <a:latin typeface="+mn-lt"/>
                  <a:ea typeface="+mn-ea"/>
                  <a:cs typeface="+mn-cs"/>
                </a:defRPr>
              </a:lvl9pPr>
            </a:lstStyle>
            <a:p>
              <a:pPr algn="ctr" defTabSz="914099"/>
              <a:r>
                <a:rPr lang="en-US" dirty="0" smtClean="0">
                  <a:solidFill>
                    <a:srgbClr val="FFFFFF"/>
                  </a:solidFill>
                  <a:effectLst>
                    <a:outerShdw blurRad="38100" dist="38100" dir="2700000" algn="tl">
                      <a:srgbClr val="000000">
                        <a:alpha val="43137"/>
                      </a:srgbClr>
                    </a:outerShdw>
                  </a:effectLst>
                  <a:latin typeface="Trebuchet MS" pitchFamily="34" charset="0"/>
                </a:rPr>
                <a:t>Profile</a:t>
              </a:r>
            </a:p>
          </p:txBody>
        </p:sp>
        <p:sp>
          <p:nvSpPr>
            <p:cNvPr id="20" name="Rounded Rectangle 19"/>
            <p:cNvSpPr/>
            <p:nvPr/>
          </p:nvSpPr>
          <p:spPr bwMode="auto">
            <a:xfrm>
              <a:off x="4541520" y="4060835"/>
              <a:ext cx="163068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algn="l" rtl="0" fontAlgn="base">
                <a:spcBef>
                  <a:spcPct val="0"/>
                </a:spcBef>
                <a:spcAft>
                  <a:spcPct val="0"/>
                </a:spcAft>
                <a:defRPr sz="2500" kern="1200">
                  <a:solidFill>
                    <a:schemeClr val="lt1"/>
                  </a:solidFill>
                  <a:latin typeface="+mn-lt"/>
                  <a:ea typeface="+mn-ea"/>
                  <a:cs typeface="+mn-cs"/>
                </a:defRPr>
              </a:lvl1pPr>
              <a:lvl2pPr marL="457200" algn="l" rtl="0" fontAlgn="base">
                <a:spcBef>
                  <a:spcPct val="0"/>
                </a:spcBef>
                <a:spcAft>
                  <a:spcPct val="0"/>
                </a:spcAft>
                <a:defRPr sz="2500" kern="1200">
                  <a:solidFill>
                    <a:schemeClr val="lt1"/>
                  </a:solidFill>
                  <a:latin typeface="+mn-lt"/>
                  <a:ea typeface="+mn-ea"/>
                  <a:cs typeface="+mn-cs"/>
                </a:defRPr>
              </a:lvl2pPr>
              <a:lvl3pPr marL="914400" algn="l" rtl="0" fontAlgn="base">
                <a:spcBef>
                  <a:spcPct val="0"/>
                </a:spcBef>
                <a:spcAft>
                  <a:spcPct val="0"/>
                </a:spcAft>
                <a:defRPr sz="2500" kern="1200">
                  <a:solidFill>
                    <a:schemeClr val="lt1"/>
                  </a:solidFill>
                  <a:latin typeface="+mn-lt"/>
                  <a:ea typeface="+mn-ea"/>
                  <a:cs typeface="+mn-cs"/>
                </a:defRPr>
              </a:lvl3pPr>
              <a:lvl4pPr marL="1371600" algn="l" rtl="0" fontAlgn="base">
                <a:spcBef>
                  <a:spcPct val="0"/>
                </a:spcBef>
                <a:spcAft>
                  <a:spcPct val="0"/>
                </a:spcAft>
                <a:defRPr sz="2500" kern="1200">
                  <a:solidFill>
                    <a:schemeClr val="lt1"/>
                  </a:solidFill>
                  <a:latin typeface="+mn-lt"/>
                  <a:ea typeface="+mn-ea"/>
                  <a:cs typeface="+mn-cs"/>
                </a:defRPr>
              </a:lvl4pPr>
              <a:lvl5pPr marL="1828800" algn="l" rtl="0" fontAlgn="base">
                <a:spcBef>
                  <a:spcPct val="0"/>
                </a:spcBef>
                <a:spcAft>
                  <a:spcPct val="0"/>
                </a:spcAft>
                <a:defRPr sz="2500" kern="1200">
                  <a:solidFill>
                    <a:schemeClr val="lt1"/>
                  </a:solidFill>
                  <a:latin typeface="+mn-lt"/>
                  <a:ea typeface="+mn-ea"/>
                  <a:cs typeface="+mn-cs"/>
                </a:defRPr>
              </a:lvl5pPr>
              <a:lvl6pPr marL="2286000" algn="l" defTabSz="914400" rtl="0" eaLnBrk="1" latinLnBrk="0" hangingPunct="1">
                <a:defRPr sz="2500" kern="1200">
                  <a:solidFill>
                    <a:schemeClr val="lt1"/>
                  </a:solidFill>
                  <a:latin typeface="+mn-lt"/>
                  <a:ea typeface="+mn-ea"/>
                  <a:cs typeface="+mn-cs"/>
                </a:defRPr>
              </a:lvl6pPr>
              <a:lvl7pPr marL="2743200" algn="l" defTabSz="914400" rtl="0" eaLnBrk="1" latinLnBrk="0" hangingPunct="1">
                <a:defRPr sz="2500" kern="1200">
                  <a:solidFill>
                    <a:schemeClr val="lt1"/>
                  </a:solidFill>
                  <a:latin typeface="+mn-lt"/>
                  <a:ea typeface="+mn-ea"/>
                  <a:cs typeface="+mn-cs"/>
                </a:defRPr>
              </a:lvl7pPr>
              <a:lvl8pPr marL="3200400" algn="l" defTabSz="914400" rtl="0" eaLnBrk="1" latinLnBrk="0" hangingPunct="1">
                <a:defRPr sz="2500" kern="1200">
                  <a:solidFill>
                    <a:schemeClr val="lt1"/>
                  </a:solidFill>
                  <a:latin typeface="+mn-lt"/>
                  <a:ea typeface="+mn-ea"/>
                  <a:cs typeface="+mn-cs"/>
                </a:defRPr>
              </a:lvl8pPr>
              <a:lvl9pPr marL="3657600" algn="l" defTabSz="914400" rtl="0" eaLnBrk="1" latinLnBrk="0" hangingPunct="1">
                <a:defRPr sz="2500" kern="1200">
                  <a:solidFill>
                    <a:schemeClr val="lt1"/>
                  </a:solidFill>
                  <a:latin typeface="+mn-lt"/>
                  <a:ea typeface="+mn-ea"/>
                  <a:cs typeface="+mn-cs"/>
                </a:defRPr>
              </a:lvl9pPr>
            </a:lstStyle>
            <a:p>
              <a:pPr algn="ctr" defTabSz="914099"/>
              <a:r>
                <a:rPr lang="en-US" dirty="0" smtClean="0">
                  <a:solidFill>
                    <a:srgbClr val="FFFFFF"/>
                  </a:solidFill>
                  <a:effectLst>
                    <a:outerShdw blurRad="38100" dist="38100" dir="2700000" algn="tl">
                      <a:srgbClr val="000000">
                        <a:alpha val="43137"/>
                      </a:srgbClr>
                    </a:outerShdw>
                  </a:effectLst>
                  <a:latin typeface="Trebuchet MS" pitchFamily="34" charset="0"/>
                </a:rPr>
                <a:t>Master Pages</a:t>
              </a:r>
            </a:p>
          </p:txBody>
        </p:sp>
        <p:sp>
          <p:nvSpPr>
            <p:cNvPr id="21" name="Rounded Rectangle 20"/>
            <p:cNvSpPr/>
            <p:nvPr/>
          </p:nvSpPr>
          <p:spPr bwMode="auto">
            <a:xfrm>
              <a:off x="4541520" y="4624715"/>
              <a:ext cx="163068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algn="l" rtl="0" fontAlgn="base">
                <a:spcBef>
                  <a:spcPct val="0"/>
                </a:spcBef>
                <a:spcAft>
                  <a:spcPct val="0"/>
                </a:spcAft>
                <a:defRPr sz="2500" kern="1200">
                  <a:solidFill>
                    <a:schemeClr val="lt1"/>
                  </a:solidFill>
                  <a:latin typeface="+mn-lt"/>
                  <a:ea typeface="+mn-ea"/>
                  <a:cs typeface="+mn-cs"/>
                </a:defRPr>
              </a:lvl1pPr>
              <a:lvl2pPr marL="457200" algn="l" rtl="0" fontAlgn="base">
                <a:spcBef>
                  <a:spcPct val="0"/>
                </a:spcBef>
                <a:spcAft>
                  <a:spcPct val="0"/>
                </a:spcAft>
                <a:defRPr sz="2500" kern="1200">
                  <a:solidFill>
                    <a:schemeClr val="lt1"/>
                  </a:solidFill>
                  <a:latin typeface="+mn-lt"/>
                  <a:ea typeface="+mn-ea"/>
                  <a:cs typeface="+mn-cs"/>
                </a:defRPr>
              </a:lvl2pPr>
              <a:lvl3pPr marL="914400" algn="l" rtl="0" fontAlgn="base">
                <a:spcBef>
                  <a:spcPct val="0"/>
                </a:spcBef>
                <a:spcAft>
                  <a:spcPct val="0"/>
                </a:spcAft>
                <a:defRPr sz="2500" kern="1200">
                  <a:solidFill>
                    <a:schemeClr val="lt1"/>
                  </a:solidFill>
                  <a:latin typeface="+mn-lt"/>
                  <a:ea typeface="+mn-ea"/>
                  <a:cs typeface="+mn-cs"/>
                </a:defRPr>
              </a:lvl3pPr>
              <a:lvl4pPr marL="1371600" algn="l" rtl="0" fontAlgn="base">
                <a:spcBef>
                  <a:spcPct val="0"/>
                </a:spcBef>
                <a:spcAft>
                  <a:spcPct val="0"/>
                </a:spcAft>
                <a:defRPr sz="2500" kern="1200">
                  <a:solidFill>
                    <a:schemeClr val="lt1"/>
                  </a:solidFill>
                  <a:latin typeface="+mn-lt"/>
                  <a:ea typeface="+mn-ea"/>
                  <a:cs typeface="+mn-cs"/>
                </a:defRPr>
              </a:lvl4pPr>
              <a:lvl5pPr marL="1828800" algn="l" rtl="0" fontAlgn="base">
                <a:spcBef>
                  <a:spcPct val="0"/>
                </a:spcBef>
                <a:spcAft>
                  <a:spcPct val="0"/>
                </a:spcAft>
                <a:defRPr sz="2500" kern="1200">
                  <a:solidFill>
                    <a:schemeClr val="lt1"/>
                  </a:solidFill>
                  <a:latin typeface="+mn-lt"/>
                  <a:ea typeface="+mn-ea"/>
                  <a:cs typeface="+mn-cs"/>
                </a:defRPr>
              </a:lvl5pPr>
              <a:lvl6pPr marL="2286000" algn="l" defTabSz="914400" rtl="0" eaLnBrk="1" latinLnBrk="0" hangingPunct="1">
                <a:defRPr sz="2500" kern="1200">
                  <a:solidFill>
                    <a:schemeClr val="lt1"/>
                  </a:solidFill>
                  <a:latin typeface="+mn-lt"/>
                  <a:ea typeface="+mn-ea"/>
                  <a:cs typeface="+mn-cs"/>
                </a:defRPr>
              </a:lvl6pPr>
              <a:lvl7pPr marL="2743200" algn="l" defTabSz="914400" rtl="0" eaLnBrk="1" latinLnBrk="0" hangingPunct="1">
                <a:defRPr sz="2500" kern="1200">
                  <a:solidFill>
                    <a:schemeClr val="lt1"/>
                  </a:solidFill>
                  <a:latin typeface="+mn-lt"/>
                  <a:ea typeface="+mn-ea"/>
                  <a:cs typeface="+mn-cs"/>
                </a:defRPr>
              </a:lvl7pPr>
              <a:lvl8pPr marL="3200400" algn="l" defTabSz="914400" rtl="0" eaLnBrk="1" latinLnBrk="0" hangingPunct="1">
                <a:defRPr sz="2500" kern="1200">
                  <a:solidFill>
                    <a:schemeClr val="lt1"/>
                  </a:solidFill>
                  <a:latin typeface="+mn-lt"/>
                  <a:ea typeface="+mn-ea"/>
                  <a:cs typeface="+mn-cs"/>
                </a:defRPr>
              </a:lvl8pPr>
              <a:lvl9pPr marL="3657600" algn="l" defTabSz="914400" rtl="0" eaLnBrk="1" latinLnBrk="0" hangingPunct="1">
                <a:defRPr sz="2500" kern="1200">
                  <a:solidFill>
                    <a:schemeClr val="lt1"/>
                  </a:solidFill>
                  <a:latin typeface="+mn-lt"/>
                  <a:ea typeface="+mn-ea"/>
                  <a:cs typeface="+mn-cs"/>
                </a:defRPr>
              </a:lvl9pPr>
            </a:lstStyle>
            <a:p>
              <a:pPr algn="ctr" defTabSz="914099"/>
              <a:r>
                <a:rPr lang="en-US" dirty="0" smtClean="0">
                  <a:solidFill>
                    <a:srgbClr val="FFFFFF"/>
                  </a:solidFill>
                  <a:effectLst>
                    <a:outerShdw blurRad="38100" dist="38100" dir="2700000" algn="tl">
                      <a:srgbClr val="000000">
                        <a:alpha val="43137"/>
                      </a:srgbClr>
                    </a:outerShdw>
                  </a:effectLst>
                  <a:latin typeface="Trebuchet MS" pitchFamily="34" charset="0"/>
                </a:rPr>
                <a:t>Membership</a:t>
              </a:r>
            </a:p>
          </p:txBody>
        </p:sp>
        <p:sp>
          <p:nvSpPr>
            <p:cNvPr id="22" name="Rounded Rectangle 21"/>
            <p:cNvSpPr/>
            <p:nvPr/>
          </p:nvSpPr>
          <p:spPr bwMode="auto">
            <a:xfrm>
              <a:off x="3322320" y="4609475"/>
              <a:ext cx="115824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algn="l" rtl="0" fontAlgn="base">
                <a:spcBef>
                  <a:spcPct val="0"/>
                </a:spcBef>
                <a:spcAft>
                  <a:spcPct val="0"/>
                </a:spcAft>
                <a:defRPr sz="2500" kern="1200">
                  <a:solidFill>
                    <a:schemeClr val="lt1"/>
                  </a:solidFill>
                  <a:latin typeface="+mn-lt"/>
                  <a:ea typeface="+mn-ea"/>
                  <a:cs typeface="+mn-cs"/>
                </a:defRPr>
              </a:lvl1pPr>
              <a:lvl2pPr marL="457200" algn="l" rtl="0" fontAlgn="base">
                <a:spcBef>
                  <a:spcPct val="0"/>
                </a:spcBef>
                <a:spcAft>
                  <a:spcPct val="0"/>
                </a:spcAft>
                <a:defRPr sz="2500" kern="1200">
                  <a:solidFill>
                    <a:schemeClr val="lt1"/>
                  </a:solidFill>
                  <a:latin typeface="+mn-lt"/>
                  <a:ea typeface="+mn-ea"/>
                  <a:cs typeface="+mn-cs"/>
                </a:defRPr>
              </a:lvl2pPr>
              <a:lvl3pPr marL="914400" algn="l" rtl="0" fontAlgn="base">
                <a:spcBef>
                  <a:spcPct val="0"/>
                </a:spcBef>
                <a:spcAft>
                  <a:spcPct val="0"/>
                </a:spcAft>
                <a:defRPr sz="2500" kern="1200">
                  <a:solidFill>
                    <a:schemeClr val="lt1"/>
                  </a:solidFill>
                  <a:latin typeface="+mn-lt"/>
                  <a:ea typeface="+mn-ea"/>
                  <a:cs typeface="+mn-cs"/>
                </a:defRPr>
              </a:lvl3pPr>
              <a:lvl4pPr marL="1371600" algn="l" rtl="0" fontAlgn="base">
                <a:spcBef>
                  <a:spcPct val="0"/>
                </a:spcBef>
                <a:spcAft>
                  <a:spcPct val="0"/>
                </a:spcAft>
                <a:defRPr sz="2500" kern="1200">
                  <a:solidFill>
                    <a:schemeClr val="lt1"/>
                  </a:solidFill>
                  <a:latin typeface="+mn-lt"/>
                  <a:ea typeface="+mn-ea"/>
                  <a:cs typeface="+mn-cs"/>
                </a:defRPr>
              </a:lvl4pPr>
              <a:lvl5pPr marL="1828800" algn="l" rtl="0" fontAlgn="base">
                <a:spcBef>
                  <a:spcPct val="0"/>
                </a:spcBef>
                <a:spcAft>
                  <a:spcPct val="0"/>
                </a:spcAft>
                <a:defRPr sz="2500" kern="1200">
                  <a:solidFill>
                    <a:schemeClr val="lt1"/>
                  </a:solidFill>
                  <a:latin typeface="+mn-lt"/>
                  <a:ea typeface="+mn-ea"/>
                  <a:cs typeface="+mn-cs"/>
                </a:defRPr>
              </a:lvl5pPr>
              <a:lvl6pPr marL="2286000" algn="l" defTabSz="914400" rtl="0" eaLnBrk="1" latinLnBrk="0" hangingPunct="1">
                <a:defRPr sz="2500" kern="1200">
                  <a:solidFill>
                    <a:schemeClr val="lt1"/>
                  </a:solidFill>
                  <a:latin typeface="+mn-lt"/>
                  <a:ea typeface="+mn-ea"/>
                  <a:cs typeface="+mn-cs"/>
                </a:defRPr>
              </a:lvl6pPr>
              <a:lvl7pPr marL="2743200" algn="l" defTabSz="914400" rtl="0" eaLnBrk="1" latinLnBrk="0" hangingPunct="1">
                <a:defRPr sz="2500" kern="1200">
                  <a:solidFill>
                    <a:schemeClr val="lt1"/>
                  </a:solidFill>
                  <a:latin typeface="+mn-lt"/>
                  <a:ea typeface="+mn-ea"/>
                  <a:cs typeface="+mn-cs"/>
                </a:defRPr>
              </a:lvl7pPr>
              <a:lvl8pPr marL="3200400" algn="l" defTabSz="914400" rtl="0" eaLnBrk="1" latinLnBrk="0" hangingPunct="1">
                <a:defRPr sz="2500" kern="1200">
                  <a:solidFill>
                    <a:schemeClr val="lt1"/>
                  </a:solidFill>
                  <a:latin typeface="+mn-lt"/>
                  <a:ea typeface="+mn-ea"/>
                  <a:cs typeface="+mn-cs"/>
                </a:defRPr>
              </a:lvl8pPr>
              <a:lvl9pPr marL="3657600" algn="l" defTabSz="914400" rtl="0" eaLnBrk="1" latinLnBrk="0" hangingPunct="1">
                <a:defRPr sz="2500" kern="1200">
                  <a:solidFill>
                    <a:schemeClr val="lt1"/>
                  </a:solidFill>
                  <a:latin typeface="+mn-lt"/>
                  <a:ea typeface="+mn-ea"/>
                  <a:cs typeface="+mn-cs"/>
                </a:defRPr>
              </a:lvl9pPr>
            </a:lstStyle>
            <a:p>
              <a:pPr algn="ctr" defTabSz="914099"/>
              <a:r>
                <a:rPr lang="en-US" dirty="0" smtClean="0">
                  <a:solidFill>
                    <a:srgbClr val="FFFFFF"/>
                  </a:solidFill>
                  <a:effectLst>
                    <a:outerShdw blurRad="38100" dist="38100" dir="2700000" algn="tl">
                      <a:srgbClr val="000000">
                        <a:alpha val="43137"/>
                      </a:srgbClr>
                    </a:outerShdw>
                  </a:effectLst>
                  <a:latin typeface="Trebuchet MS" pitchFamily="34" charset="0"/>
                </a:rPr>
                <a:t>Roles</a:t>
              </a:r>
            </a:p>
          </p:txBody>
        </p:sp>
        <p:sp>
          <p:nvSpPr>
            <p:cNvPr id="23" name="Rounded Rectangle 22"/>
            <p:cNvSpPr/>
            <p:nvPr/>
          </p:nvSpPr>
          <p:spPr bwMode="auto">
            <a:xfrm>
              <a:off x="4541520" y="5173355"/>
              <a:ext cx="163068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algn="l" rtl="0" fontAlgn="base">
                <a:spcBef>
                  <a:spcPct val="0"/>
                </a:spcBef>
                <a:spcAft>
                  <a:spcPct val="0"/>
                </a:spcAft>
                <a:defRPr sz="2500" kern="1200">
                  <a:solidFill>
                    <a:schemeClr val="lt1"/>
                  </a:solidFill>
                  <a:latin typeface="+mn-lt"/>
                  <a:ea typeface="+mn-ea"/>
                  <a:cs typeface="+mn-cs"/>
                </a:defRPr>
              </a:lvl1pPr>
              <a:lvl2pPr marL="457200" algn="l" rtl="0" fontAlgn="base">
                <a:spcBef>
                  <a:spcPct val="0"/>
                </a:spcBef>
                <a:spcAft>
                  <a:spcPct val="0"/>
                </a:spcAft>
                <a:defRPr sz="2500" kern="1200">
                  <a:solidFill>
                    <a:schemeClr val="lt1"/>
                  </a:solidFill>
                  <a:latin typeface="+mn-lt"/>
                  <a:ea typeface="+mn-ea"/>
                  <a:cs typeface="+mn-cs"/>
                </a:defRPr>
              </a:lvl2pPr>
              <a:lvl3pPr marL="914400" algn="l" rtl="0" fontAlgn="base">
                <a:spcBef>
                  <a:spcPct val="0"/>
                </a:spcBef>
                <a:spcAft>
                  <a:spcPct val="0"/>
                </a:spcAft>
                <a:defRPr sz="2500" kern="1200">
                  <a:solidFill>
                    <a:schemeClr val="lt1"/>
                  </a:solidFill>
                  <a:latin typeface="+mn-lt"/>
                  <a:ea typeface="+mn-ea"/>
                  <a:cs typeface="+mn-cs"/>
                </a:defRPr>
              </a:lvl3pPr>
              <a:lvl4pPr marL="1371600" algn="l" rtl="0" fontAlgn="base">
                <a:spcBef>
                  <a:spcPct val="0"/>
                </a:spcBef>
                <a:spcAft>
                  <a:spcPct val="0"/>
                </a:spcAft>
                <a:defRPr sz="2500" kern="1200">
                  <a:solidFill>
                    <a:schemeClr val="lt1"/>
                  </a:solidFill>
                  <a:latin typeface="+mn-lt"/>
                  <a:ea typeface="+mn-ea"/>
                  <a:cs typeface="+mn-cs"/>
                </a:defRPr>
              </a:lvl4pPr>
              <a:lvl5pPr marL="1828800" algn="l" rtl="0" fontAlgn="base">
                <a:spcBef>
                  <a:spcPct val="0"/>
                </a:spcBef>
                <a:spcAft>
                  <a:spcPct val="0"/>
                </a:spcAft>
                <a:defRPr sz="2500" kern="1200">
                  <a:solidFill>
                    <a:schemeClr val="lt1"/>
                  </a:solidFill>
                  <a:latin typeface="+mn-lt"/>
                  <a:ea typeface="+mn-ea"/>
                  <a:cs typeface="+mn-cs"/>
                </a:defRPr>
              </a:lvl5pPr>
              <a:lvl6pPr marL="2286000" algn="l" defTabSz="914400" rtl="0" eaLnBrk="1" latinLnBrk="0" hangingPunct="1">
                <a:defRPr sz="2500" kern="1200">
                  <a:solidFill>
                    <a:schemeClr val="lt1"/>
                  </a:solidFill>
                  <a:latin typeface="+mn-lt"/>
                  <a:ea typeface="+mn-ea"/>
                  <a:cs typeface="+mn-cs"/>
                </a:defRPr>
              </a:lvl6pPr>
              <a:lvl7pPr marL="2743200" algn="l" defTabSz="914400" rtl="0" eaLnBrk="1" latinLnBrk="0" hangingPunct="1">
                <a:defRPr sz="2500" kern="1200">
                  <a:solidFill>
                    <a:schemeClr val="lt1"/>
                  </a:solidFill>
                  <a:latin typeface="+mn-lt"/>
                  <a:ea typeface="+mn-ea"/>
                  <a:cs typeface="+mn-cs"/>
                </a:defRPr>
              </a:lvl7pPr>
              <a:lvl8pPr marL="3200400" algn="l" defTabSz="914400" rtl="0" eaLnBrk="1" latinLnBrk="0" hangingPunct="1">
                <a:defRPr sz="2500" kern="1200">
                  <a:solidFill>
                    <a:schemeClr val="lt1"/>
                  </a:solidFill>
                  <a:latin typeface="+mn-lt"/>
                  <a:ea typeface="+mn-ea"/>
                  <a:cs typeface="+mn-cs"/>
                </a:defRPr>
              </a:lvl8pPr>
              <a:lvl9pPr marL="3657600" algn="l" defTabSz="914400" rtl="0" eaLnBrk="1" latinLnBrk="0" hangingPunct="1">
                <a:defRPr sz="2500" kern="1200">
                  <a:solidFill>
                    <a:schemeClr val="lt1"/>
                  </a:solidFill>
                  <a:latin typeface="+mn-lt"/>
                  <a:ea typeface="+mn-ea"/>
                  <a:cs typeface="+mn-cs"/>
                </a:defRPr>
              </a:lvl9pPr>
            </a:lstStyle>
            <a:p>
              <a:pPr algn="ctr" defTabSz="914099"/>
              <a:r>
                <a:rPr lang="en-US" dirty="0" smtClean="0">
                  <a:solidFill>
                    <a:srgbClr val="FFFFFF"/>
                  </a:solidFill>
                  <a:effectLst>
                    <a:outerShdw blurRad="38100" dist="38100" dir="2700000" algn="tl">
                      <a:srgbClr val="000000">
                        <a:alpha val="43137"/>
                      </a:srgbClr>
                    </a:outerShdw>
                  </a:effectLst>
                  <a:latin typeface="Trebuchet MS" pitchFamily="34" charset="0"/>
                </a:rPr>
                <a:t>Etc...</a:t>
              </a:r>
            </a:p>
          </p:txBody>
        </p:sp>
        <p:sp>
          <p:nvSpPr>
            <p:cNvPr id="24" name="TextBox 35"/>
            <p:cNvSpPr txBox="1"/>
            <p:nvPr/>
          </p:nvSpPr>
          <p:spPr>
            <a:xfrm>
              <a:off x="3448627" y="2924078"/>
              <a:ext cx="1317105" cy="519537"/>
            </a:xfrm>
            <a:prstGeom prst="rect">
              <a:avLst/>
            </a:prstGeom>
            <a:noFill/>
          </p:spPr>
          <p:txBody>
            <a:bodyPr wrap="none" rtlCol="0" anchor="ctr">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en-US" sz="3600" dirty="0" smtClean="0">
                  <a:solidFill>
                    <a:schemeClr val="bg1"/>
                  </a:solidFill>
                </a:rPr>
                <a:t>ASP.NET</a:t>
              </a:r>
              <a:endParaRPr lang="en-US" sz="3600" dirty="0">
                <a:solidFill>
                  <a:schemeClr val="bg1"/>
                </a:solidFill>
              </a:endParaRPr>
            </a:p>
          </p:txBody>
        </p:sp>
      </p:grpSp>
    </p:spTree>
    <p:extLst>
      <p:ext uri="{BB962C8B-B14F-4D97-AF65-F5344CB8AC3E}">
        <p14:creationId xmlns:p14="http://schemas.microsoft.com/office/powerpoint/2010/main" val="9183817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MVC pattern</a:t>
            </a:r>
          </a:p>
        </p:txBody>
      </p:sp>
      <p:sp>
        <p:nvSpPr>
          <p:cNvPr id="4" name="Content Placeholder 6"/>
          <p:cNvSpPr txBox="1">
            <a:spLocks/>
          </p:cNvSpPr>
          <p:nvPr/>
        </p:nvSpPr>
        <p:spPr>
          <a:xfrm>
            <a:off x="457200" y="1905000"/>
            <a:ext cx="4040188" cy="3687763"/>
          </a:xfrm>
          <a:prstGeom prst="rect">
            <a:avLst/>
          </a:prstGeom>
        </p:spPr>
        <p:txBody>
          <a:bodyPr>
            <a:normAutofit fontScale="92500" lnSpcReduction="2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dirty="0" smtClean="0"/>
              <a:t>Model</a:t>
            </a:r>
          </a:p>
          <a:p>
            <a:pPr lvl="1"/>
            <a:r>
              <a:rPr lang="en-US" dirty="0" smtClean="0"/>
              <a:t>objects are the parts of the application that implement the logic for the application’s data domain</a:t>
            </a:r>
          </a:p>
          <a:p>
            <a:r>
              <a:rPr lang="en-US" dirty="0" smtClean="0"/>
              <a:t>View</a:t>
            </a:r>
          </a:p>
          <a:p>
            <a:pPr lvl="1"/>
            <a:r>
              <a:rPr lang="en-US" dirty="0" smtClean="0"/>
              <a:t>components that display the application’s user interface</a:t>
            </a:r>
          </a:p>
          <a:p>
            <a:r>
              <a:rPr lang="en-US" dirty="0" smtClean="0"/>
              <a:t>Controller</a:t>
            </a:r>
          </a:p>
          <a:p>
            <a:pPr lvl="1"/>
            <a:r>
              <a:rPr lang="en-US" dirty="0" smtClean="0"/>
              <a:t>components that handle user interaction, work with the model, and ultimately select a view to render</a:t>
            </a:r>
            <a:endParaRPr lang="en-US" dirty="0"/>
          </a:p>
        </p:txBody>
      </p:sp>
      <p:pic>
        <p:nvPicPr>
          <p:cNvPr id="5"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8575" y="1962150"/>
            <a:ext cx="3114675" cy="29908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8214658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a:t>
            </a:r>
          </a:p>
        </p:txBody>
      </p:sp>
      <p:sp>
        <p:nvSpPr>
          <p:cNvPr id="3" name="Content Placeholder 2"/>
          <p:cNvSpPr>
            <a:spLocks noGrp="1"/>
          </p:cNvSpPr>
          <p:nvPr>
            <p:ph idx="1"/>
          </p:nvPr>
        </p:nvSpPr>
        <p:spPr/>
        <p:txBody>
          <a:bodyPr/>
          <a:lstStyle/>
          <a:p>
            <a:r>
              <a:rPr lang="en-US" dirty="0"/>
              <a:t>Business logic and validation of the application’s data domain</a:t>
            </a:r>
          </a:p>
          <a:p>
            <a:r>
              <a:rPr lang="en-US" dirty="0"/>
              <a:t>Totally </a:t>
            </a:r>
            <a:r>
              <a:rPr lang="en-US" dirty="0" err="1"/>
              <a:t>independant</a:t>
            </a:r>
            <a:r>
              <a:rPr lang="en-US" dirty="0"/>
              <a:t> from the views or the controllers</a:t>
            </a:r>
          </a:p>
          <a:p>
            <a:r>
              <a:rPr lang="en-US" dirty="0"/>
              <a:t>Model state can be stored in memory, database, XML files,…</a:t>
            </a:r>
          </a:p>
          <a:p>
            <a:endParaRPr lang="en-US" dirty="0" smtClean="0"/>
          </a:p>
          <a:p>
            <a:endParaRPr lang="en-US" dirty="0"/>
          </a:p>
        </p:txBody>
      </p:sp>
    </p:spTree>
    <p:extLst>
      <p:ext uri="{BB962C8B-B14F-4D97-AF65-F5344CB8AC3E}">
        <p14:creationId xmlns:p14="http://schemas.microsoft.com/office/powerpoint/2010/main" val="27690614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a:t>
            </a:r>
          </a:p>
        </p:txBody>
      </p:sp>
      <p:sp>
        <p:nvSpPr>
          <p:cNvPr id="3" name="Content Placeholder 2"/>
          <p:cNvSpPr>
            <a:spLocks noGrp="1"/>
          </p:cNvSpPr>
          <p:nvPr>
            <p:ph idx="1"/>
          </p:nvPr>
        </p:nvSpPr>
        <p:spPr/>
        <p:txBody>
          <a:bodyPr/>
          <a:lstStyle/>
          <a:p>
            <a:r>
              <a:rPr lang="en-US" dirty="0"/>
              <a:t>Application’s user interface using data from the model</a:t>
            </a:r>
          </a:p>
          <a:p>
            <a:r>
              <a:rPr lang="en-US" dirty="0"/>
              <a:t>No interaction with the models or the controllers</a:t>
            </a:r>
          </a:p>
          <a:p>
            <a:r>
              <a:rPr lang="en-US" dirty="0"/>
              <a:t>Views can be strongly typed</a:t>
            </a:r>
          </a:p>
          <a:p>
            <a:r>
              <a:rPr lang="en-US" dirty="0"/>
              <a:t>Almost no code</a:t>
            </a:r>
          </a:p>
          <a:p>
            <a:endParaRPr lang="en-US" dirty="0"/>
          </a:p>
        </p:txBody>
      </p:sp>
    </p:spTree>
    <p:extLst>
      <p:ext uri="{BB962C8B-B14F-4D97-AF65-F5344CB8AC3E}">
        <p14:creationId xmlns:p14="http://schemas.microsoft.com/office/powerpoint/2010/main" val="33980610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Controller</a:t>
            </a:r>
          </a:p>
        </p:txBody>
      </p:sp>
      <p:sp>
        <p:nvSpPr>
          <p:cNvPr id="3" name="Content Placeholder 2"/>
          <p:cNvSpPr>
            <a:spLocks noGrp="1"/>
          </p:cNvSpPr>
          <p:nvPr>
            <p:ph idx="1"/>
          </p:nvPr>
        </p:nvSpPr>
        <p:spPr/>
        <p:txBody>
          <a:bodyPr/>
          <a:lstStyle/>
          <a:p>
            <a:r>
              <a:rPr lang="en-US" dirty="0"/>
              <a:t>Handle user interaction</a:t>
            </a:r>
          </a:p>
          <a:p>
            <a:r>
              <a:rPr lang="en-US" dirty="0"/>
              <a:t>Query the model</a:t>
            </a:r>
          </a:p>
          <a:p>
            <a:r>
              <a:rPr lang="en-US" dirty="0"/>
              <a:t>Select the right view to render</a:t>
            </a:r>
          </a:p>
          <a:p>
            <a:endParaRPr lang="en-US" dirty="0"/>
          </a:p>
        </p:txBody>
      </p:sp>
    </p:spTree>
    <p:extLst>
      <p:ext uri="{BB962C8B-B14F-4D97-AF65-F5344CB8AC3E}">
        <p14:creationId xmlns:p14="http://schemas.microsoft.com/office/powerpoint/2010/main" val="9183317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Flow</a:t>
            </a:r>
            <a:endParaRPr lang="en-US" dirty="0"/>
          </a:p>
        </p:txBody>
      </p:sp>
      <p:sp>
        <p:nvSpPr>
          <p:cNvPr id="4" name="Rectangle 3"/>
          <p:cNvSpPr>
            <a:spLocks noGrp="1" noChangeArrowheads="1"/>
          </p:cNvSpPr>
          <p:nvPr/>
        </p:nvSpPr>
        <p:spPr>
          <a:xfrm>
            <a:off x="718089" y="5225921"/>
            <a:ext cx="7442200" cy="1149350"/>
          </a:xfrm>
          <a:prstGeom prst="rect">
            <a:avLst/>
          </a:prstGeom>
        </p:spPr>
        <p:txBody>
          <a:bodyPr vert="horz" wrap="square" lIns="0" tIns="0" rIns="0" bIns="0" rtlCol="0">
            <a:spAutoFit/>
          </a:bodyPr>
          <a:lstStyle>
            <a:lvl1pPr marL="393700" indent="-393700" algn="l" defTabSz="914363" rtl="0" eaLnBrk="1" latinLnBrk="0" hangingPunct="1">
              <a:lnSpc>
                <a:spcPct val="78000"/>
              </a:lnSpc>
              <a:spcBef>
                <a:spcPct val="20000"/>
              </a:spcBef>
              <a:spcAft>
                <a:spcPts val="800"/>
              </a:spcAft>
              <a:buClr>
                <a:schemeClr val="tx1"/>
              </a:buClr>
              <a:buSzPct val="80000"/>
              <a:buFont typeface="Wingdings" pitchFamily="2" charset="2"/>
              <a:buChar char="l"/>
              <a:defRPr sz="3200" kern="1200">
                <a:gradFill>
                  <a:gsLst>
                    <a:gs pos="0">
                      <a:schemeClr val="tx1"/>
                    </a:gs>
                    <a:gs pos="86000">
                      <a:schemeClr val="tx1"/>
                    </a:gs>
                  </a:gsLst>
                  <a:lin ang="5400000" scaled="0"/>
                </a:gradFill>
                <a:latin typeface="+mn-lt"/>
                <a:ea typeface="+mn-ea"/>
                <a:cs typeface="+mn-cs"/>
              </a:defRPr>
            </a:lvl1pPr>
            <a:lvl2pPr marL="801688" indent="-407988" algn="l" defTabSz="914363" rtl="0" eaLnBrk="1" latinLnBrk="0" hangingPunct="1">
              <a:lnSpc>
                <a:spcPct val="78000"/>
              </a:lnSpc>
              <a:spcBef>
                <a:spcPct val="20000"/>
              </a:spcBef>
              <a:spcAft>
                <a:spcPts val="0"/>
              </a:spcAft>
              <a:buClr>
                <a:srgbClr val="969696"/>
              </a:buClr>
              <a:buSzPct val="80000"/>
              <a:buFont typeface="Wingdings" pitchFamily="2" charset="2"/>
              <a:buChar char="l"/>
              <a:defRPr sz="2800" kern="1200">
                <a:gradFill>
                  <a:gsLst>
                    <a:gs pos="0">
                      <a:schemeClr val="tx1"/>
                    </a:gs>
                    <a:gs pos="86000">
                      <a:schemeClr val="tx1"/>
                    </a:gs>
                  </a:gsLst>
                  <a:lin ang="5400000" scaled="0"/>
                </a:gradFill>
                <a:latin typeface="+mn-lt"/>
                <a:ea typeface="+mn-ea"/>
                <a:cs typeface="+mn-cs"/>
              </a:defRPr>
            </a:lvl2pPr>
            <a:lvl3pPr marL="1146175" indent="-328613" algn="l" defTabSz="914363" rtl="0" eaLnBrk="1" latinLnBrk="0" hangingPunct="1">
              <a:lnSpc>
                <a:spcPct val="78000"/>
              </a:lnSpc>
              <a:spcBef>
                <a:spcPct val="20000"/>
              </a:spcBef>
              <a:spcAft>
                <a:spcPts val="0"/>
              </a:spcAft>
              <a:buClr>
                <a:srgbClr val="969696"/>
              </a:buClr>
              <a:buSzPct val="80000"/>
              <a:buFont typeface="Wingdings" pitchFamily="2" charset="2"/>
              <a:buChar char="l"/>
              <a:defRPr sz="2400" kern="1200">
                <a:gradFill>
                  <a:gsLst>
                    <a:gs pos="0">
                      <a:schemeClr val="tx1"/>
                    </a:gs>
                    <a:gs pos="86000">
                      <a:schemeClr val="tx1"/>
                    </a:gs>
                  </a:gsLst>
                  <a:lin ang="5400000" scaled="0"/>
                </a:gradFill>
                <a:latin typeface="+mn-lt"/>
                <a:ea typeface="+mn-ea"/>
                <a:cs typeface="+mn-cs"/>
              </a:defRPr>
            </a:lvl3pPr>
            <a:lvl4pPr marL="1484313" indent="-338138" algn="l" defTabSz="914363" rtl="0" eaLnBrk="1" latinLnBrk="0" hangingPunct="1">
              <a:lnSpc>
                <a:spcPct val="78000"/>
              </a:lnSpc>
              <a:spcBef>
                <a:spcPct val="20000"/>
              </a:spcBef>
              <a:spcAft>
                <a:spcPts val="0"/>
              </a:spcAft>
              <a:buClr>
                <a:srgbClr val="969696"/>
              </a:buClr>
              <a:buSzPct val="80000"/>
              <a:buFont typeface="Wingdings" pitchFamily="2" charset="2"/>
              <a:buChar char="l"/>
              <a:defRPr sz="2400" kern="1200">
                <a:gradFill>
                  <a:gsLst>
                    <a:gs pos="0">
                      <a:schemeClr val="tx1"/>
                    </a:gs>
                    <a:gs pos="86000">
                      <a:schemeClr val="tx1"/>
                    </a:gs>
                  </a:gsLst>
                  <a:lin ang="5400000" scaled="0"/>
                </a:gradFill>
                <a:latin typeface="+mn-lt"/>
                <a:ea typeface="+mn-ea"/>
                <a:cs typeface="+mn-cs"/>
              </a:defRPr>
            </a:lvl4pPr>
            <a:lvl5pPr marL="1812925" indent="-320675" algn="l" defTabSz="914363" rtl="0" eaLnBrk="1" latinLnBrk="0" hangingPunct="1">
              <a:lnSpc>
                <a:spcPct val="78000"/>
              </a:lnSpc>
              <a:spcBef>
                <a:spcPct val="20000"/>
              </a:spcBef>
              <a:spcAft>
                <a:spcPts val="0"/>
              </a:spcAft>
              <a:buClr>
                <a:srgbClr val="969696"/>
              </a:buClr>
              <a:buSzPct val="80000"/>
              <a:buFont typeface="Wingdings" pitchFamily="2" charset="2"/>
              <a:buChar char="l"/>
              <a:defRPr sz="24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None/>
            </a:pPr>
            <a:r>
              <a:rPr lang="en-US" sz="2400" dirty="0" smtClean="0"/>
              <a:t>Step 1</a:t>
            </a:r>
          </a:p>
          <a:p>
            <a:pPr>
              <a:lnSpc>
                <a:spcPct val="90000"/>
              </a:lnSpc>
              <a:buNone/>
            </a:pPr>
            <a:r>
              <a:rPr lang="en-US" sz="2000" dirty="0" smtClean="0"/>
              <a:t>Incoming request directed to </a:t>
            </a:r>
            <a:r>
              <a:rPr lang="en-US" sz="2000" b="1" dirty="0" smtClean="0">
                <a:solidFill>
                  <a:srgbClr val="FF9933"/>
                </a:solidFill>
              </a:rPr>
              <a:t>Controller</a:t>
            </a:r>
          </a:p>
        </p:txBody>
      </p:sp>
      <p:sp>
        <p:nvSpPr>
          <p:cNvPr id="5" name="Right Arrow 4"/>
          <p:cNvSpPr/>
          <p:nvPr/>
        </p:nvSpPr>
        <p:spPr bwMode="auto">
          <a:xfrm>
            <a:off x="452468" y="2362200"/>
            <a:ext cx="1618488" cy="859536"/>
          </a:xfrm>
          <a:prstGeom prst="rightArrow">
            <a:avLst/>
          </a:prstGeom>
          <a:ln>
            <a:headEnd type="triangle" w="med" len="med"/>
            <a:tailEnd type="triangl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400" dirty="0" smtClean="0">
              <a:solidFill>
                <a:schemeClr val="tx1"/>
              </a:solidFill>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rPr>
              <a:t>Request</a:t>
            </a:r>
            <a:endParaRPr kumimoji="0" lang="en-US" sz="1600" b="1" i="0" u="none" strike="noStrike" cap="none" normalizeH="0" baseline="0" dirty="0" smtClean="0">
              <a:ln>
                <a:noFill/>
              </a:ln>
              <a:solidFill>
                <a:schemeClr val="tx1"/>
              </a:solidFill>
              <a:effectLst/>
            </a:endParaRPr>
          </a:p>
        </p:txBody>
      </p:sp>
      <p:sp>
        <p:nvSpPr>
          <p:cNvPr id="6" name="Rounded Rectangle 5"/>
          <p:cNvSpPr/>
          <p:nvPr/>
        </p:nvSpPr>
        <p:spPr bwMode="auto">
          <a:xfrm>
            <a:off x="2235548" y="2289048"/>
            <a:ext cx="2194560" cy="1005840"/>
          </a:xfrm>
          <a:prstGeom prst="roundRect">
            <a:avLst/>
          </a:prstGeom>
          <a:ln>
            <a:headEnd type="triangle" w="med" len="med"/>
            <a:tailEnd type="triangl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rPr>
              <a:t>Controller</a:t>
            </a:r>
          </a:p>
        </p:txBody>
      </p:sp>
    </p:spTree>
    <p:extLst>
      <p:ext uri="{BB962C8B-B14F-4D97-AF65-F5344CB8AC3E}">
        <p14:creationId xmlns:p14="http://schemas.microsoft.com/office/powerpoint/2010/main" val="42329566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Flow</a:t>
            </a:r>
          </a:p>
        </p:txBody>
      </p:sp>
      <p:sp>
        <p:nvSpPr>
          <p:cNvPr id="4" name="Rectangle 3"/>
          <p:cNvSpPr>
            <a:spLocks noGrp="1" noChangeArrowheads="1"/>
          </p:cNvSpPr>
          <p:nvPr/>
        </p:nvSpPr>
        <p:spPr>
          <a:xfrm>
            <a:off x="533400" y="4973981"/>
            <a:ext cx="7442200" cy="1149350"/>
          </a:xfrm>
          <a:prstGeom prst="rect">
            <a:avLst/>
          </a:prstGeom>
        </p:spPr>
        <p:txBody>
          <a:bodyPr vert="horz" wrap="square" lIns="0" tIns="0" rIns="0" bIns="0" rtlCol="0">
            <a:spAutoFit/>
          </a:bodyPr>
          <a:lstStyle>
            <a:lvl1pPr marL="393700" indent="-393700" algn="l" defTabSz="914363" rtl="0" eaLnBrk="1" latinLnBrk="0" hangingPunct="1">
              <a:lnSpc>
                <a:spcPct val="78000"/>
              </a:lnSpc>
              <a:spcBef>
                <a:spcPct val="20000"/>
              </a:spcBef>
              <a:spcAft>
                <a:spcPts val="800"/>
              </a:spcAft>
              <a:buClr>
                <a:schemeClr val="tx1"/>
              </a:buClr>
              <a:buSzPct val="80000"/>
              <a:buFont typeface="Wingdings" pitchFamily="2" charset="2"/>
              <a:buChar char="l"/>
              <a:defRPr sz="3200" kern="1200">
                <a:gradFill>
                  <a:gsLst>
                    <a:gs pos="0">
                      <a:schemeClr val="tx1"/>
                    </a:gs>
                    <a:gs pos="86000">
                      <a:schemeClr val="tx1"/>
                    </a:gs>
                  </a:gsLst>
                  <a:lin ang="5400000" scaled="0"/>
                </a:gradFill>
                <a:latin typeface="+mn-lt"/>
                <a:ea typeface="+mn-ea"/>
                <a:cs typeface="+mn-cs"/>
              </a:defRPr>
            </a:lvl1pPr>
            <a:lvl2pPr marL="801688" indent="-407988" algn="l" defTabSz="914363" rtl="0" eaLnBrk="1" latinLnBrk="0" hangingPunct="1">
              <a:lnSpc>
                <a:spcPct val="78000"/>
              </a:lnSpc>
              <a:spcBef>
                <a:spcPct val="20000"/>
              </a:spcBef>
              <a:spcAft>
                <a:spcPts val="0"/>
              </a:spcAft>
              <a:buClr>
                <a:srgbClr val="969696"/>
              </a:buClr>
              <a:buSzPct val="80000"/>
              <a:buFont typeface="Wingdings" pitchFamily="2" charset="2"/>
              <a:buChar char="l"/>
              <a:defRPr sz="2800" kern="1200">
                <a:gradFill>
                  <a:gsLst>
                    <a:gs pos="0">
                      <a:schemeClr val="tx1"/>
                    </a:gs>
                    <a:gs pos="86000">
                      <a:schemeClr val="tx1"/>
                    </a:gs>
                  </a:gsLst>
                  <a:lin ang="5400000" scaled="0"/>
                </a:gradFill>
                <a:latin typeface="+mn-lt"/>
                <a:ea typeface="+mn-ea"/>
                <a:cs typeface="+mn-cs"/>
              </a:defRPr>
            </a:lvl2pPr>
            <a:lvl3pPr marL="1146175" indent="-328613" algn="l" defTabSz="914363" rtl="0" eaLnBrk="1" latinLnBrk="0" hangingPunct="1">
              <a:lnSpc>
                <a:spcPct val="78000"/>
              </a:lnSpc>
              <a:spcBef>
                <a:spcPct val="20000"/>
              </a:spcBef>
              <a:spcAft>
                <a:spcPts val="0"/>
              </a:spcAft>
              <a:buClr>
                <a:srgbClr val="969696"/>
              </a:buClr>
              <a:buSzPct val="80000"/>
              <a:buFont typeface="Wingdings" pitchFamily="2" charset="2"/>
              <a:buChar char="l"/>
              <a:defRPr sz="2400" kern="1200">
                <a:gradFill>
                  <a:gsLst>
                    <a:gs pos="0">
                      <a:schemeClr val="tx1"/>
                    </a:gs>
                    <a:gs pos="86000">
                      <a:schemeClr val="tx1"/>
                    </a:gs>
                  </a:gsLst>
                  <a:lin ang="5400000" scaled="0"/>
                </a:gradFill>
                <a:latin typeface="+mn-lt"/>
                <a:ea typeface="+mn-ea"/>
                <a:cs typeface="+mn-cs"/>
              </a:defRPr>
            </a:lvl3pPr>
            <a:lvl4pPr marL="1484313" indent="-338138" algn="l" defTabSz="914363" rtl="0" eaLnBrk="1" latinLnBrk="0" hangingPunct="1">
              <a:lnSpc>
                <a:spcPct val="78000"/>
              </a:lnSpc>
              <a:spcBef>
                <a:spcPct val="20000"/>
              </a:spcBef>
              <a:spcAft>
                <a:spcPts val="0"/>
              </a:spcAft>
              <a:buClr>
                <a:srgbClr val="969696"/>
              </a:buClr>
              <a:buSzPct val="80000"/>
              <a:buFont typeface="Wingdings" pitchFamily="2" charset="2"/>
              <a:buChar char="l"/>
              <a:defRPr sz="2400" kern="1200">
                <a:gradFill>
                  <a:gsLst>
                    <a:gs pos="0">
                      <a:schemeClr val="tx1"/>
                    </a:gs>
                    <a:gs pos="86000">
                      <a:schemeClr val="tx1"/>
                    </a:gs>
                  </a:gsLst>
                  <a:lin ang="5400000" scaled="0"/>
                </a:gradFill>
                <a:latin typeface="+mn-lt"/>
                <a:ea typeface="+mn-ea"/>
                <a:cs typeface="+mn-cs"/>
              </a:defRPr>
            </a:lvl4pPr>
            <a:lvl5pPr marL="1812925" indent="-320675" algn="l" defTabSz="914363" rtl="0" eaLnBrk="1" latinLnBrk="0" hangingPunct="1">
              <a:lnSpc>
                <a:spcPct val="78000"/>
              </a:lnSpc>
              <a:spcBef>
                <a:spcPct val="20000"/>
              </a:spcBef>
              <a:spcAft>
                <a:spcPts val="0"/>
              </a:spcAft>
              <a:buClr>
                <a:srgbClr val="969696"/>
              </a:buClr>
              <a:buSzPct val="80000"/>
              <a:buFont typeface="Wingdings" pitchFamily="2" charset="2"/>
              <a:buChar char="l"/>
              <a:defRPr sz="24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None/>
            </a:pPr>
            <a:r>
              <a:rPr lang="en-US" sz="2400" dirty="0" smtClean="0"/>
              <a:t>Step 2</a:t>
            </a:r>
          </a:p>
          <a:p>
            <a:pPr>
              <a:lnSpc>
                <a:spcPct val="90000"/>
              </a:lnSpc>
              <a:buNone/>
            </a:pPr>
            <a:r>
              <a:rPr lang="en-US" sz="2000" b="1" dirty="0" smtClean="0">
                <a:solidFill>
                  <a:srgbClr val="FF9933"/>
                </a:solidFill>
              </a:rPr>
              <a:t>Controller</a:t>
            </a:r>
            <a:r>
              <a:rPr lang="en-US" sz="2000" dirty="0" smtClean="0"/>
              <a:t> processes request and forms a data </a:t>
            </a:r>
            <a:r>
              <a:rPr lang="en-US" sz="2000" b="1" dirty="0" smtClean="0">
                <a:solidFill>
                  <a:srgbClr val="FF9933"/>
                </a:solidFill>
              </a:rPr>
              <a:t>Model</a:t>
            </a:r>
          </a:p>
        </p:txBody>
      </p:sp>
      <p:sp>
        <p:nvSpPr>
          <p:cNvPr id="5" name="Right Arrow 4"/>
          <p:cNvSpPr/>
          <p:nvPr/>
        </p:nvSpPr>
        <p:spPr bwMode="auto">
          <a:xfrm>
            <a:off x="512618" y="2446551"/>
            <a:ext cx="1618488" cy="859536"/>
          </a:xfrm>
          <a:prstGeom prst="rightArrow">
            <a:avLst/>
          </a:prstGeom>
          <a:ln>
            <a:headEnd type="triangle" w="med" len="med"/>
            <a:tailEnd type="triangl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400" dirty="0" smtClean="0">
              <a:solidFill>
                <a:schemeClr val="tx1"/>
              </a:solidFill>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endParaRPr>
          </a:p>
        </p:txBody>
      </p:sp>
      <p:sp>
        <p:nvSpPr>
          <p:cNvPr id="6" name="Rounded Rectangle 5"/>
          <p:cNvSpPr/>
          <p:nvPr/>
        </p:nvSpPr>
        <p:spPr bwMode="auto">
          <a:xfrm>
            <a:off x="2295698" y="2373399"/>
            <a:ext cx="2194560" cy="1005840"/>
          </a:xfrm>
          <a:prstGeom prst="roundRect">
            <a:avLst/>
          </a:prstGeom>
          <a:ln>
            <a:headEnd type="triangle" w="med" len="med"/>
            <a:tailEnd type="triangl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rPr>
              <a:t>Controller</a:t>
            </a:r>
          </a:p>
        </p:txBody>
      </p:sp>
      <p:grpSp>
        <p:nvGrpSpPr>
          <p:cNvPr id="7" name="Group 6"/>
          <p:cNvGrpSpPr/>
          <p:nvPr/>
        </p:nvGrpSpPr>
        <p:grpSpPr>
          <a:xfrm>
            <a:off x="4909141" y="2242922"/>
            <a:ext cx="801823" cy="1143955"/>
            <a:chOff x="5595257" y="1415285"/>
            <a:chExt cx="801823" cy="1143955"/>
          </a:xfrm>
        </p:grpSpPr>
        <p:pic>
          <p:nvPicPr>
            <p:cNvPr id="8" name="Picture 7" descr="C:\Users\Levi\AppData\Local\Microsoft\Windows\Temporary Internet Files\Content.IE5\9BQEC2CV\MCj04315300000[1].png"/>
            <p:cNvPicPr>
              <a:picLocks noChangeAspect="1" noChangeArrowheads="1"/>
            </p:cNvPicPr>
            <p:nvPr/>
          </p:nvPicPr>
          <p:blipFill>
            <a:blip r:embed="rId2"/>
            <a:srcRect/>
            <a:stretch>
              <a:fillRect/>
            </a:stretch>
          </p:blipFill>
          <p:spPr bwMode="auto">
            <a:xfrm>
              <a:off x="5624412" y="1415285"/>
              <a:ext cx="696559" cy="783629"/>
            </a:xfrm>
            <a:prstGeom prst="rect">
              <a:avLst/>
            </a:prstGeom>
            <a:noFill/>
          </p:spPr>
        </p:pic>
        <p:sp>
          <p:nvSpPr>
            <p:cNvPr id="9" name="TextBox 31"/>
            <p:cNvSpPr txBox="1"/>
            <p:nvPr/>
          </p:nvSpPr>
          <p:spPr>
            <a:xfrm>
              <a:off x="5595257" y="2220686"/>
              <a:ext cx="801823" cy="338554"/>
            </a:xfrm>
            <a:prstGeom prst="rect">
              <a:avLst/>
            </a:prstGeom>
            <a:noFill/>
          </p:spPr>
          <p:txBody>
            <a:bodyPr wrap="non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dirty="0" smtClean="0">
                  <a:latin typeface="+mn-lt"/>
                </a:rPr>
                <a:t>Model</a:t>
              </a:r>
              <a:endParaRPr lang="en-US" dirty="0">
                <a:latin typeface="+mn-lt"/>
              </a:endParaRPr>
            </a:p>
          </p:txBody>
        </p:sp>
      </p:grpSp>
    </p:spTree>
    <p:extLst>
      <p:ext uri="{BB962C8B-B14F-4D97-AF65-F5344CB8AC3E}">
        <p14:creationId xmlns:p14="http://schemas.microsoft.com/office/powerpoint/2010/main" val="11442433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Flow</a:t>
            </a:r>
            <a:endParaRPr lang="en-US" dirty="0"/>
          </a:p>
        </p:txBody>
      </p:sp>
      <p:sp>
        <p:nvSpPr>
          <p:cNvPr id="4" name="Rectangle 3"/>
          <p:cNvSpPr>
            <a:spLocks noGrp="1" noChangeArrowheads="1"/>
          </p:cNvSpPr>
          <p:nvPr/>
        </p:nvSpPr>
        <p:spPr>
          <a:xfrm>
            <a:off x="701724" y="5184357"/>
            <a:ext cx="7442200" cy="1149350"/>
          </a:xfrm>
          <a:prstGeom prst="rect">
            <a:avLst/>
          </a:prstGeom>
        </p:spPr>
        <p:txBody>
          <a:bodyPr vert="horz" wrap="square" lIns="0" tIns="0" rIns="0" bIns="0" rtlCol="0">
            <a:spAutoFit/>
          </a:bodyPr>
          <a:lstStyle>
            <a:lvl1pPr marL="393700" indent="-393700" algn="l" defTabSz="914363" rtl="0" eaLnBrk="1" latinLnBrk="0" hangingPunct="1">
              <a:lnSpc>
                <a:spcPct val="78000"/>
              </a:lnSpc>
              <a:spcBef>
                <a:spcPct val="20000"/>
              </a:spcBef>
              <a:spcAft>
                <a:spcPts val="800"/>
              </a:spcAft>
              <a:buClr>
                <a:schemeClr val="tx1"/>
              </a:buClr>
              <a:buSzPct val="80000"/>
              <a:buFont typeface="Wingdings" pitchFamily="2" charset="2"/>
              <a:buChar char="l"/>
              <a:defRPr sz="3200" kern="1200">
                <a:gradFill>
                  <a:gsLst>
                    <a:gs pos="0">
                      <a:schemeClr val="tx1"/>
                    </a:gs>
                    <a:gs pos="86000">
                      <a:schemeClr val="tx1"/>
                    </a:gs>
                  </a:gsLst>
                  <a:lin ang="5400000" scaled="0"/>
                </a:gradFill>
                <a:latin typeface="+mn-lt"/>
                <a:ea typeface="+mn-ea"/>
                <a:cs typeface="+mn-cs"/>
              </a:defRPr>
            </a:lvl1pPr>
            <a:lvl2pPr marL="801688" indent="-407988" algn="l" defTabSz="914363" rtl="0" eaLnBrk="1" latinLnBrk="0" hangingPunct="1">
              <a:lnSpc>
                <a:spcPct val="78000"/>
              </a:lnSpc>
              <a:spcBef>
                <a:spcPct val="20000"/>
              </a:spcBef>
              <a:spcAft>
                <a:spcPts val="0"/>
              </a:spcAft>
              <a:buClr>
                <a:srgbClr val="969696"/>
              </a:buClr>
              <a:buSzPct val="80000"/>
              <a:buFont typeface="Wingdings" pitchFamily="2" charset="2"/>
              <a:buChar char="l"/>
              <a:defRPr sz="2800" kern="1200">
                <a:gradFill>
                  <a:gsLst>
                    <a:gs pos="0">
                      <a:schemeClr val="tx1"/>
                    </a:gs>
                    <a:gs pos="86000">
                      <a:schemeClr val="tx1"/>
                    </a:gs>
                  </a:gsLst>
                  <a:lin ang="5400000" scaled="0"/>
                </a:gradFill>
                <a:latin typeface="+mn-lt"/>
                <a:ea typeface="+mn-ea"/>
                <a:cs typeface="+mn-cs"/>
              </a:defRPr>
            </a:lvl2pPr>
            <a:lvl3pPr marL="1146175" indent="-328613" algn="l" defTabSz="914363" rtl="0" eaLnBrk="1" latinLnBrk="0" hangingPunct="1">
              <a:lnSpc>
                <a:spcPct val="78000"/>
              </a:lnSpc>
              <a:spcBef>
                <a:spcPct val="20000"/>
              </a:spcBef>
              <a:spcAft>
                <a:spcPts val="0"/>
              </a:spcAft>
              <a:buClr>
                <a:srgbClr val="969696"/>
              </a:buClr>
              <a:buSzPct val="80000"/>
              <a:buFont typeface="Wingdings" pitchFamily="2" charset="2"/>
              <a:buChar char="l"/>
              <a:defRPr sz="2400" kern="1200">
                <a:gradFill>
                  <a:gsLst>
                    <a:gs pos="0">
                      <a:schemeClr val="tx1"/>
                    </a:gs>
                    <a:gs pos="86000">
                      <a:schemeClr val="tx1"/>
                    </a:gs>
                  </a:gsLst>
                  <a:lin ang="5400000" scaled="0"/>
                </a:gradFill>
                <a:latin typeface="+mn-lt"/>
                <a:ea typeface="+mn-ea"/>
                <a:cs typeface="+mn-cs"/>
              </a:defRPr>
            </a:lvl3pPr>
            <a:lvl4pPr marL="1484313" indent="-338138" algn="l" defTabSz="914363" rtl="0" eaLnBrk="1" latinLnBrk="0" hangingPunct="1">
              <a:lnSpc>
                <a:spcPct val="78000"/>
              </a:lnSpc>
              <a:spcBef>
                <a:spcPct val="20000"/>
              </a:spcBef>
              <a:spcAft>
                <a:spcPts val="0"/>
              </a:spcAft>
              <a:buClr>
                <a:srgbClr val="969696"/>
              </a:buClr>
              <a:buSzPct val="80000"/>
              <a:buFont typeface="Wingdings" pitchFamily="2" charset="2"/>
              <a:buChar char="l"/>
              <a:defRPr sz="2400" kern="1200">
                <a:gradFill>
                  <a:gsLst>
                    <a:gs pos="0">
                      <a:schemeClr val="tx1"/>
                    </a:gs>
                    <a:gs pos="86000">
                      <a:schemeClr val="tx1"/>
                    </a:gs>
                  </a:gsLst>
                  <a:lin ang="5400000" scaled="0"/>
                </a:gradFill>
                <a:latin typeface="+mn-lt"/>
                <a:ea typeface="+mn-ea"/>
                <a:cs typeface="+mn-cs"/>
              </a:defRPr>
            </a:lvl4pPr>
            <a:lvl5pPr marL="1812925" indent="-320675" algn="l" defTabSz="914363" rtl="0" eaLnBrk="1" latinLnBrk="0" hangingPunct="1">
              <a:lnSpc>
                <a:spcPct val="78000"/>
              </a:lnSpc>
              <a:spcBef>
                <a:spcPct val="20000"/>
              </a:spcBef>
              <a:spcAft>
                <a:spcPts val="0"/>
              </a:spcAft>
              <a:buClr>
                <a:srgbClr val="969696"/>
              </a:buClr>
              <a:buSzPct val="80000"/>
              <a:buFont typeface="Wingdings" pitchFamily="2" charset="2"/>
              <a:buChar char="l"/>
              <a:defRPr sz="24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None/>
            </a:pPr>
            <a:r>
              <a:rPr lang="en-US" sz="2400" dirty="0" smtClean="0"/>
              <a:t>Step 3</a:t>
            </a:r>
          </a:p>
          <a:p>
            <a:pPr>
              <a:lnSpc>
                <a:spcPct val="90000"/>
              </a:lnSpc>
              <a:buNone/>
            </a:pPr>
            <a:r>
              <a:rPr lang="en-US" sz="2000" b="1" dirty="0" smtClean="0">
                <a:solidFill>
                  <a:srgbClr val="FF9933"/>
                </a:solidFill>
              </a:rPr>
              <a:t>Model</a:t>
            </a:r>
            <a:r>
              <a:rPr lang="en-US" sz="2000" dirty="0" smtClean="0"/>
              <a:t> is passed to </a:t>
            </a:r>
            <a:r>
              <a:rPr lang="en-US" sz="2000" b="1" dirty="0" smtClean="0">
                <a:solidFill>
                  <a:srgbClr val="FF9933"/>
                </a:solidFill>
              </a:rPr>
              <a:t>View</a:t>
            </a:r>
          </a:p>
        </p:txBody>
      </p:sp>
      <p:sp>
        <p:nvSpPr>
          <p:cNvPr id="5" name="Right Arrow 4"/>
          <p:cNvSpPr/>
          <p:nvPr/>
        </p:nvSpPr>
        <p:spPr bwMode="auto">
          <a:xfrm>
            <a:off x="436103" y="1643449"/>
            <a:ext cx="1618488" cy="859536"/>
          </a:xfrm>
          <a:prstGeom prst="rightArrow">
            <a:avLst/>
          </a:prstGeom>
          <a:ln>
            <a:headEnd type="triangle" w="med" len="med"/>
            <a:tailEnd type="triangl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400" dirty="0" smtClean="0">
              <a:solidFill>
                <a:schemeClr val="tx1"/>
              </a:solidFill>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endParaRPr>
          </a:p>
        </p:txBody>
      </p:sp>
      <p:sp>
        <p:nvSpPr>
          <p:cNvPr id="6" name="Rounded Rectangle 5"/>
          <p:cNvSpPr/>
          <p:nvPr/>
        </p:nvSpPr>
        <p:spPr bwMode="auto">
          <a:xfrm>
            <a:off x="2219183" y="1570297"/>
            <a:ext cx="2194560" cy="1005840"/>
          </a:xfrm>
          <a:prstGeom prst="roundRect">
            <a:avLst/>
          </a:prstGeom>
          <a:ln>
            <a:headEnd type="triangle" w="med" len="med"/>
            <a:tailEnd type="triangl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rPr>
              <a:t>Controller</a:t>
            </a:r>
          </a:p>
        </p:txBody>
      </p:sp>
      <p:sp>
        <p:nvSpPr>
          <p:cNvPr id="7" name="Rounded Rectangle 6"/>
          <p:cNvSpPr/>
          <p:nvPr/>
        </p:nvSpPr>
        <p:spPr bwMode="auto">
          <a:xfrm>
            <a:off x="3999215" y="3633793"/>
            <a:ext cx="2194560" cy="1005840"/>
          </a:xfrm>
          <a:prstGeom prst="roundRect">
            <a:avLst/>
          </a:prstGeom>
          <a:ln>
            <a:headEnd type="triangle" w="med" len="med"/>
            <a:tailEnd type="triangl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rPr>
              <a:t>View</a:t>
            </a:r>
          </a:p>
        </p:txBody>
      </p:sp>
      <p:cxnSp>
        <p:nvCxnSpPr>
          <p:cNvPr id="8" name="Curved Connector 7"/>
          <p:cNvCxnSpPr>
            <a:stCxn id="6" idx="2"/>
            <a:endCxn id="7" idx="0"/>
          </p:cNvCxnSpPr>
          <p:nvPr/>
        </p:nvCxnSpPr>
        <p:spPr bwMode="auto">
          <a:xfrm rot="16200000" flipH="1">
            <a:off x="3677651" y="2214949"/>
            <a:ext cx="1057656" cy="1780032"/>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pic>
        <p:nvPicPr>
          <p:cNvPr id="9" name="Picture 8" descr="C:\Users\Levi\AppData\Local\Microsoft\Windows\Temporary Internet Files\Content.IE5\9BQEC2CV\MCj04315300000[1].png"/>
          <p:cNvPicPr>
            <a:picLocks noChangeAspect="1" noChangeArrowheads="1"/>
          </p:cNvPicPr>
          <p:nvPr/>
        </p:nvPicPr>
        <p:blipFill>
          <a:blip r:embed="rId2" cstate="print"/>
          <a:srcRect/>
          <a:stretch>
            <a:fillRect/>
          </a:stretch>
        </p:blipFill>
        <p:spPr bwMode="auto">
          <a:xfrm>
            <a:off x="3947382" y="2833190"/>
            <a:ext cx="386913" cy="435277"/>
          </a:xfrm>
          <a:prstGeom prst="rect">
            <a:avLst/>
          </a:prstGeom>
          <a:noFill/>
        </p:spPr>
      </p:pic>
    </p:spTree>
    <p:extLst>
      <p:ext uri="{BB962C8B-B14F-4D97-AF65-F5344CB8AC3E}">
        <p14:creationId xmlns:p14="http://schemas.microsoft.com/office/powerpoint/2010/main" val="19214712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Flow</a:t>
            </a:r>
            <a:endParaRPr lang="en-US" dirty="0"/>
          </a:p>
        </p:txBody>
      </p:sp>
      <p:sp>
        <p:nvSpPr>
          <p:cNvPr id="4" name="Rectangle 3"/>
          <p:cNvSpPr>
            <a:spLocks noGrp="1" noChangeArrowheads="1"/>
          </p:cNvSpPr>
          <p:nvPr/>
        </p:nvSpPr>
        <p:spPr>
          <a:xfrm>
            <a:off x="560101" y="5198212"/>
            <a:ext cx="7442200" cy="1149350"/>
          </a:xfrm>
          <a:prstGeom prst="rect">
            <a:avLst/>
          </a:prstGeom>
        </p:spPr>
        <p:txBody>
          <a:bodyPr vert="horz" wrap="square" lIns="0" tIns="0" rIns="0" bIns="0" rtlCol="0">
            <a:spAutoFit/>
          </a:bodyPr>
          <a:lstStyle>
            <a:lvl1pPr marL="393700" indent="-393700" algn="l" defTabSz="914363" rtl="0" eaLnBrk="1" latinLnBrk="0" hangingPunct="1">
              <a:lnSpc>
                <a:spcPct val="78000"/>
              </a:lnSpc>
              <a:spcBef>
                <a:spcPct val="20000"/>
              </a:spcBef>
              <a:spcAft>
                <a:spcPts val="800"/>
              </a:spcAft>
              <a:buClr>
                <a:schemeClr val="tx1"/>
              </a:buClr>
              <a:buSzPct val="80000"/>
              <a:buFont typeface="Wingdings" pitchFamily="2" charset="2"/>
              <a:buChar char="l"/>
              <a:defRPr sz="3200" kern="1200">
                <a:gradFill>
                  <a:gsLst>
                    <a:gs pos="0">
                      <a:schemeClr val="tx1"/>
                    </a:gs>
                    <a:gs pos="86000">
                      <a:schemeClr val="tx1"/>
                    </a:gs>
                  </a:gsLst>
                  <a:lin ang="5400000" scaled="0"/>
                </a:gradFill>
                <a:latin typeface="+mn-lt"/>
                <a:ea typeface="+mn-ea"/>
                <a:cs typeface="+mn-cs"/>
              </a:defRPr>
            </a:lvl1pPr>
            <a:lvl2pPr marL="801688" indent="-407988" algn="l" defTabSz="914363" rtl="0" eaLnBrk="1" latinLnBrk="0" hangingPunct="1">
              <a:lnSpc>
                <a:spcPct val="78000"/>
              </a:lnSpc>
              <a:spcBef>
                <a:spcPct val="20000"/>
              </a:spcBef>
              <a:spcAft>
                <a:spcPts val="0"/>
              </a:spcAft>
              <a:buClr>
                <a:srgbClr val="969696"/>
              </a:buClr>
              <a:buSzPct val="80000"/>
              <a:buFont typeface="Wingdings" pitchFamily="2" charset="2"/>
              <a:buChar char="l"/>
              <a:defRPr sz="2800" kern="1200">
                <a:gradFill>
                  <a:gsLst>
                    <a:gs pos="0">
                      <a:schemeClr val="tx1"/>
                    </a:gs>
                    <a:gs pos="86000">
                      <a:schemeClr val="tx1"/>
                    </a:gs>
                  </a:gsLst>
                  <a:lin ang="5400000" scaled="0"/>
                </a:gradFill>
                <a:latin typeface="+mn-lt"/>
                <a:ea typeface="+mn-ea"/>
                <a:cs typeface="+mn-cs"/>
              </a:defRPr>
            </a:lvl2pPr>
            <a:lvl3pPr marL="1146175" indent="-328613" algn="l" defTabSz="914363" rtl="0" eaLnBrk="1" latinLnBrk="0" hangingPunct="1">
              <a:lnSpc>
                <a:spcPct val="78000"/>
              </a:lnSpc>
              <a:spcBef>
                <a:spcPct val="20000"/>
              </a:spcBef>
              <a:spcAft>
                <a:spcPts val="0"/>
              </a:spcAft>
              <a:buClr>
                <a:srgbClr val="969696"/>
              </a:buClr>
              <a:buSzPct val="80000"/>
              <a:buFont typeface="Wingdings" pitchFamily="2" charset="2"/>
              <a:buChar char="l"/>
              <a:defRPr sz="2400" kern="1200">
                <a:gradFill>
                  <a:gsLst>
                    <a:gs pos="0">
                      <a:schemeClr val="tx1"/>
                    </a:gs>
                    <a:gs pos="86000">
                      <a:schemeClr val="tx1"/>
                    </a:gs>
                  </a:gsLst>
                  <a:lin ang="5400000" scaled="0"/>
                </a:gradFill>
                <a:latin typeface="+mn-lt"/>
                <a:ea typeface="+mn-ea"/>
                <a:cs typeface="+mn-cs"/>
              </a:defRPr>
            </a:lvl3pPr>
            <a:lvl4pPr marL="1484313" indent="-338138" algn="l" defTabSz="914363" rtl="0" eaLnBrk="1" latinLnBrk="0" hangingPunct="1">
              <a:lnSpc>
                <a:spcPct val="78000"/>
              </a:lnSpc>
              <a:spcBef>
                <a:spcPct val="20000"/>
              </a:spcBef>
              <a:spcAft>
                <a:spcPts val="0"/>
              </a:spcAft>
              <a:buClr>
                <a:srgbClr val="969696"/>
              </a:buClr>
              <a:buSzPct val="80000"/>
              <a:buFont typeface="Wingdings" pitchFamily="2" charset="2"/>
              <a:buChar char="l"/>
              <a:defRPr sz="2400" kern="1200">
                <a:gradFill>
                  <a:gsLst>
                    <a:gs pos="0">
                      <a:schemeClr val="tx1"/>
                    </a:gs>
                    <a:gs pos="86000">
                      <a:schemeClr val="tx1"/>
                    </a:gs>
                  </a:gsLst>
                  <a:lin ang="5400000" scaled="0"/>
                </a:gradFill>
                <a:latin typeface="+mn-lt"/>
                <a:ea typeface="+mn-ea"/>
                <a:cs typeface="+mn-cs"/>
              </a:defRPr>
            </a:lvl4pPr>
            <a:lvl5pPr marL="1812925" indent="-320675" algn="l" defTabSz="914363" rtl="0" eaLnBrk="1" latinLnBrk="0" hangingPunct="1">
              <a:lnSpc>
                <a:spcPct val="78000"/>
              </a:lnSpc>
              <a:spcBef>
                <a:spcPct val="20000"/>
              </a:spcBef>
              <a:spcAft>
                <a:spcPts val="0"/>
              </a:spcAft>
              <a:buClr>
                <a:srgbClr val="969696"/>
              </a:buClr>
              <a:buSzPct val="80000"/>
              <a:buFont typeface="Wingdings" pitchFamily="2" charset="2"/>
              <a:buChar char="l"/>
              <a:defRPr sz="24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None/>
            </a:pPr>
            <a:r>
              <a:rPr lang="en-US" sz="2400" dirty="0" smtClean="0"/>
              <a:t>Step 4</a:t>
            </a:r>
          </a:p>
          <a:p>
            <a:pPr>
              <a:lnSpc>
                <a:spcPct val="90000"/>
              </a:lnSpc>
              <a:buNone/>
            </a:pPr>
            <a:r>
              <a:rPr lang="en-US" sz="2000" b="1" dirty="0" smtClean="0">
                <a:solidFill>
                  <a:srgbClr val="FF9933"/>
                </a:solidFill>
              </a:rPr>
              <a:t>View</a:t>
            </a:r>
            <a:r>
              <a:rPr lang="en-US" sz="2000" dirty="0" smtClean="0"/>
              <a:t> transforms </a:t>
            </a:r>
            <a:r>
              <a:rPr lang="en-US" sz="2000" b="1" dirty="0" smtClean="0">
                <a:solidFill>
                  <a:srgbClr val="FF9933"/>
                </a:solidFill>
              </a:rPr>
              <a:t>Model</a:t>
            </a:r>
            <a:r>
              <a:rPr lang="en-US" sz="2000" dirty="0" smtClean="0"/>
              <a:t> into appropriate output format</a:t>
            </a:r>
            <a:endParaRPr lang="en-US" sz="2000" b="1" dirty="0" smtClean="0">
              <a:solidFill>
                <a:srgbClr val="FF9933"/>
              </a:solidFill>
            </a:endParaRPr>
          </a:p>
        </p:txBody>
      </p:sp>
      <p:sp>
        <p:nvSpPr>
          <p:cNvPr id="5" name="Right Arrow 4"/>
          <p:cNvSpPr/>
          <p:nvPr/>
        </p:nvSpPr>
        <p:spPr bwMode="auto">
          <a:xfrm>
            <a:off x="294480" y="1657304"/>
            <a:ext cx="1618488" cy="859536"/>
          </a:xfrm>
          <a:prstGeom prst="rightArrow">
            <a:avLst/>
          </a:prstGeom>
          <a:ln>
            <a:headEnd type="triangle" w="med" len="med"/>
            <a:tailEnd type="triangl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400" dirty="0" smtClean="0">
              <a:solidFill>
                <a:schemeClr val="tx1"/>
              </a:solidFill>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endParaRPr>
          </a:p>
        </p:txBody>
      </p:sp>
      <p:sp>
        <p:nvSpPr>
          <p:cNvPr id="6" name="Rounded Rectangle 5"/>
          <p:cNvSpPr/>
          <p:nvPr/>
        </p:nvSpPr>
        <p:spPr bwMode="auto">
          <a:xfrm>
            <a:off x="2077560" y="1584152"/>
            <a:ext cx="2194560" cy="1005840"/>
          </a:xfrm>
          <a:prstGeom prst="roundRect">
            <a:avLst/>
          </a:prstGeom>
          <a:ln>
            <a:headEnd type="triangle" w="med" len="med"/>
            <a:tailEnd type="triangl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rPr>
              <a:t>Controller</a:t>
            </a:r>
          </a:p>
        </p:txBody>
      </p:sp>
      <p:sp>
        <p:nvSpPr>
          <p:cNvPr id="7" name="Rounded Rectangle 6"/>
          <p:cNvSpPr/>
          <p:nvPr/>
        </p:nvSpPr>
        <p:spPr bwMode="auto">
          <a:xfrm>
            <a:off x="3857592" y="3647648"/>
            <a:ext cx="2194560" cy="1005840"/>
          </a:xfrm>
          <a:prstGeom prst="roundRect">
            <a:avLst/>
          </a:prstGeom>
          <a:ln>
            <a:headEnd type="triangle" w="med" len="med"/>
            <a:tailEnd type="triangl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rPr>
              <a:t>View</a:t>
            </a:r>
          </a:p>
        </p:txBody>
      </p:sp>
      <p:pic>
        <p:nvPicPr>
          <p:cNvPr id="8" name="Picture 7" descr="C:\Users\Levi\AppData\Local\Microsoft\Windows\Temporary Internet Files\Content.IE5\HDERI5K3\MCj04316260000[1].png"/>
          <p:cNvPicPr>
            <a:picLocks noChangeAspect="1" noChangeArrowheads="1"/>
          </p:cNvPicPr>
          <p:nvPr/>
        </p:nvPicPr>
        <p:blipFill>
          <a:blip r:embed="rId2"/>
          <a:srcRect/>
          <a:stretch>
            <a:fillRect/>
          </a:stretch>
        </p:blipFill>
        <p:spPr bwMode="auto">
          <a:xfrm>
            <a:off x="5205349" y="4253872"/>
            <a:ext cx="846366" cy="846366"/>
          </a:xfrm>
          <a:prstGeom prst="rect">
            <a:avLst/>
          </a:prstGeom>
          <a:noFill/>
        </p:spPr>
      </p:pic>
      <p:pic>
        <p:nvPicPr>
          <p:cNvPr id="9" name="Picture 8" descr="C:\Users\Levi\AppData\Local\Microsoft\Windows\Temporary Internet Files\Content.IE5\9BQEC2CV\MCj04315300000[1].png"/>
          <p:cNvPicPr>
            <a:picLocks noChangeAspect="1" noChangeArrowheads="1"/>
          </p:cNvPicPr>
          <p:nvPr/>
        </p:nvPicPr>
        <p:blipFill>
          <a:blip r:embed="rId3"/>
          <a:srcRect/>
          <a:stretch>
            <a:fillRect/>
          </a:stretch>
        </p:blipFill>
        <p:spPr bwMode="auto">
          <a:xfrm>
            <a:off x="4110548" y="4294848"/>
            <a:ext cx="696559" cy="783629"/>
          </a:xfrm>
          <a:prstGeom prst="rect">
            <a:avLst/>
          </a:prstGeom>
          <a:noFill/>
        </p:spPr>
      </p:pic>
      <p:sp>
        <p:nvSpPr>
          <p:cNvPr id="10" name="Right Arrow 9"/>
          <p:cNvSpPr/>
          <p:nvPr/>
        </p:nvSpPr>
        <p:spPr bwMode="auto">
          <a:xfrm>
            <a:off x="4832514" y="4512409"/>
            <a:ext cx="359229" cy="293914"/>
          </a:xfrm>
          <a:prstGeom prst="rightArrow">
            <a:avLst/>
          </a:prstGeom>
          <a:ln w="9525" cap="flat" cmpd="sng" algn="ctr">
            <a:solidFill>
              <a:schemeClr val="tx1"/>
            </a:solidFill>
            <a:prstDash val="solid"/>
            <a:round/>
            <a:headEnd type="triangle" w="med" len="med"/>
            <a:tailEnd type="triangle" w="med" len="med"/>
          </a:ln>
          <a:effectLst/>
        </p:spPr>
        <p:style>
          <a:lnRef idx="0">
            <a:scrgbClr r="0" g="0" b="0"/>
          </a:lnRef>
          <a:fillRef idx="1001">
            <a:schemeClr val="lt2"/>
          </a:fillRef>
          <a:effectRef idx="0">
            <a:scrgbClr r="0" g="0" b="0"/>
          </a:effectRef>
          <a:fontRef idx="major"/>
        </p:style>
        <p:txBody>
          <a:bodyPr vert="horz" wrap="square" lIns="91440" tIns="45720" rIns="91440" bIns="45720" numCol="1" rtlCol="0"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j-lt"/>
                <a:ea typeface="+mj-ea"/>
                <a:cs typeface="+mj-cs"/>
              </a:defRPr>
            </a:lvl1pPr>
            <a:lvl2pPr marL="457182" algn="l" defTabSz="914363" rtl="0" eaLnBrk="1" latinLnBrk="0" hangingPunct="1">
              <a:defRPr sz="1800" kern="1200">
                <a:solidFill>
                  <a:schemeClr val="tx1"/>
                </a:solidFill>
                <a:latin typeface="+mj-lt"/>
                <a:ea typeface="+mj-ea"/>
                <a:cs typeface="+mj-cs"/>
              </a:defRPr>
            </a:lvl2pPr>
            <a:lvl3pPr marL="914363" algn="l" defTabSz="914363" rtl="0" eaLnBrk="1" latinLnBrk="0" hangingPunct="1">
              <a:defRPr sz="1800" kern="1200">
                <a:solidFill>
                  <a:schemeClr val="tx1"/>
                </a:solidFill>
                <a:latin typeface="+mj-lt"/>
                <a:ea typeface="+mj-ea"/>
                <a:cs typeface="+mj-cs"/>
              </a:defRPr>
            </a:lvl3pPr>
            <a:lvl4pPr marL="1371545" algn="l" defTabSz="914363" rtl="0" eaLnBrk="1" latinLnBrk="0" hangingPunct="1">
              <a:defRPr sz="1800" kern="1200">
                <a:solidFill>
                  <a:schemeClr val="tx1"/>
                </a:solidFill>
                <a:latin typeface="+mj-lt"/>
                <a:ea typeface="+mj-ea"/>
                <a:cs typeface="+mj-cs"/>
              </a:defRPr>
            </a:lvl4pPr>
            <a:lvl5pPr marL="1828727" algn="l" defTabSz="914363" rtl="0" eaLnBrk="1" latinLnBrk="0" hangingPunct="1">
              <a:defRPr sz="1800" kern="1200">
                <a:solidFill>
                  <a:schemeClr val="tx1"/>
                </a:solidFill>
                <a:latin typeface="+mj-lt"/>
                <a:ea typeface="+mj-ea"/>
                <a:cs typeface="+mj-cs"/>
              </a:defRPr>
            </a:lvl5pPr>
            <a:lvl6pPr marL="2285909" algn="l" defTabSz="914363" rtl="0" eaLnBrk="1" latinLnBrk="0" hangingPunct="1">
              <a:defRPr sz="1800" kern="1200">
                <a:solidFill>
                  <a:schemeClr val="tx1"/>
                </a:solidFill>
                <a:latin typeface="+mj-lt"/>
                <a:ea typeface="+mj-ea"/>
                <a:cs typeface="+mj-cs"/>
              </a:defRPr>
            </a:lvl6pPr>
            <a:lvl7pPr marL="2743090" algn="l" defTabSz="914363" rtl="0" eaLnBrk="1" latinLnBrk="0" hangingPunct="1">
              <a:defRPr sz="1800" kern="1200">
                <a:solidFill>
                  <a:schemeClr val="tx1"/>
                </a:solidFill>
                <a:latin typeface="+mj-lt"/>
                <a:ea typeface="+mj-ea"/>
                <a:cs typeface="+mj-cs"/>
              </a:defRPr>
            </a:lvl7pPr>
            <a:lvl8pPr marL="3200272" algn="l" defTabSz="914363" rtl="0" eaLnBrk="1" latinLnBrk="0" hangingPunct="1">
              <a:defRPr sz="1800" kern="1200">
                <a:solidFill>
                  <a:schemeClr val="tx1"/>
                </a:solidFill>
                <a:latin typeface="+mj-lt"/>
                <a:ea typeface="+mj-ea"/>
                <a:cs typeface="+mj-cs"/>
              </a:defRPr>
            </a:lvl8pPr>
            <a:lvl9pPr marL="3657454" algn="l" defTabSz="914363" rtl="0" eaLnBrk="1" latinLnBrk="0" hangingPunct="1">
              <a:defRPr sz="1800" kern="1200">
                <a:solidFill>
                  <a:schemeClr val="tx1"/>
                </a:solidFill>
                <a:latin typeface="+mj-lt"/>
                <a:ea typeface="+mj-ea"/>
                <a:cs typeface="+mj-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Lucida Console" pitchFamily="49" charset="0"/>
            </a:endParaRPr>
          </a:p>
        </p:txBody>
      </p:sp>
    </p:spTree>
    <p:extLst>
      <p:ext uri="{BB962C8B-B14F-4D97-AF65-F5344CB8AC3E}">
        <p14:creationId xmlns:p14="http://schemas.microsoft.com/office/powerpoint/2010/main" val="3299028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MVC?</a:t>
            </a:r>
          </a:p>
        </p:txBody>
      </p:sp>
      <p:sp>
        <p:nvSpPr>
          <p:cNvPr id="3" name="Content Placeholder 2"/>
          <p:cNvSpPr>
            <a:spLocks noGrp="1"/>
          </p:cNvSpPr>
          <p:nvPr>
            <p:ph idx="1"/>
          </p:nvPr>
        </p:nvSpPr>
        <p:spPr/>
        <p:txBody>
          <a:bodyPr/>
          <a:lstStyle/>
          <a:p>
            <a:r>
              <a:rPr lang="en-US" dirty="0"/>
              <a:t>The MVC pattern is 30+ years old!</a:t>
            </a:r>
          </a:p>
          <a:p>
            <a:r>
              <a:rPr lang="en-US" dirty="0"/>
              <a:t>It is a powerful and elegant means of separating concerns</a:t>
            </a:r>
          </a:p>
          <a:p>
            <a:r>
              <a:rPr lang="en-US" dirty="0"/>
              <a:t>It makes it easier to test application</a:t>
            </a:r>
          </a:p>
          <a:p>
            <a:r>
              <a:rPr lang="en-US" dirty="0"/>
              <a:t>It promotes parallel development thanks to the loose coupling between the three main components</a:t>
            </a:r>
          </a:p>
          <a:p>
            <a:endParaRPr lang="en-US" dirty="0"/>
          </a:p>
        </p:txBody>
      </p:sp>
    </p:spTree>
    <p:extLst>
      <p:ext uri="{BB962C8B-B14F-4D97-AF65-F5344CB8AC3E}">
        <p14:creationId xmlns:p14="http://schemas.microsoft.com/office/powerpoint/2010/main" val="6887449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Flow</a:t>
            </a:r>
            <a:endParaRPr lang="en-US" dirty="0"/>
          </a:p>
        </p:txBody>
      </p:sp>
      <p:sp>
        <p:nvSpPr>
          <p:cNvPr id="4" name="Rectangle 3"/>
          <p:cNvSpPr>
            <a:spLocks noGrp="1" noChangeArrowheads="1"/>
          </p:cNvSpPr>
          <p:nvPr/>
        </p:nvSpPr>
        <p:spPr>
          <a:xfrm>
            <a:off x="560101" y="5170503"/>
            <a:ext cx="7442200" cy="1149350"/>
          </a:xfrm>
          <a:prstGeom prst="rect">
            <a:avLst/>
          </a:prstGeom>
        </p:spPr>
        <p:txBody>
          <a:bodyPr vert="horz" wrap="square" lIns="0" tIns="0" rIns="0" bIns="0" rtlCol="0">
            <a:spAutoFit/>
          </a:bodyPr>
          <a:lstStyle>
            <a:lvl1pPr marL="393700" indent="-393700" algn="l" defTabSz="914363" rtl="0" eaLnBrk="1" latinLnBrk="0" hangingPunct="1">
              <a:lnSpc>
                <a:spcPct val="78000"/>
              </a:lnSpc>
              <a:spcBef>
                <a:spcPct val="20000"/>
              </a:spcBef>
              <a:spcAft>
                <a:spcPts val="800"/>
              </a:spcAft>
              <a:buClr>
                <a:schemeClr val="tx1"/>
              </a:buClr>
              <a:buSzPct val="80000"/>
              <a:buFont typeface="Wingdings" pitchFamily="2" charset="2"/>
              <a:buChar char="l"/>
              <a:defRPr sz="3200" kern="1200">
                <a:gradFill>
                  <a:gsLst>
                    <a:gs pos="0">
                      <a:schemeClr val="tx1"/>
                    </a:gs>
                    <a:gs pos="86000">
                      <a:schemeClr val="tx1"/>
                    </a:gs>
                  </a:gsLst>
                  <a:lin ang="5400000" scaled="0"/>
                </a:gradFill>
                <a:latin typeface="+mn-lt"/>
                <a:ea typeface="+mn-ea"/>
                <a:cs typeface="+mn-cs"/>
              </a:defRPr>
            </a:lvl1pPr>
            <a:lvl2pPr marL="801688" indent="-407988" algn="l" defTabSz="914363" rtl="0" eaLnBrk="1" latinLnBrk="0" hangingPunct="1">
              <a:lnSpc>
                <a:spcPct val="78000"/>
              </a:lnSpc>
              <a:spcBef>
                <a:spcPct val="20000"/>
              </a:spcBef>
              <a:spcAft>
                <a:spcPts val="0"/>
              </a:spcAft>
              <a:buClr>
                <a:srgbClr val="969696"/>
              </a:buClr>
              <a:buSzPct val="80000"/>
              <a:buFont typeface="Wingdings" pitchFamily="2" charset="2"/>
              <a:buChar char="l"/>
              <a:defRPr sz="2800" kern="1200">
                <a:gradFill>
                  <a:gsLst>
                    <a:gs pos="0">
                      <a:schemeClr val="tx1"/>
                    </a:gs>
                    <a:gs pos="86000">
                      <a:schemeClr val="tx1"/>
                    </a:gs>
                  </a:gsLst>
                  <a:lin ang="5400000" scaled="0"/>
                </a:gradFill>
                <a:latin typeface="+mn-lt"/>
                <a:ea typeface="+mn-ea"/>
                <a:cs typeface="+mn-cs"/>
              </a:defRPr>
            </a:lvl2pPr>
            <a:lvl3pPr marL="1146175" indent="-328613" algn="l" defTabSz="914363" rtl="0" eaLnBrk="1" latinLnBrk="0" hangingPunct="1">
              <a:lnSpc>
                <a:spcPct val="78000"/>
              </a:lnSpc>
              <a:spcBef>
                <a:spcPct val="20000"/>
              </a:spcBef>
              <a:spcAft>
                <a:spcPts val="0"/>
              </a:spcAft>
              <a:buClr>
                <a:srgbClr val="969696"/>
              </a:buClr>
              <a:buSzPct val="80000"/>
              <a:buFont typeface="Wingdings" pitchFamily="2" charset="2"/>
              <a:buChar char="l"/>
              <a:defRPr sz="2400" kern="1200">
                <a:gradFill>
                  <a:gsLst>
                    <a:gs pos="0">
                      <a:schemeClr val="tx1"/>
                    </a:gs>
                    <a:gs pos="86000">
                      <a:schemeClr val="tx1"/>
                    </a:gs>
                  </a:gsLst>
                  <a:lin ang="5400000" scaled="0"/>
                </a:gradFill>
                <a:latin typeface="+mn-lt"/>
                <a:ea typeface="+mn-ea"/>
                <a:cs typeface="+mn-cs"/>
              </a:defRPr>
            </a:lvl3pPr>
            <a:lvl4pPr marL="1484313" indent="-338138" algn="l" defTabSz="914363" rtl="0" eaLnBrk="1" latinLnBrk="0" hangingPunct="1">
              <a:lnSpc>
                <a:spcPct val="78000"/>
              </a:lnSpc>
              <a:spcBef>
                <a:spcPct val="20000"/>
              </a:spcBef>
              <a:spcAft>
                <a:spcPts val="0"/>
              </a:spcAft>
              <a:buClr>
                <a:srgbClr val="969696"/>
              </a:buClr>
              <a:buSzPct val="80000"/>
              <a:buFont typeface="Wingdings" pitchFamily="2" charset="2"/>
              <a:buChar char="l"/>
              <a:defRPr sz="2400" kern="1200">
                <a:gradFill>
                  <a:gsLst>
                    <a:gs pos="0">
                      <a:schemeClr val="tx1"/>
                    </a:gs>
                    <a:gs pos="86000">
                      <a:schemeClr val="tx1"/>
                    </a:gs>
                  </a:gsLst>
                  <a:lin ang="5400000" scaled="0"/>
                </a:gradFill>
                <a:latin typeface="+mn-lt"/>
                <a:ea typeface="+mn-ea"/>
                <a:cs typeface="+mn-cs"/>
              </a:defRPr>
            </a:lvl4pPr>
            <a:lvl5pPr marL="1812925" indent="-320675" algn="l" defTabSz="914363" rtl="0" eaLnBrk="1" latinLnBrk="0" hangingPunct="1">
              <a:lnSpc>
                <a:spcPct val="78000"/>
              </a:lnSpc>
              <a:spcBef>
                <a:spcPct val="20000"/>
              </a:spcBef>
              <a:spcAft>
                <a:spcPts val="0"/>
              </a:spcAft>
              <a:buClr>
                <a:srgbClr val="969696"/>
              </a:buClr>
              <a:buSzPct val="80000"/>
              <a:buFont typeface="Wingdings" pitchFamily="2" charset="2"/>
              <a:buChar char="l"/>
              <a:defRPr sz="24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None/>
            </a:pPr>
            <a:r>
              <a:rPr lang="en-US" sz="2400" dirty="0" smtClean="0"/>
              <a:t>Step 5</a:t>
            </a:r>
          </a:p>
          <a:p>
            <a:pPr>
              <a:lnSpc>
                <a:spcPct val="90000"/>
              </a:lnSpc>
              <a:buNone/>
            </a:pPr>
            <a:r>
              <a:rPr lang="en-US" sz="2000" dirty="0" smtClean="0"/>
              <a:t>Response is rendered</a:t>
            </a:r>
            <a:endParaRPr lang="en-US" sz="2000" b="1" dirty="0" smtClean="0">
              <a:solidFill>
                <a:srgbClr val="FF9933"/>
              </a:solidFill>
            </a:endParaRPr>
          </a:p>
        </p:txBody>
      </p:sp>
      <p:sp>
        <p:nvSpPr>
          <p:cNvPr id="5" name="Right Arrow 4"/>
          <p:cNvSpPr/>
          <p:nvPr/>
        </p:nvSpPr>
        <p:spPr bwMode="auto">
          <a:xfrm>
            <a:off x="294480" y="1629595"/>
            <a:ext cx="1618488" cy="859536"/>
          </a:xfrm>
          <a:prstGeom prst="rightArrow">
            <a:avLst/>
          </a:prstGeom>
          <a:ln>
            <a:headEnd type="triangle" w="med" len="med"/>
            <a:tailEnd type="triangl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400" dirty="0" smtClean="0">
              <a:solidFill>
                <a:schemeClr val="tx1"/>
              </a:solidFill>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endParaRPr>
          </a:p>
        </p:txBody>
      </p:sp>
      <p:sp>
        <p:nvSpPr>
          <p:cNvPr id="6" name="Right Arrow 5"/>
          <p:cNvSpPr/>
          <p:nvPr/>
        </p:nvSpPr>
        <p:spPr bwMode="auto">
          <a:xfrm>
            <a:off x="6271608" y="3702235"/>
            <a:ext cx="1618488" cy="859536"/>
          </a:xfrm>
          <a:prstGeom prst="rightArrow">
            <a:avLst/>
          </a:prstGeom>
          <a:ln>
            <a:headEnd type="triangle" w="med" len="med"/>
            <a:tailEnd type="triangl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400" dirty="0" smtClean="0">
              <a:solidFill>
                <a:schemeClr val="tx1"/>
              </a:solidFill>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rPr>
              <a:t>Response</a:t>
            </a:r>
          </a:p>
        </p:txBody>
      </p:sp>
      <p:sp>
        <p:nvSpPr>
          <p:cNvPr id="7" name="Rounded Rectangle 6"/>
          <p:cNvSpPr/>
          <p:nvPr/>
        </p:nvSpPr>
        <p:spPr bwMode="auto">
          <a:xfrm>
            <a:off x="2077560" y="1556443"/>
            <a:ext cx="2194560" cy="1005840"/>
          </a:xfrm>
          <a:prstGeom prst="roundRect">
            <a:avLst/>
          </a:prstGeom>
          <a:ln>
            <a:headEnd type="triangle" w="med" len="med"/>
            <a:tailEnd type="triangl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rPr>
              <a:t>Controller</a:t>
            </a:r>
          </a:p>
        </p:txBody>
      </p:sp>
      <p:sp>
        <p:nvSpPr>
          <p:cNvPr id="8" name="Rounded Rectangle 7"/>
          <p:cNvSpPr/>
          <p:nvPr/>
        </p:nvSpPr>
        <p:spPr bwMode="auto">
          <a:xfrm>
            <a:off x="3857592" y="3619939"/>
            <a:ext cx="2194560" cy="1005840"/>
          </a:xfrm>
          <a:prstGeom prst="roundRect">
            <a:avLst/>
          </a:prstGeom>
          <a:ln>
            <a:headEnd type="triangle" w="med" len="med"/>
            <a:tailEnd type="triangl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rPr>
              <a:t>View</a:t>
            </a:r>
          </a:p>
        </p:txBody>
      </p:sp>
      <p:pic>
        <p:nvPicPr>
          <p:cNvPr id="9" name="Picture 8" descr="C:\Users\Levi\AppData\Local\Microsoft\Windows\Temporary Internet Files\Content.IE5\HDERI5K3\MCj04316260000[1].png"/>
          <p:cNvPicPr>
            <a:picLocks noChangeAspect="1" noChangeArrowheads="1"/>
          </p:cNvPicPr>
          <p:nvPr/>
        </p:nvPicPr>
        <p:blipFill>
          <a:blip r:embed="rId2"/>
          <a:srcRect/>
          <a:stretch>
            <a:fillRect/>
          </a:stretch>
        </p:blipFill>
        <p:spPr bwMode="auto">
          <a:xfrm>
            <a:off x="6576950" y="3257334"/>
            <a:ext cx="846366" cy="846366"/>
          </a:xfrm>
          <a:prstGeom prst="rect">
            <a:avLst/>
          </a:prstGeom>
          <a:noFill/>
        </p:spPr>
      </p:pic>
    </p:spTree>
    <p:extLst>
      <p:ext uri="{BB962C8B-B14F-4D97-AF65-F5344CB8AC3E}">
        <p14:creationId xmlns:p14="http://schemas.microsoft.com/office/powerpoint/2010/main" val="8219328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1329017" y="69273"/>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a:lstStyle>
          <a:p>
            <a:r>
              <a:rPr lang="en-US" dirty="0" smtClean="0">
                <a:effectLst>
                  <a:reflection blurRad="12700" stA="20000" endPos="50000" dist="12700" dir="5400000" sy="-100000" algn="bl" rotWithShape="0"/>
                </a:effectLst>
                <a:latin typeface="+mn-lt"/>
              </a:rPr>
              <a:t>MVC Pattern in ASP.NET MVC</a:t>
            </a:r>
            <a:endParaRPr lang="en-US" dirty="0">
              <a:effectLst>
                <a:reflection blurRad="12700" stA="20000" endPos="50000" dist="12700" dir="5400000" sy="-100000" algn="bl" rotWithShape="0"/>
              </a:effectLst>
              <a:latin typeface="+mn-lt"/>
            </a:endParaRPr>
          </a:p>
        </p:txBody>
      </p:sp>
      <p:sp>
        <p:nvSpPr>
          <p:cNvPr id="6" name="Right Arrow 5"/>
          <p:cNvSpPr/>
          <p:nvPr/>
        </p:nvSpPr>
        <p:spPr>
          <a:xfrm>
            <a:off x="533400" y="1219200"/>
            <a:ext cx="2264253" cy="10668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algn="l" rtl="0" fontAlgn="base">
              <a:spcBef>
                <a:spcPct val="0"/>
              </a:spcBef>
              <a:spcAft>
                <a:spcPct val="0"/>
              </a:spcAft>
              <a:defRPr sz="2500" kern="1200">
                <a:solidFill>
                  <a:schemeClr val="dk1"/>
                </a:solidFill>
                <a:latin typeface="+mn-lt"/>
                <a:ea typeface="+mn-ea"/>
                <a:cs typeface="+mn-cs"/>
              </a:defRPr>
            </a:lvl1pPr>
            <a:lvl2pPr marL="457200" algn="l" rtl="0" fontAlgn="base">
              <a:spcBef>
                <a:spcPct val="0"/>
              </a:spcBef>
              <a:spcAft>
                <a:spcPct val="0"/>
              </a:spcAft>
              <a:defRPr sz="2500" kern="1200">
                <a:solidFill>
                  <a:schemeClr val="dk1"/>
                </a:solidFill>
                <a:latin typeface="+mn-lt"/>
                <a:ea typeface="+mn-ea"/>
                <a:cs typeface="+mn-cs"/>
              </a:defRPr>
            </a:lvl2pPr>
            <a:lvl3pPr marL="914400" algn="l" rtl="0" fontAlgn="base">
              <a:spcBef>
                <a:spcPct val="0"/>
              </a:spcBef>
              <a:spcAft>
                <a:spcPct val="0"/>
              </a:spcAft>
              <a:defRPr sz="2500" kern="1200">
                <a:solidFill>
                  <a:schemeClr val="dk1"/>
                </a:solidFill>
                <a:latin typeface="+mn-lt"/>
                <a:ea typeface="+mn-ea"/>
                <a:cs typeface="+mn-cs"/>
              </a:defRPr>
            </a:lvl3pPr>
            <a:lvl4pPr marL="1371600" algn="l" rtl="0" fontAlgn="base">
              <a:spcBef>
                <a:spcPct val="0"/>
              </a:spcBef>
              <a:spcAft>
                <a:spcPct val="0"/>
              </a:spcAft>
              <a:defRPr sz="2500" kern="1200">
                <a:solidFill>
                  <a:schemeClr val="dk1"/>
                </a:solidFill>
                <a:latin typeface="+mn-lt"/>
                <a:ea typeface="+mn-ea"/>
                <a:cs typeface="+mn-cs"/>
              </a:defRPr>
            </a:lvl4pPr>
            <a:lvl5pPr marL="1828800" algn="l" rtl="0" fontAlgn="base">
              <a:spcBef>
                <a:spcPct val="0"/>
              </a:spcBef>
              <a:spcAft>
                <a:spcPct val="0"/>
              </a:spcAft>
              <a:defRPr sz="2500" kern="1200">
                <a:solidFill>
                  <a:schemeClr val="dk1"/>
                </a:solidFill>
                <a:latin typeface="+mn-lt"/>
                <a:ea typeface="+mn-ea"/>
                <a:cs typeface="+mn-cs"/>
              </a:defRPr>
            </a:lvl5pPr>
            <a:lvl6pPr marL="2286000" algn="l" defTabSz="914400" rtl="0" eaLnBrk="1" latinLnBrk="0" hangingPunct="1">
              <a:defRPr sz="2500" kern="1200">
                <a:solidFill>
                  <a:schemeClr val="dk1"/>
                </a:solidFill>
                <a:latin typeface="+mn-lt"/>
                <a:ea typeface="+mn-ea"/>
                <a:cs typeface="+mn-cs"/>
              </a:defRPr>
            </a:lvl6pPr>
            <a:lvl7pPr marL="2743200" algn="l" defTabSz="914400" rtl="0" eaLnBrk="1" latinLnBrk="0" hangingPunct="1">
              <a:defRPr sz="2500" kern="1200">
                <a:solidFill>
                  <a:schemeClr val="dk1"/>
                </a:solidFill>
                <a:latin typeface="+mn-lt"/>
                <a:ea typeface="+mn-ea"/>
                <a:cs typeface="+mn-cs"/>
              </a:defRPr>
            </a:lvl7pPr>
            <a:lvl8pPr marL="3200400" algn="l" defTabSz="914400" rtl="0" eaLnBrk="1" latinLnBrk="0" hangingPunct="1">
              <a:defRPr sz="2500" kern="1200">
                <a:solidFill>
                  <a:schemeClr val="dk1"/>
                </a:solidFill>
                <a:latin typeface="+mn-lt"/>
                <a:ea typeface="+mn-ea"/>
                <a:cs typeface="+mn-cs"/>
              </a:defRPr>
            </a:lvl8pPr>
            <a:lvl9pPr marL="3657600" algn="l" defTabSz="914400" rtl="0" eaLnBrk="1" latinLnBrk="0" hangingPunct="1">
              <a:defRPr sz="2500" kern="1200">
                <a:solidFill>
                  <a:schemeClr val="dk1"/>
                </a:solidFill>
                <a:latin typeface="+mn-lt"/>
                <a:ea typeface="+mn-ea"/>
                <a:cs typeface="+mn-cs"/>
              </a:defRPr>
            </a:lvl9pPr>
          </a:lstStyle>
          <a:p>
            <a:pPr algn="ctr"/>
            <a:r>
              <a:rPr lang="en-US" sz="2800" b="1" dirty="0" smtClean="0">
                <a:ln w="9525">
                  <a:solidFill>
                    <a:schemeClr val="bg1"/>
                  </a:solidFill>
                  <a:prstDash val="solid"/>
                </a:ln>
                <a:solidFill>
                  <a:schemeClr val="tx1"/>
                </a:solidFill>
              </a:rPr>
              <a:t>/Users/</a:t>
            </a:r>
            <a:r>
              <a:rPr lang="en-US" sz="2800" b="1" dirty="0" err="1" smtClean="0">
                <a:ln w="9525">
                  <a:solidFill>
                    <a:schemeClr val="bg1"/>
                  </a:solidFill>
                  <a:prstDash val="solid"/>
                </a:ln>
                <a:solidFill>
                  <a:schemeClr val="tx1"/>
                </a:solidFill>
              </a:rPr>
              <a:t>Niki</a:t>
            </a:r>
            <a:endParaRPr lang="en-US" sz="3600" b="1" dirty="0">
              <a:ln w="9525">
                <a:solidFill>
                  <a:schemeClr val="bg1"/>
                </a:solidFill>
                <a:prstDash val="solid"/>
              </a:ln>
              <a:solidFill>
                <a:schemeClr val="tx1"/>
              </a:solidFill>
            </a:endParaRPr>
          </a:p>
        </p:txBody>
      </p:sp>
      <p:sp>
        <p:nvSpPr>
          <p:cNvPr id="7" name="Rounded Rectangle 6"/>
          <p:cNvSpPr/>
          <p:nvPr/>
        </p:nvSpPr>
        <p:spPr>
          <a:xfrm>
            <a:off x="3581400" y="3008241"/>
            <a:ext cx="2599766" cy="1066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algn="l" rtl="0" fontAlgn="base">
              <a:spcBef>
                <a:spcPct val="0"/>
              </a:spcBef>
              <a:spcAft>
                <a:spcPct val="0"/>
              </a:spcAft>
              <a:defRPr sz="2500" kern="1200">
                <a:solidFill>
                  <a:schemeClr val="dk1"/>
                </a:solidFill>
                <a:latin typeface="+mn-lt"/>
                <a:ea typeface="+mn-ea"/>
                <a:cs typeface="+mn-cs"/>
              </a:defRPr>
            </a:lvl1pPr>
            <a:lvl2pPr marL="457200" algn="l" rtl="0" fontAlgn="base">
              <a:spcBef>
                <a:spcPct val="0"/>
              </a:spcBef>
              <a:spcAft>
                <a:spcPct val="0"/>
              </a:spcAft>
              <a:defRPr sz="2500" kern="1200">
                <a:solidFill>
                  <a:schemeClr val="dk1"/>
                </a:solidFill>
                <a:latin typeface="+mn-lt"/>
                <a:ea typeface="+mn-ea"/>
                <a:cs typeface="+mn-cs"/>
              </a:defRPr>
            </a:lvl2pPr>
            <a:lvl3pPr marL="914400" algn="l" rtl="0" fontAlgn="base">
              <a:spcBef>
                <a:spcPct val="0"/>
              </a:spcBef>
              <a:spcAft>
                <a:spcPct val="0"/>
              </a:spcAft>
              <a:defRPr sz="2500" kern="1200">
                <a:solidFill>
                  <a:schemeClr val="dk1"/>
                </a:solidFill>
                <a:latin typeface="+mn-lt"/>
                <a:ea typeface="+mn-ea"/>
                <a:cs typeface="+mn-cs"/>
              </a:defRPr>
            </a:lvl3pPr>
            <a:lvl4pPr marL="1371600" algn="l" rtl="0" fontAlgn="base">
              <a:spcBef>
                <a:spcPct val="0"/>
              </a:spcBef>
              <a:spcAft>
                <a:spcPct val="0"/>
              </a:spcAft>
              <a:defRPr sz="2500" kern="1200">
                <a:solidFill>
                  <a:schemeClr val="dk1"/>
                </a:solidFill>
                <a:latin typeface="+mn-lt"/>
                <a:ea typeface="+mn-ea"/>
                <a:cs typeface="+mn-cs"/>
              </a:defRPr>
            </a:lvl4pPr>
            <a:lvl5pPr marL="1828800" algn="l" rtl="0" fontAlgn="base">
              <a:spcBef>
                <a:spcPct val="0"/>
              </a:spcBef>
              <a:spcAft>
                <a:spcPct val="0"/>
              </a:spcAft>
              <a:defRPr sz="2500" kern="1200">
                <a:solidFill>
                  <a:schemeClr val="dk1"/>
                </a:solidFill>
                <a:latin typeface="+mn-lt"/>
                <a:ea typeface="+mn-ea"/>
                <a:cs typeface="+mn-cs"/>
              </a:defRPr>
            </a:lvl5pPr>
            <a:lvl6pPr marL="2286000" algn="l" defTabSz="914400" rtl="0" eaLnBrk="1" latinLnBrk="0" hangingPunct="1">
              <a:defRPr sz="2500" kern="1200">
                <a:solidFill>
                  <a:schemeClr val="dk1"/>
                </a:solidFill>
                <a:latin typeface="+mn-lt"/>
                <a:ea typeface="+mn-ea"/>
                <a:cs typeface="+mn-cs"/>
              </a:defRPr>
            </a:lvl6pPr>
            <a:lvl7pPr marL="2743200" algn="l" defTabSz="914400" rtl="0" eaLnBrk="1" latinLnBrk="0" hangingPunct="1">
              <a:defRPr sz="2500" kern="1200">
                <a:solidFill>
                  <a:schemeClr val="dk1"/>
                </a:solidFill>
                <a:latin typeface="+mn-lt"/>
                <a:ea typeface="+mn-ea"/>
                <a:cs typeface="+mn-cs"/>
              </a:defRPr>
            </a:lvl7pPr>
            <a:lvl8pPr marL="3200400" algn="l" defTabSz="914400" rtl="0" eaLnBrk="1" latinLnBrk="0" hangingPunct="1">
              <a:defRPr sz="2500" kern="1200">
                <a:solidFill>
                  <a:schemeClr val="dk1"/>
                </a:solidFill>
                <a:latin typeface="+mn-lt"/>
                <a:ea typeface="+mn-ea"/>
                <a:cs typeface="+mn-cs"/>
              </a:defRPr>
            </a:lvl8pPr>
            <a:lvl9pPr marL="3657600" algn="l" defTabSz="914400" rtl="0" eaLnBrk="1" latinLnBrk="0" hangingPunct="1">
              <a:defRPr sz="2500" kern="1200">
                <a:solidFill>
                  <a:schemeClr val="dk1"/>
                </a:solidFill>
                <a:latin typeface="+mn-lt"/>
                <a:ea typeface="+mn-ea"/>
                <a:cs typeface="+mn-cs"/>
              </a:defRPr>
            </a:lvl9pPr>
          </a:lstStyle>
          <a:p>
            <a:pPr algn="ctr"/>
            <a:r>
              <a:rPr lang="en-US" sz="1600" b="1" dirty="0" smtClean="0">
                <a:ln w="9525">
                  <a:solidFill>
                    <a:schemeClr val="bg1"/>
                  </a:solidFill>
                  <a:prstDash val="solid"/>
                </a:ln>
                <a:solidFill>
                  <a:schemeClr val="tx1"/>
                </a:solidFill>
              </a:rPr>
              <a:t>Controller</a:t>
            </a:r>
          </a:p>
          <a:p>
            <a:pPr algn="ctr"/>
            <a:r>
              <a:rPr lang="en-US" sz="1600" b="1" dirty="0" smtClean="0">
                <a:ln w="9525">
                  <a:solidFill>
                    <a:schemeClr val="bg1"/>
                  </a:solidFill>
                  <a:prstDash val="solid"/>
                </a:ln>
                <a:solidFill>
                  <a:schemeClr val="tx1"/>
                </a:solidFill>
              </a:rPr>
              <a:t>(C# class)</a:t>
            </a:r>
            <a:endParaRPr lang="en-US" sz="1600" b="1" dirty="0">
              <a:ln w="9525">
                <a:solidFill>
                  <a:schemeClr val="bg1"/>
                </a:solidFill>
                <a:prstDash val="solid"/>
              </a:ln>
              <a:solidFill>
                <a:schemeClr val="tx1"/>
              </a:solidFill>
            </a:endParaRPr>
          </a:p>
        </p:txBody>
      </p:sp>
      <p:sp>
        <p:nvSpPr>
          <p:cNvPr id="8" name="Rectangle 7"/>
          <p:cNvSpPr/>
          <p:nvPr/>
        </p:nvSpPr>
        <p:spPr>
          <a:xfrm>
            <a:off x="300317" y="653966"/>
            <a:ext cx="2057400" cy="461665"/>
          </a:xfrm>
          <a:prstGeom prst="rect">
            <a:avLst/>
          </a:prstGeom>
          <a:noFill/>
        </p:spPr>
        <p:txBody>
          <a:bodyPr wrap="square" lIns="91440" tIns="45720" rIns="91440" bIns="4572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en-US" sz="2200" b="1" cap="none" spc="0" dirty="0" smtClean="0">
                <a:ln w="9525">
                  <a:solidFill>
                    <a:schemeClr val="bg1"/>
                  </a:solidFill>
                  <a:prstDash val="solid"/>
                </a:ln>
                <a:solidFill>
                  <a:schemeClr val="tx1"/>
                </a:solidFill>
                <a:latin typeface="+mn-lt"/>
              </a:rPr>
              <a:t>HTTP </a:t>
            </a:r>
            <a:r>
              <a:rPr lang="en-US" sz="2400" b="1" dirty="0">
                <a:ln w="9525">
                  <a:solidFill>
                    <a:schemeClr val="bg1"/>
                  </a:solidFill>
                  <a:prstDash val="solid"/>
                </a:ln>
                <a:solidFill>
                  <a:schemeClr val="tx1"/>
                </a:solidFill>
                <a:latin typeface="+mn-lt"/>
              </a:rPr>
              <a:t>R</a:t>
            </a:r>
            <a:r>
              <a:rPr lang="en-US" sz="2400" b="1" cap="none" spc="0" dirty="0" smtClean="0">
                <a:ln w="9525">
                  <a:solidFill>
                    <a:schemeClr val="bg1"/>
                  </a:solidFill>
                  <a:prstDash val="solid"/>
                </a:ln>
                <a:solidFill>
                  <a:schemeClr val="tx1"/>
                </a:solidFill>
                <a:latin typeface="+mn-lt"/>
              </a:rPr>
              <a:t>equest</a:t>
            </a:r>
            <a:endParaRPr lang="en-US" sz="2200" b="1" cap="none" spc="0" dirty="0">
              <a:ln w="9525">
                <a:solidFill>
                  <a:schemeClr val="bg1"/>
                </a:solidFill>
                <a:prstDash val="solid"/>
              </a:ln>
              <a:solidFill>
                <a:schemeClr val="tx1"/>
              </a:solidFill>
              <a:latin typeface="+mn-lt"/>
            </a:endParaRPr>
          </a:p>
        </p:txBody>
      </p:sp>
      <p:sp>
        <p:nvSpPr>
          <p:cNvPr id="9" name="Rounded Rectangle 8"/>
          <p:cNvSpPr/>
          <p:nvPr/>
        </p:nvSpPr>
        <p:spPr>
          <a:xfrm>
            <a:off x="4964370" y="1115631"/>
            <a:ext cx="3341430" cy="123125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algn="l" rtl="0" fontAlgn="base">
              <a:spcBef>
                <a:spcPct val="0"/>
              </a:spcBef>
              <a:spcAft>
                <a:spcPct val="0"/>
              </a:spcAft>
              <a:defRPr sz="2500" kern="1200">
                <a:solidFill>
                  <a:schemeClr val="dk1"/>
                </a:solidFill>
                <a:latin typeface="+mn-lt"/>
                <a:ea typeface="+mn-ea"/>
                <a:cs typeface="+mn-cs"/>
              </a:defRPr>
            </a:lvl1pPr>
            <a:lvl2pPr marL="457200" algn="l" rtl="0" fontAlgn="base">
              <a:spcBef>
                <a:spcPct val="0"/>
              </a:spcBef>
              <a:spcAft>
                <a:spcPct val="0"/>
              </a:spcAft>
              <a:defRPr sz="2500" kern="1200">
                <a:solidFill>
                  <a:schemeClr val="dk1"/>
                </a:solidFill>
                <a:latin typeface="+mn-lt"/>
                <a:ea typeface="+mn-ea"/>
                <a:cs typeface="+mn-cs"/>
              </a:defRPr>
            </a:lvl2pPr>
            <a:lvl3pPr marL="914400" algn="l" rtl="0" fontAlgn="base">
              <a:spcBef>
                <a:spcPct val="0"/>
              </a:spcBef>
              <a:spcAft>
                <a:spcPct val="0"/>
              </a:spcAft>
              <a:defRPr sz="2500" kern="1200">
                <a:solidFill>
                  <a:schemeClr val="dk1"/>
                </a:solidFill>
                <a:latin typeface="+mn-lt"/>
                <a:ea typeface="+mn-ea"/>
                <a:cs typeface="+mn-cs"/>
              </a:defRPr>
            </a:lvl3pPr>
            <a:lvl4pPr marL="1371600" algn="l" rtl="0" fontAlgn="base">
              <a:spcBef>
                <a:spcPct val="0"/>
              </a:spcBef>
              <a:spcAft>
                <a:spcPct val="0"/>
              </a:spcAft>
              <a:defRPr sz="2500" kern="1200">
                <a:solidFill>
                  <a:schemeClr val="dk1"/>
                </a:solidFill>
                <a:latin typeface="+mn-lt"/>
                <a:ea typeface="+mn-ea"/>
                <a:cs typeface="+mn-cs"/>
              </a:defRPr>
            </a:lvl4pPr>
            <a:lvl5pPr marL="1828800" algn="l" rtl="0" fontAlgn="base">
              <a:spcBef>
                <a:spcPct val="0"/>
              </a:spcBef>
              <a:spcAft>
                <a:spcPct val="0"/>
              </a:spcAft>
              <a:defRPr sz="2500" kern="1200">
                <a:solidFill>
                  <a:schemeClr val="dk1"/>
                </a:solidFill>
                <a:latin typeface="+mn-lt"/>
                <a:ea typeface="+mn-ea"/>
                <a:cs typeface="+mn-cs"/>
              </a:defRPr>
            </a:lvl5pPr>
            <a:lvl6pPr marL="2286000" algn="l" defTabSz="914400" rtl="0" eaLnBrk="1" latinLnBrk="0" hangingPunct="1">
              <a:defRPr sz="2500" kern="1200">
                <a:solidFill>
                  <a:schemeClr val="dk1"/>
                </a:solidFill>
                <a:latin typeface="+mn-lt"/>
                <a:ea typeface="+mn-ea"/>
                <a:cs typeface="+mn-cs"/>
              </a:defRPr>
            </a:lvl6pPr>
            <a:lvl7pPr marL="2743200" algn="l" defTabSz="914400" rtl="0" eaLnBrk="1" latinLnBrk="0" hangingPunct="1">
              <a:defRPr sz="2500" kern="1200">
                <a:solidFill>
                  <a:schemeClr val="dk1"/>
                </a:solidFill>
                <a:latin typeface="+mn-lt"/>
                <a:ea typeface="+mn-ea"/>
                <a:cs typeface="+mn-cs"/>
              </a:defRPr>
            </a:lvl7pPr>
            <a:lvl8pPr marL="3200400" algn="l" defTabSz="914400" rtl="0" eaLnBrk="1" latinLnBrk="0" hangingPunct="1">
              <a:defRPr sz="2500" kern="1200">
                <a:solidFill>
                  <a:schemeClr val="dk1"/>
                </a:solidFill>
                <a:latin typeface="+mn-lt"/>
                <a:ea typeface="+mn-ea"/>
                <a:cs typeface="+mn-cs"/>
              </a:defRPr>
            </a:lvl8pPr>
            <a:lvl9pPr marL="3657600" algn="l" defTabSz="914400" rtl="0" eaLnBrk="1" latinLnBrk="0" hangingPunct="1">
              <a:defRPr sz="2500" kern="1200">
                <a:solidFill>
                  <a:schemeClr val="dk1"/>
                </a:solidFill>
                <a:latin typeface="+mn-lt"/>
                <a:ea typeface="+mn-ea"/>
                <a:cs typeface="+mn-cs"/>
              </a:defRPr>
            </a:lvl9pPr>
          </a:lstStyle>
          <a:p>
            <a:pPr algn="ctr"/>
            <a:r>
              <a:rPr lang="en-US" sz="1600" b="1" dirty="0" smtClean="0">
                <a:ln w="9525">
                  <a:solidFill>
                    <a:schemeClr val="bg1"/>
                  </a:solidFill>
                  <a:prstDash val="solid"/>
                </a:ln>
                <a:solidFill>
                  <a:schemeClr val="tx1"/>
                </a:solidFill>
              </a:rPr>
              <a:t>ASP.NET MVC Routing engine</a:t>
            </a:r>
            <a:endParaRPr lang="en-US" sz="1600" b="1" dirty="0">
              <a:ln w="9525">
                <a:solidFill>
                  <a:schemeClr val="bg1"/>
                </a:solidFill>
                <a:prstDash val="solid"/>
              </a:ln>
              <a:solidFill>
                <a:schemeClr val="tx1"/>
              </a:solidFill>
            </a:endParaRPr>
          </a:p>
        </p:txBody>
      </p:sp>
      <p:sp>
        <p:nvSpPr>
          <p:cNvPr id="10" name="Down Arrow 9"/>
          <p:cNvSpPr/>
          <p:nvPr/>
        </p:nvSpPr>
        <p:spPr>
          <a:xfrm rot="1213933">
            <a:off x="4783955" y="2350777"/>
            <a:ext cx="360830" cy="681676"/>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algn="l" rtl="0" fontAlgn="base">
              <a:spcBef>
                <a:spcPct val="0"/>
              </a:spcBef>
              <a:spcAft>
                <a:spcPct val="0"/>
              </a:spcAft>
              <a:defRPr sz="2500" kern="1200">
                <a:solidFill>
                  <a:schemeClr val="dk1"/>
                </a:solidFill>
                <a:latin typeface="+mn-lt"/>
                <a:ea typeface="+mn-ea"/>
                <a:cs typeface="+mn-cs"/>
              </a:defRPr>
            </a:lvl1pPr>
            <a:lvl2pPr marL="457200" algn="l" rtl="0" fontAlgn="base">
              <a:spcBef>
                <a:spcPct val="0"/>
              </a:spcBef>
              <a:spcAft>
                <a:spcPct val="0"/>
              </a:spcAft>
              <a:defRPr sz="2500" kern="1200">
                <a:solidFill>
                  <a:schemeClr val="dk1"/>
                </a:solidFill>
                <a:latin typeface="+mn-lt"/>
                <a:ea typeface="+mn-ea"/>
                <a:cs typeface="+mn-cs"/>
              </a:defRPr>
            </a:lvl2pPr>
            <a:lvl3pPr marL="914400" algn="l" rtl="0" fontAlgn="base">
              <a:spcBef>
                <a:spcPct val="0"/>
              </a:spcBef>
              <a:spcAft>
                <a:spcPct val="0"/>
              </a:spcAft>
              <a:defRPr sz="2500" kern="1200">
                <a:solidFill>
                  <a:schemeClr val="dk1"/>
                </a:solidFill>
                <a:latin typeface="+mn-lt"/>
                <a:ea typeface="+mn-ea"/>
                <a:cs typeface="+mn-cs"/>
              </a:defRPr>
            </a:lvl3pPr>
            <a:lvl4pPr marL="1371600" algn="l" rtl="0" fontAlgn="base">
              <a:spcBef>
                <a:spcPct val="0"/>
              </a:spcBef>
              <a:spcAft>
                <a:spcPct val="0"/>
              </a:spcAft>
              <a:defRPr sz="2500" kern="1200">
                <a:solidFill>
                  <a:schemeClr val="dk1"/>
                </a:solidFill>
                <a:latin typeface="+mn-lt"/>
                <a:ea typeface="+mn-ea"/>
                <a:cs typeface="+mn-cs"/>
              </a:defRPr>
            </a:lvl4pPr>
            <a:lvl5pPr marL="1828800" algn="l" rtl="0" fontAlgn="base">
              <a:spcBef>
                <a:spcPct val="0"/>
              </a:spcBef>
              <a:spcAft>
                <a:spcPct val="0"/>
              </a:spcAft>
              <a:defRPr sz="2500" kern="1200">
                <a:solidFill>
                  <a:schemeClr val="dk1"/>
                </a:solidFill>
                <a:latin typeface="+mn-lt"/>
                <a:ea typeface="+mn-ea"/>
                <a:cs typeface="+mn-cs"/>
              </a:defRPr>
            </a:lvl5pPr>
            <a:lvl6pPr marL="2286000" algn="l" defTabSz="914400" rtl="0" eaLnBrk="1" latinLnBrk="0" hangingPunct="1">
              <a:defRPr sz="2500" kern="1200">
                <a:solidFill>
                  <a:schemeClr val="dk1"/>
                </a:solidFill>
                <a:latin typeface="+mn-lt"/>
                <a:ea typeface="+mn-ea"/>
                <a:cs typeface="+mn-cs"/>
              </a:defRPr>
            </a:lvl6pPr>
            <a:lvl7pPr marL="2743200" algn="l" defTabSz="914400" rtl="0" eaLnBrk="1" latinLnBrk="0" hangingPunct="1">
              <a:defRPr sz="2500" kern="1200">
                <a:solidFill>
                  <a:schemeClr val="dk1"/>
                </a:solidFill>
                <a:latin typeface="+mn-lt"/>
                <a:ea typeface="+mn-ea"/>
                <a:cs typeface="+mn-cs"/>
              </a:defRPr>
            </a:lvl7pPr>
            <a:lvl8pPr marL="3200400" algn="l" defTabSz="914400" rtl="0" eaLnBrk="1" latinLnBrk="0" hangingPunct="1">
              <a:defRPr sz="2500" kern="1200">
                <a:solidFill>
                  <a:schemeClr val="dk1"/>
                </a:solidFill>
                <a:latin typeface="+mn-lt"/>
                <a:ea typeface="+mn-ea"/>
                <a:cs typeface="+mn-cs"/>
              </a:defRPr>
            </a:lvl8pPr>
            <a:lvl9pPr marL="3657600" algn="l" defTabSz="914400" rtl="0" eaLnBrk="1" latinLnBrk="0" hangingPunct="1">
              <a:defRPr sz="2500" kern="1200">
                <a:solidFill>
                  <a:schemeClr val="dk1"/>
                </a:solidFill>
                <a:latin typeface="+mn-lt"/>
                <a:ea typeface="+mn-ea"/>
                <a:cs typeface="+mn-cs"/>
              </a:defRPr>
            </a:lvl9pPr>
          </a:lstStyle>
          <a:p>
            <a:pPr algn="ctr"/>
            <a:endParaRPr lang="en-US" sz="1600" b="1">
              <a:ln w="9525">
                <a:solidFill>
                  <a:schemeClr val="bg1"/>
                </a:solidFill>
                <a:prstDash val="solid"/>
              </a:ln>
              <a:solidFill>
                <a:schemeClr val="tx1"/>
              </a:solidFill>
            </a:endParaRPr>
          </a:p>
        </p:txBody>
      </p:sp>
      <p:sp>
        <p:nvSpPr>
          <p:cNvPr id="11" name="Rounded Rectangle 10"/>
          <p:cNvSpPr/>
          <p:nvPr/>
        </p:nvSpPr>
        <p:spPr>
          <a:xfrm>
            <a:off x="6324600" y="5105399"/>
            <a:ext cx="2362200" cy="11663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algn="l" rtl="0" fontAlgn="base">
              <a:spcBef>
                <a:spcPct val="0"/>
              </a:spcBef>
              <a:spcAft>
                <a:spcPct val="0"/>
              </a:spcAft>
              <a:defRPr sz="2500" kern="1200">
                <a:solidFill>
                  <a:schemeClr val="dk1"/>
                </a:solidFill>
                <a:latin typeface="+mn-lt"/>
                <a:ea typeface="+mn-ea"/>
                <a:cs typeface="+mn-cs"/>
              </a:defRPr>
            </a:lvl1pPr>
            <a:lvl2pPr marL="457200" algn="l" rtl="0" fontAlgn="base">
              <a:spcBef>
                <a:spcPct val="0"/>
              </a:spcBef>
              <a:spcAft>
                <a:spcPct val="0"/>
              </a:spcAft>
              <a:defRPr sz="2500" kern="1200">
                <a:solidFill>
                  <a:schemeClr val="dk1"/>
                </a:solidFill>
                <a:latin typeface="+mn-lt"/>
                <a:ea typeface="+mn-ea"/>
                <a:cs typeface="+mn-cs"/>
              </a:defRPr>
            </a:lvl2pPr>
            <a:lvl3pPr marL="914400" algn="l" rtl="0" fontAlgn="base">
              <a:spcBef>
                <a:spcPct val="0"/>
              </a:spcBef>
              <a:spcAft>
                <a:spcPct val="0"/>
              </a:spcAft>
              <a:defRPr sz="2500" kern="1200">
                <a:solidFill>
                  <a:schemeClr val="dk1"/>
                </a:solidFill>
                <a:latin typeface="+mn-lt"/>
                <a:ea typeface="+mn-ea"/>
                <a:cs typeface="+mn-cs"/>
              </a:defRPr>
            </a:lvl3pPr>
            <a:lvl4pPr marL="1371600" algn="l" rtl="0" fontAlgn="base">
              <a:spcBef>
                <a:spcPct val="0"/>
              </a:spcBef>
              <a:spcAft>
                <a:spcPct val="0"/>
              </a:spcAft>
              <a:defRPr sz="2500" kern="1200">
                <a:solidFill>
                  <a:schemeClr val="dk1"/>
                </a:solidFill>
                <a:latin typeface="+mn-lt"/>
                <a:ea typeface="+mn-ea"/>
                <a:cs typeface="+mn-cs"/>
              </a:defRPr>
            </a:lvl4pPr>
            <a:lvl5pPr marL="1828800" algn="l" rtl="0" fontAlgn="base">
              <a:spcBef>
                <a:spcPct val="0"/>
              </a:spcBef>
              <a:spcAft>
                <a:spcPct val="0"/>
              </a:spcAft>
              <a:defRPr sz="2500" kern="1200">
                <a:solidFill>
                  <a:schemeClr val="dk1"/>
                </a:solidFill>
                <a:latin typeface="+mn-lt"/>
                <a:ea typeface="+mn-ea"/>
                <a:cs typeface="+mn-cs"/>
              </a:defRPr>
            </a:lvl5pPr>
            <a:lvl6pPr marL="2286000" algn="l" defTabSz="914400" rtl="0" eaLnBrk="1" latinLnBrk="0" hangingPunct="1">
              <a:defRPr sz="2500" kern="1200">
                <a:solidFill>
                  <a:schemeClr val="dk1"/>
                </a:solidFill>
                <a:latin typeface="+mn-lt"/>
                <a:ea typeface="+mn-ea"/>
                <a:cs typeface="+mn-cs"/>
              </a:defRPr>
            </a:lvl6pPr>
            <a:lvl7pPr marL="2743200" algn="l" defTabSz="914400" rtl="0" eaLnBrk="1" latinLnBrk="0" hangingPunct="1">
              <a:defRPr sz="2500" kern="1200">
                <a:solidFill>
                  <a:schemeClr val="dk1"/>
                </a:solidFill>
                <a:latin typeface="+mn-lt"/>
                <a:ea typeface="+mn-ea"/>
                <a:cs typeface="+mn-cs"/>
              </a:defRPr>
            </a:lvl7pPr>
            <a:lvl8pPr marL="3200400" algn="l" defTabSz="914400" rtl="0" eaLnBrk="1" latinLnBrk="0" hangingPunct="1">
              <a:defRPr sz="2500" kern="1200">
                <a:solidFill>
                  <a:schemeClr val="dk1"/>
                </a:solidFill>
                <a:latin typeface="+mn-lt"/>
                <a:ea typeface="+mn-ea"/>
                <a:cs typeface="+mn-cs"/>
              </a:defRPr>
            </a:lvl8pPr>
            <a:lvl9pPr marL="3657600" algn="l" defTabSz="914400" rtl="0" eaLnBrk="1" latinLnBrk="0" hangingPunct="1">
              <a:defRPr sz="2500" kern="1200">
                <a:solidFill>
                  <a:schemeClr val="dk1"/>
                </a:solidFill>
                <a:latin typeface="+mn-lt"/>
                <a:ea typeface="+mn-ea"/>
                <a:cs typeface="+mn-cs"/>
              </a:defRPr>
            </a:lvl9pPr>
          </a:lstStyle>
          <a:p>
            <a:pPr algn="ctr"/>
            <a:r>
              <a:rPr lang="en-US" sz="1600" b="1" dirty="0" smtClean="0">
                <a:ln w="9525">
                  <a:solidFill>
                    <a:schemeClr val="bg1"/>
                  </a:solidFill>
                  <a:prstDash val="solid"/>
                </a:ln>
                <a:solidFill>
                  <a:schemeClr val="tx1"/>
                </a:solidFill>
              </a:rPr>
              <a:t>Model (POCO)</a:t>
            </a:r>
            <a:endParaRPr lang="en-US" sz="1600" b="1" dirty="0">
              <a:ln w="9525">
                <a:solidFill>
                  <a:schemeClr val="bg1"/>
                </a:solidFill>
                <a:prstDash val="solid"/>
              </a:ln>
              <a:solidFill>
                <a:schemeClr val="tx1"/>
              </a:solidFill>
            </a:endParaRPr>
          </a:p>
        </p:txBody>
      </p:sp>
      <p:sp>
        <p:nvSpPr>
          <p:cNvPr id="12" name="Rounded Rectangle 11"/>
          <p:cNvSpPr/>
          <p:nvPr/>
        </p:nvSpPr>
        <p:spPr>
          <a:xfrm>
            <a:off x="609600" y="5105399"/>
            <a:ext cx="2801470" cy="11663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algn="l" rtl="0" fontAlgn="base">
              <a:spcBef>
                <a:spcPct val="0"/>
              </a:spcBef>
              <a:spcAft>
                <a:spcPct val="0"/>
              </a:spcAft>
              <a:defRPr sz="2500" kern="1200">
                <a:solidFill>
                  <a:schemeClr val="dk1"/>
                </a:solidFill>
                <a:latin typeface="+mn-lt"/>
                <a:ea typeface="+mn-ea"/>
                <a:cs typeface="+mn-cs"/>
              </a:defRPr>
            </a:lvl1pPr>
            <a:lvl2pPr marL="457200" algn="l" rtl="0" fontAlgn="base">
              <a:spcBef>
                <a:spcPct val="0"/>
              </a:spcBef>
              <a:spcAft>
                <a:spcPct val="0"/>
              </a:spcAft>
              <a:defRPr sz="2500" kern="1200">
                <a:solidFill>
                  <a:schemeClr val="dk1"/>
                </a:solidFill>
                <a:latin typeface="+mn-lt"/>
                <a:ea typeface="+mn-ea"/>
                <a:cs typeface="+mn-cs"/>
              </a:defRPr>
            </a:lvl2pPr>
            <a:lvl3pPr marL="914400" algn="l" rtl="0" fontAlgn="base">
              <a:spcBef>
                <a:spcPct val="0"/>
              </a:spcBef>
              <a:spcAft>
                <a:spcPct val="0"/>
              </a:spcAft>
              <a:defRPr sz="2500" kern="1200">
                <a:solidFill>
                  <a:schemeClr val="dk1"/>
                </a:solidFill>
                <a:latin typeface="+mn-lt"/>
                <a:ea typeface="+mn-ea"/>
                <a:cs typeface="+mn-cs"/>
              </a:defRPr>
            </a:lvl3pPr>
            <a:lvl4pPr marL="1371600" algn="l" rtl="0" fontAlgn="base">
              <a:spcBef>
                <a:spcPct val="0"/>
              </a:spcBef>
              <a:spcAft>
                <a:spcPct val="0"/>
              </a:spcAft>
              <a:defRPr sz="2500" kern="1200">
                <a:solidFill>
                  <a:schemeClr val="dk1"/>
                </a:solidFill>
                <a:latin typeface="+mn-lt"/>
                <a:ea typeface="+mn-ea"/>
                <a:cs typeface="+mn-cs"/>
              </a:defRPr>
            </a:lvl4pPr>
            <a:lvl5pPr marL="1828800" algn="l" rtl="0" fontAlgn="base">
              <a:spcBef>
                <a:spcPct val="0"/>
              </a:spcBef>
              <a:spcAft>
                <a:spcPct val="0"/>
              </a:spcAft>
              <a:defRPr sz="2500" kern="1200">
                <a:solidFill>
                  <a:schemeClr val="dk1"/>
                </a:solidFill>
                <a:latin typeface="+mn-lt"/>
                <a:ea typeface="+mn-ea"/>
                <a:cs typeface="+mn-cs"/>
              </a:defRPr>
            </a:lvl5pPr>
            <a:lvl6pPr marL="2286000" algn="l" defTabSz="914400" rtl="0" eaLnBrk="1" latinLnBrk="0" hangingPunct="1">
              <a:defRPr sz="2500" kern="1200">
                <a:solidFill>
                  <a:schemeClr val="dk1"/>
                </a:solidFill>
                <a:latin typeface="+mn-lt"/>
                <a:ea typeface="+mn-ea"/>
                <a:cs typeface="+mn-cs"/>
              </a:defRPr>
            </a:lvl6pPr>
            <a:lvl7pPr marL="2743200" algn="l" defTabSz="914400" rtl="0" eaLnBrk="1" latinLnBrk="0" hangingPunct="1">
              <a:defRPr sz="2500" kern="1200">
                <a:solidFill>
                  <a:schemeClr val="dk1"/>
                </a:solidFill>
                <a:latin typeface="+mn-lt"/>
                <a:ea typeface="+mn-ea"/>
                <a:cs typeface="+mn-cs"/>
              </a:defRPr>
            </a:lvl7pPr>
            <a:lvl8pPr marL="3200400" algn="l" defTabSz="914400" rtl="0" eaLnBrk="1" latinLnBrk="0" hangingPunct="1">
              <a:defRPr sz="2500" kern="1200">
                <a:solidFill>
                  <a:schemeClr val="dk1"/>
                </a:solidFill>
                <a:latin typeface="+mn-lt"/>
                <a:ea typeface="+mn-ea"/>
                <a:cs typeface="+mn-cs"/>
              </a:defRPr>
            </a:lvl8pPr>
            <a:lvl9pPr marL="3657600" algn="l" defTabSz="914400" rtl="0" eaLnBrk="1" latinLnBrk="0" hangingPunct="1">
              <a:defRPr sz="2500" kern="1200">
                <a:solidFill>
                  <a:schemeClr val="dk1"/>
                </a:solidFill>
                <a:latin typeface="+mn-lt"/>
                <a:ea typeface="+mn-ea"/>
                <a:cs typeface="+mn-cs"/>
              </a:defRPr>
            </a:lvl9pPr>
          </a:lstStyle>
          <a:p>
            <a:pPr algn="ctr"/>
            <a:r>
              <a:rPr lang="en-US" sz="1600" b="1" dirty="0" smtClean="0">
                <a:ln w="9525">
                  <a:solidFill>
                    <a:schemeClr val="bg1"/>
                  </a:solidFill>
                  <a:prstDash val="solid"/>
                </a:ln>
                <a:solidFill>
                  <a:schemeClr val="tx1"/>
                </a:solidFill>
              </a:rPr>
              <a:t>View engine</a:t>
            </a:r>
          </a:p>
          <a:p>
            <a:pPr algn="ctr"/>
            <a:r>
              <a:rPr lang="en-US" sz="1600" b="1" dirty="0" smtClean="0">
                <a:ln w="9525">
                  <a:solidFill>
                    <a:schemeClr val="bg1"/>
                  </a:solidFill>
                  <a:prstDash val="solid"/>
                </a:ln>
                <a:solidFill>
                  <a:schemeClr val="tx1"/>
                </a:solidFill>
              </a:rPr>
              <a:t>(Razor)</a:t>
            </a:r>
            <a:endParaRPr lang="en-US" sz="1600" b="1" dirty="0">
              <a:ln w="9525">
                <a:solidFill>
                  <a:schemeClr val="bg1"/>
                </a:solidFill>
                <a:prstDash val="solid"/>
              </a:ln>
              <a:solidFill>
                <a:schemeClr val="tx1"/>
              </a:solidFill>
            </a:endParaRPr>
          </a:p>
        </p:txBody>
      </p:sp>
      <p:sp>
        <p:nvSpPr>
          <p:cNvPr id="13" name="Left Arrow 12"/>
          <p:cNvSpPr/>
          <p:nvPr/>
        </p:nvSpPr>
        <p:spPr>
          <a:xfrm rot="10800000">
            <a:off x="3563470" y="5428601"/>
            <a:ext cx="2617696" cy="3810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algn="l" rtl="0" fontAlgn="base">
              <a:spcBef>
                <a:spcPct val="0"/>
              </a:spcBef>
              <a:spcAft>
                <a:spcPct val="0"/>
              </a:spcAft>
              <a:defRPr sz="2500" kern="1200">
                <a:solidFill>
                  <a:schemeClr val="dk1"/>
                </a:solidFill>
                <a:latin typeface="+mn-lt"/>
                <a:ea typeface="+mn-ea"/>
                <a:cs typeface="+mn-cs"/>
              </a:defRPr>
            </a:lvl1pPr>
            <a:lvl2pPr marL="457200" algn="l" rtl="0" fontAlgn="base">
              <a:spcBef>
                <a:spcPct val="0"/>
              </a:spcBef>
              <a:spcAft>
                <a:spcPct val="0"/>
              </a:spcAft>
              <a:defRPr sz="2500" kern="1200">
                <a:solidFill>
                  <a:schemeClr val="dk1"/>
                </a:solidFill>
                <a:latin typeface="+mn-lt"/>
                <a:ea typeface="+mn-ea"/>
                <a:cs typeface="+mn-cs"/>
              </a:defRPr>
            </a:lvl2pPr>
            <a:lvl3pPr marL="914400" algn="l" rtl="0" fontAlgn="base">
              <a:spcBef>
                <a:spcPct val="0"/>
              </a:spcBef>
              <a:spcAft>
                <a:spcPct val="0"/>
              </a:spcAft>
              <a:defRPr sz="2500" kern="1200">
                <a:solidFill>
                  <a:schemeClr val="dk1"/>
                </a:solidFill>
                <a:latin typeface="+mn-lt"/>
                <a:ea typeface="+mn-ea"/>
                <a:cs typeface="+mn-cs"/>
              </a:defRPr>
            </a:lvl3pPr>
            <a:lvl4pPr marL="1371600" algn="l" rtl="0" fontAlgn="base">
              <a:spcBef>
                <a:spcPct val="0"/>
              </a:spcBef>
              <a:spcAft>
                <a:spcPct val="0"/>
              </a:spcAft>
              <a:defRPr sz="2500" kern="1200">
                <a:solidFill>
                  <a:schemeClr val="dk1"/>
                </a:solidFill>
                <a:latin typeface="+mn-lt"/>
                <a:ea typeface="+mn-ea"/>
                <a:cs typeface="+mn-cs"/>
              </a:defRPr>
            </a:lvl4pPr>
            <a:lvl5pPr marL="1828800" algn="l" rtl="0" fontAlgn="base">
              <a:spcBef>
                <a:spcPct val="0"/>
              </a:spcBef>
              <a:spcAft>
                <a:spcPct val="0"/>
              </a:spcAft>
              <a:defRPr sz="2500" kern="1200">
                <a:solidFill>
                  <a:schemeClr val="dk1"/>
                </a:solidFill>
                <a:latin typeface="+mn-lt"/>
                <a:ea typeface="+mn-ea"/>
                <a:cs typeface="+mn-cs"/>
              </a:defRPr>
            </a:lvl5pPr>
            <a:lvl6pPr marL="2286000" algn="l" defTabSz="914400" rtl="0" eaLnBrk="1" latinLnBrk="0" hangingPunct="1">
              <a:defRPr sz="2500" kern="1200">
                <a:solidFill>
                  <a:schemeClr val="dk1"/>
                </a:solidFill>
                <a:latin typeface="+mn-lt"/>
                <a:ea typeface="+mn-ea"/>
                <a:cs typeface="+mn-cs"/>
              </a:defRPr>
            </a:lvl6pPr>
            <a:lvl7pPr marL="2743200" algn="l" defTabSz="914400" rtl="0" eaLnBrk="1" latinLnBrk="0" hangingPunct="1">
              <a:defRPr sz="2500" kern="1200">
                <a:solidFill>
                  <a:schemeClr val="dk1"/>
                </a:solidFill>
                <a:latin typeface="+mn-lt"/>
                <a:ea typeface="+mn-ea"/>
                <a:cs typeface="+mn-cs"/>
              </a:defRPr>
            </a:lvl7pPr>
            <a:lvl8pPr marL="3200400" algn="l" defTabSz="914400" rtl="0" eaLnBrk="1" latinLnBrk="0" hangingPunct="1">
              <a:defRPr sz="2500" kern="1200">
                <a:solidFill>
                  <a:schemeClr val="dk1"/>
                </a:solidFill>
                <a:latin typeface="+mn-lt"/>
                <a:ea typeface="+mn-ea"/>
                <a:cs typeface="+mn-cs"/>
              </a:defRPr>
            </a:lvl8pPr>
            <a:lvl9pPr marL="3657600" algn="l" defTabSz="914400" rtl="0" eaLnBrk="1" latinLnBrk="0" hangingPunct="1">
              <a:defRPr sz="2500" kern="1200">
                <a:solidFill>
                  <a:schemeClr val="dk1"/>
                </a:solidFill>
                <a:latin typeface="+mn-lt"/>
                <a:ea typeface="+mn-ea"/>
                <a:cs typeface="+mn-cs"/>
              </a:defRPr>
            </a:lvl9pPr>
          </a:lstStyle>
          <a:p>
            <a:pPr algn="ctr"/>
            <a:endParaRPr lang="en-US" sz="1600" b="1">
              <a:ln w="9525">
                <a:solidFill>
                  <a:schemeClr val="bg1"/>
                </a:solidFill>
                <a:prstDash val="solid"/>
              </a:ln>
              <a:solidFill>
                <a:schemeClr val="tx1"/>
              </a:solidFill>
            </a:endParaRPr>
          </a:p>
        </p:txBody>
      </p:sp>
      <p:sp>
        <p:nvSpPr>
          <p:cNvPr id="14" name="Action Button: Home 13">
            <a:hlinkClick r:id="" action="ppaction://noaction" highlightClick="1"/>
          </p:cNvPr>
          <p:cNvSpPr/>
          <p:nvPr/>
        </p:nvSpPr>
        <p:spPr>
          <a:xfrm>
            <a:off x="533400" y="2295525"/>
            <a:ext cx="914400" cy="725559"/>
          </a:xfrm>
          <a:prstGeom prst="actionButtonHome">
            <a:avLst/>
          </a:prstGeom>
        </p:spPr>
        <p:style>
          <a:lnRef idx="0">
            <a:schemeClr val="accent3"/>
          </a:lnRef>
          <a:fillRef idx="3">
            <a:schemeClr val="accent3"/>
          </a:fillRef>
          <a:effectRef idx="3">
            <a:schemeClr val="accent3"/>
          </a:effectRef>
          <a:fontRef idx="minor">
            <a:schemeClr val="lt1"/>
          </a:fontRef>
        </p:style>
        <p:txBody>
          <a:bodyPr rtlCol="0" anchor="ctr"/>
          <a:lstStyle>
            <a:defPPr>
              <a:defRPr lang="en-US"/>
            </a:defPPr>
            <a:lvl1pPr algn="l" rtl="0" fontAlgn="base">
              <a:spcBef>
                <a:spcPct val="0"/>
              </a:spcBef>
              <a:spcAft>
                <a:spcPct val="0"/>
              </a:spcAft>
              <a:defRPr sz="2500" kern="1200">
                <a:solidFill>
                  <a:schemeClr val="lt1"/>
                </a:solidFill>
                <a:latin typeface="+mn-lt"/>
                <a:ea typeface="+mn-ea"/>
                <a:cs typeface="+mn-cs"/>
              </a:defRPr>
            </a:lvl1pPr>
            <a:lvl2pPr marL="457200" algn="l" rtl="0" fontAlgn="base">
              <a:spcBef>
                <a:spcPct val="0"/>
              </a:spcBef>
              <a:spcAft>
                <a:spcPct val="0"/>
              </a:spcAft>
              <a:defRPr sz="2500" kern="1200">
                <a:solidFill>
                  <a:schemeClr val="lt1"/>
                </a:solidFill>
                <a:latin typeface="+mn-lt"/>
                <a:ea typeface="+mn-ea"/>
                <a:cs typeface="+mn-cs"/>
              </a:defRPr>
            </a:lvl2pPr>
            <a:lvl3pPr marL="914400" algn="l" rtl="0" fontAlgn="base">
              <a:spcBef>
                <a:spcPct val="0"/>
              </a:spcBef>
              <a:spcAft>
                <a:spcPct val="0"/>
              </a:spcAft>
              <a:defRPr sz="2500" kern="1200">
                <a:solidFill>
                  <a:schemeClr val="lt1"/>
                </a:solidFill>
                <a:latin typeface="+mn-lt"/>
                <a:ea typeface="+mn-ea"/>
                <a:cs typeface="+mn-cs"/>
              </a:defRPr>
            </a:lvl3pPr>
            <a:lvl4pPr marL="1371600" algn="l" rtl="0" fontAlgn="base">
              <a:spcBef>
                <a:spcPct val="0"/>
              </a:spcBef>
              <a:spcAft>
                <a:spcPct val="0"/>
              </a:spcAft>
              <a:defRPr sz="2500" kern="1200">
                <a:solidFill>
                  <a:schemeClr val="lt1"/>
                </a:solidFill>
                <a:latin typeface="+mn-lt"/>
                <a:ea typeface="+mn-ea"/>
                <a:cs typeface="+mn-cs"/>
              </a:defRPr>
            </a:lvl4pPr>
            <a:lvl5pPr marL="1828800" algn="l" rtl="0" fontAlgn="base">
              <a:spcBef>
                <a:spcPct val="0"/>
              </a:spcBef>
              <a:spcAft>
                <a:spcPct val="0"/>
              </a:spcAft>
              <a:defRPr sz="2500" kern="1200">
                <a:solidFill>
                  <a:schemeClr val="lt1"/>
                </a:solidFill>
                <a:latin typeface="+mn-lt"/>
                <a:ea typeface="+mn-ea"/>
                <a:cs typeface="+mn-cs"/>
              </a:defRPr>
            </a:lvl5pPr>
            <a:lvl6pPr marL="2286000" algn="l" defTabSz="914400" rtl="0" eaLnBrk="1" latinLnBrk="0" hangingPunct="1">
              <a:defRPr sz="2500" kern="1200">
                <a:solidFill>
                  <a:schemeClr val="lt1"/>
                </a:solidFill>
                <a:latin typeface="+mn-lt"/>
                <a:ea typeface="+mn-ea"/>
                <a:cs typeface="+mn-cs"/>
              </a:defRPr>
            </a:lvl6pPr>
            <a:lvl7pPr marL="2743200" algn="l" defTabSz="914400" rtl="0" eaLnBrk="1" latinLnBrk="0" hangingPunct="1">
              <a:defRPr sz="2500" kern="1200">
                <a:solidFill>
                  <a:schemeClr val="lt1"/>
                </a:solidFill>
                <a:latin typeface="+mn-lt"/>
                <a:ea typeface="+mn-ea"/>
                <a:cs typeface="+mn-cs"/>
              </a:defRPr>
            </a:lvl7pPr>
            <a:lvl8pPr marL="3200400" algn="l" defTabSz="914400" rtl="0" eaLnBrk="1" latinLnBrk="0" hangingPunct="1">
              <a:defRPr sz="2500" kern="1200">
                <a:solidFill>
                  <a:schemeClr val="lt1"/>
                </a:solidFill>
                <a:latin typeface="+mn-lt"/>
                <a:ea typeface="+mn-ea"/>
                <a:cs typeface="+mn-cs"/>
              </a:defRPr>
            </a:lvl8pPr>
            <a:lvl9pPr marL="3657600" algn="l" defTabSz="914400" rtl="0" eaLnBrk="1" latinLnBrk="0" hangingPunct="1">
              <a:defRPr sz="2500" kern="1200">
                <a:solidFill>
                  <a:schemeClr val="lt1"/>
                </a:solidFill>
                <a:latin typeface="+mn-lt"/>
                <a:ea typeface="+mn-ea"/>
                <a:cs typeface="+mn-cs"/>
              </a:defRPr>
            </a:lvl9pPr>
          </a:lstStyle>
          <a:p>
            <a:pPr algn="ctr"/>
            <a:endParaRPr lang="en-US" sz="3600" b="1" dirty="0">
              <a:ln w="9525">
                <a:solidFill>
                  <a:schemeClr val="bg1"/>
                </a:solidFill>
                <a:prstDash val="solid"/>
              </a:ln>
              <a:solidFill>
                <a:schemeClr val="tx1"/>
              </a:solidFill>
            </a:endParaRPr>
          </a:p>
        </p:txBody>
      </p:sp>
      <p:sp>
        <p:nvSpPr>
          <p:cNvPr id="15" name="Rectangle 14"/>
          <p:cNvSpPr/>
          <p:nvPr/>
        </p:nvSpPr>
        <p:spPr>
          <a:xfrm>
            <a:off x="533400" y="2981325"/>
            <a:ext cx="914400" cy="461665"/>
          </a:xfrm>
          <a:prstGeom prst="rect">
            <a:avLst/>
          </a:prstGeom>
          <a:noFill/>
        </p:spPr>
        <p:txBody>
          <a:bodyPr wrap="square" lIns="91440" tIns="45720" rIns="91440" bIns="4572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en-US" sz="2400" b="1" cap="none" spc="0" dirty="0" smtClean="0">
                <a:ln w="9525">
                  <a:solidFill>
                    <a:schemeClr val="bg1"/>
                  </a:solidFill>
                  <a:prstDash val="solid"/>
                </a:ln>
                <a:solidFill>
                  <a:schemeClr val="tx1"/>
                </a:solidFill>
                <a:latin typeface="+mn-lt"/>
              </a:rPr>
              <a:t>User</a:t>
            </a:r>
            <a:endParaRPr lang="en-US" sz="2200" b="1" cap="none" spc="0" dirty="0">
              <a:ln w="9525">
                <a:solidFill>
                  <a:schemeClr val="bg1"/>
                </a:solidFill>
                <a:prstDash val="solid"/>
              </a:ln>
              <a:solidFill>
                <a:schemeClr val="tx1"/>
              </a:solidFill>
              <a:latin typeface="+mn-lt"/>
            </a:endParaRPr>
          </a:p>
        </p:txBody>
      </p:sp>
      <p:sp>
        <p:nvSpPr>
          <p:cNvPr id="16" name="Left Arrow 15"/>
          <p:cNvSpPr/>
          <p:nvPr/>
        </p:nvSpPr>
        <p:spPr>
          <a:xfrm rot="14392517">
            <a:off x="5894364" y="4381227"/>
            <a:ext cx="1017025" cy="3810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algn="l" rtl="0" fontAlgn="base">
              <a:spcBef>
                <a:spcPct val="0"/>
              </a:spcBef>
              <a:spcAft>
                <a:spcPct val="0"/>
              </a:spcAft>
              <a:defRPr sz="2500" kern="1200">
                <a:solidFill>
                  <a:schemeClr val="dk1"/>
                </a:solidFill>
                <a:latin typeface="+mn-lt"/>
                <a:ea typeface="+mn-ea"/>
                <a:cs typeface="+mn-cs"/>
              </a:defRPr>
            </a:lvl1pPr>
            <a:lvl2pPr marL="457200" algn="l" rtl="0" fontAlgn="base">
              <a:spcBef>
                <a:spcPct val="0"/>
              </a:spcBef>
              <a:spcAft>
                <a:spcPct val="0"/>
              </a:spcAft>
              <a:defRPr sz="2500" kern="1200">
                <a:solidFill>
                  <a:schemeClr val="dk1"/>
                </a:solidFill>
                <a:latin typeface="+mn-lt"/>
                <a:ea typeface="+mn-ea"/>
                <a:cs typeface="+mn-cs"/>
              </a:defRPr>
            </a:lvl2pPr>
            <a:lvl3pPr marL="914400" algn="l" rtl="0" fontAlgn="base">
              <a:spcBef>
                <a:spcPct val="0"/>
              </a:spcBef>
              <a:spcAft>
                <a:spcPct val="0"/>
              </a:spcAft>
              <a:defRPr sz="2500" kern="1200">
                <a:solidFill>
                  <a:schemeClr val="dk1"/>
                </a:solidFill>
                <a:latin typeface="+mn-lt"/>
                <a:ea typeface="+mn-ea"/>
                <a:cs typeface="+mn-cs"/>
              </a:defRPr>
            </a:lvl3pPr>
            <a:lvl4pPr marL="1371600" algn="l" rtl="0" fontAlgn="base">
              <a:spcBef>
                <a:spcPct val="0"/>
              </a:spcBef>
              <a:spcAft>
                <a:spcPct val="0"/>
              </a:spcAft>
              <a:defRPr sz="2500" kern="1200">
                <a:solidFill>
                  <a:schemeClr val="dk1"/>
                </a:solidFill>
                <a:latin typeface="+mn-lt"/>
                <a:ea typeface="+mn-ea"/>
                <a:cs typeface="+mn-cs"/>
              </a:defRPr>
            </a:lvl4pPr>
            <a:lvl5pPr marL="1828800" algn="l" rtl="0" fontAlgn="base">
              <a:spcBef>
                <a:spcPct val="0"/>
              </a:spcBef>
              <a:spcAft>
                <a:spcPct val="0"/>
              </a:spcAft>
              <a:defRPr sz="2500" kern="1200">
                <a:solidFill>
                  <a:schemeClr val="dk1"/>
                </a:solidFill>
                <a:latin typeface="+mn-lt"/>
                <a:ea typeface="+mn-ea"/>
                <a:cs typeface="+mn-cs"/>
              </a:defRPr>
            </a:lvl5pPr>
            <a:lvl6pPr marL="2286000" algn="l" defTabSz="914400" rtl="0" eaLnBrk="1" latinLnBrk="0" hangingPunct="1">
              <a:defRPr sz="2500" kern="1200">
                <a:solidFill>
                  <a:schemeClr val="dk1"/>
                </a:solidFill>
                <a:latin typeface="+mn-lt"/>
                <a:ea typeface="+mn-ea"/>
                <a:cs typeface="+mn-cs"/>
              </a:defRPr>
            </a:lvl6pPr>
            <a:lvl7pPr marL="2743200" algn="l" defTabSz="914400" rtl="0" eaLnBrk="1" latinLnBrk="0" hangingPunct="1">
              <a:defRPr sz="2500" kern="1200">
                <a:solidFill>
                  <a:schemeClr val="dk1"/>
                </a:solidFill>
                <a:latin typeface="+mn-lt"/>
                <a:ea typeface="+mn-ea"/>
                <a:cs typeface="+mn-cs"/>
              </a:defRPr>
            </a:lvl7pPr>
            <a:lvl8pPr marL="3200400" algn="l" defTabSz="914400" rtl="0" eaLnBrk="1" latinLnBrk="0" hangingPunct="1">
              <a:defRPr sz="2500" kern="1200">
                <a:solidFill>
                  <a:schemeClr val="dk1"/>
                </a:solidFill>
                <a:latin typeface="+mn-lt"/>
                <a:ea typeface="+mn-ea"/>
                <a:cs typeface="+mn-cs"/>
              </a:defRPr>
            </a:lvl8pPr>
            <a:lvl9pPr marL="3657600" algn="l" defTabSz="914400" rtl="0" eaLnBrk="1" latinLnBrk="0" hangingPunct="1">
              <a:defRPr sz="2500" kern="1200">
                <a:solidFill>
                  <a:schemeClr val="dk1"/>
                </a:solidFill>
                <a:latin typeface="+mn-lt"/>
                <a:ea typeface="+mn-ea"/>
                <a:cs typeface="+mn-cs"/>
              </a:defRPr>
            </a:lvl9pPr>
          </a:lstStyle>
          <a:p>
            <a:pPr algn="ctr"/>
            <a:endParaRPr lang="en-US" sz="1600" b="1">
              <a:ln w="9525">
                <a:solidFill>
                  <a:schemeClr val="bg1"/>
                </a:solidFill>
                <a:prstDash val="solid"/>
              </a:ln>
              <a:solidFill>
                <a:schemeClr val="tx1"/>
              </a:solidFill>
            </a:endParaRPr>
          </a:p>
        </p:txBody>
      </p:sp>
      <p:sp>
        <p:nvSpPr>
          <p:cNvPr id="17" name="Left Arrow 16"/>
          <p:cNvSpPr/>
          <p:nvPr/>
        </p:nvSpPr>
        <p:spPr>
          <a:xfrm rot="17829597">
            <a:off x="2906065" y="4384817"/>
            <a:ext cx="999969" cy="3810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algn="l" rtl="0" fontAlgn="base">
              <a:spcBef>
                <a:spcPct val="0"/>
              </a:spcBef>
              <a:spcAft>
                <a:spcPct val="0"/>
              </a:spcAft>
              <a:defRPr sz="2500" kern="1200">
                <a:solidFill>
                  <a:schemeClr val="dk1"/>
                </a:solidFill>
                <a:latin typeface="+mn-lt"/>
                <a:ea typeface="+mn-ea"/>
                <a:cs typeface="+mn-cs"/>
              </a:defRPr>
            </a:lvl1pPr>
            <a:lvl2pPr marL="457200" algn="l" rtl="0" fontAlgn="base">
              <a:spcBef>
                <a:spcPct val="0"/>
              </a:spcBef>
              <a:spcAft>
                <a:spcPct val="0"/>
              </a:spcAft>
              <a:defRPr sz="2500" kern="1200">
                <a:solidFill>
                  <a:schemeClr val="dk1"/>
                </a:solidFill>
                <a:latin typeface="+mn-lt"/>
                <a:ea typeface="+mn-ea"/>
                <a:cs typeface="+mn-cs"/>
              </a:defRPr>
            </a:lvl2pPr>
            <a:lvl3pPr marL="914400" algn="l" rtl="0" fontAlgn="base">
              <a:spcBef>
                <a:spcPct val="0"/>
              </a:spcBef>
              <a:spcAft>
                <a:spcPct val="0"/>
              </a:spcAft>
              <a:defRPr sz="2500" kern="1200">
                <a:solidFill>
                  <a:schemeClr val="dk1"/>
                </a:solidFill>
                <a:latin typeface="+mn-lt"/>
                <a:ea typeface="+mn-ea"/>
                <a:cs typeface="+mn-cs"/>
              </a:defRPr>
            </a:lvl3pPr>
            <a:lvl4pPr marL="1371600" algn="l" rtl="0" fontAlgn="base">
              <a:spcBef>
                <a:spcPct val="0"/>
              </a:spcBef>
              <a:spcAft>
                <a:spcPct val="0"/>
              </a:spcAft>
              <a:defRPr sz="2500" kern="1200">
                <a:solidFill>
                  <a:schemeClr val="dk1"/>
                </a:solidFill>
                <a:latin typeface="+mn-lt"/>
                <a:ea typeface="+mn-ea"/>
                <a:cs typeface="+mn-cs"/>
              </a:defRPr>
            </a:lvl4pPr>
            <a:lvl5pPr marL="1828800" algn="l" rtl="0" fontAlgn="base">
              <a:spcBef>
                <a:spcPct val="0"/>
              </a:spcBef>
              <a:spcAft>
                <a:spcPct val="0"/>
              </a:spcAft>
              <a:defRPr sz="2500" kern="1200">
                <a:solidFill>
                  <a:schemeClr val="dk1"/>
                </a:solidFill>
                <a:latin typeface="+mn-lt"/>
                <a:ea typeface="+mn-ea"/>
                <a:cs typeface="+mn-cs"/>
              </a:defRPr>
            </a:lvl5pPr>
            <a:lvl6pPr marL="2286000" algn="l" defTabSz="914400" rtl="0" eaLnBrk="1" latinLnBrk="0" hangingPunct="1">
              <a:defRPr sz="2500" kern="1200">
                <a:solidFill>
                  <a:schemeClr val="dk1"/>
                </a:solidFill>
                <a:latin typeface="+mn-lt"/>
                <a:ea typeface="+mn-ea"/>
                <a:cs typeface="+mn-cs"/>
              </a:defRPr>
            </a:lvl6pPr>
            <a:lvl7pPr marL="2743200" algn="l" defTabSz="914400" rtl="0" eaLnBrk="1" latinLnBrk="0" hangingPunct="1">
              <a:defRPr sz="2500" kern="1200">
                <a:solidFill>
                  <a:schemeClr val="dk1"/>
                </a:solidFill>
                <a:latin typeface="+mn-lt"/>
                <a:ea typeface="+mn-ea"/>
                <a:cs typeface="+mn-cs"/>
              </a:defRPr>
            </a:lvl7pPr>
            <a:lvl8pPr marL="3200400" algn="l" defTabSz="914400" rtl="0" eaLnBrk="1" latinLnBrk="0" hangingPunct="1">
              <a:defRPr sz="2500" kern="1200">
                <a:solidFill>
                  <a:schemeClr val="dk1"/>
                </a:solidFill>
                <a:latin typeface="+mn-lt"/>
                <a:ea typeface="+mn-ea"/>
                <a:cs typeface="+mn-cs"/>
              </a:defRPr>
            </a:lvl8pPr>
            <a:lvl9pPr marL="3657600" algn="l" defTabSz="914400" rtl="0" eaLnBrk="1" latinLnBrk="0" hangingPunct="1">
              <a:defRPr sz="2500" kern="1200">
                <a:solidFill>
                  <a:schemeClr val="dk1"/>
                </a:solidFill>
                <a:latin typeface="+mn-lt"/>
                <a:ea typeface="+mn-ea"/>
                <a:cs typeface="+mn-cs"/>
              </a:defRPr>
            </a:lvl9pPr>
          </a:lstStyle>
          <a:p>
            <a:pPr algn="ctr"/>
            <a:endParaRPr lang="en-US" sz="1600" b="1">
              <a:ln w="9525">
                <a:solidFill>
                  <a:schemeClr val="bg1"/>
                </a:solidFill>
                <a:prstDash val="solid"/>
              </a:ln>
              <a:solidFill>
                <a:schemeClr val="tx1"/>
              </a:solidFill>
            </a:endParaRPr>
          </a:p>
        </p:txBody>
      </p:sp>
      <p:sp>
        <p:nvSpPr>
          <p:cNvPr id="18" name="Down Arrow 17"/>
          <p:cNvSpPr/>
          <p:nvPr/>
        </p:nvSpPr>
        <p:spPr>
          <a:xfrm rot="9363488">
            <a:off x="1057643" y="3392297"/>
            <a:ext cx="800100" cy="1594605"/>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algn="l" rtl="0" fontAlgn="base">
              <a:spcBef>
                <a:spcPct val="0"/>
              </a:spcBef>
              <a:spcAft>
                <a:spcPct val="0"/>
              </a:spcAft>
              <a:defRPr sz="2500" kern="1200">
                <a:solidFill>
                  <a:schemeClr val="dk1"/>
                </a:solidFill>
                <a:latin typeface="+mn-lt"/>
                <a:ea typeface="+mn-ea"/>
                <a:cs typeface="+mn-cs"/>
              </a:defRPr>
            </a:lvl1pPr>
            <a:lvl2pPr marL="457200" algn="l" rtl="0" fontAlgn="base">
              <a:spcBef>
                <a:spcPct val="0"/>
              </a:spcBef>
              <a:spcAft>
                <a:spcPct val="0"/>
              </a:spcAft>
              <a:defRPr sz="2500" kern="1200">
                <a:solidFill>
                  <a:schemeClr val="dk1"/>
                </a:solidFill>
                <a:latin typeface="+mn-lt"/>
                <a:ea typeface="+mn-ea"/>
                <a:cs typeface="+mn-cs"/>
              </a:defRPr>
            </a:lvl2pPr>
            <a:lvl3pPr marL="914400" algn="l" rtl="0" fontAlgn="base">
              <a:spcBef>
                <a:spcPct val="0"/>
              </a:spcBef>
              <a:spcAft>
                <a:spcPct val="0"/>
              </a:spcAft>
              <a:defRPr sz="2500" kern="1200">
                <a:solidFill>
                  <a:schemeClr val="dk1"/>
                </a:solidFill>
                <a:latin typeface="+mn-lt"/>
                <a:ea typeface="+mn-ea"/>
                <a:cs typeface="+mn-cs"/>
              </a:defRPr>
            </a:lvl3pPr>
            <a:lvl4pPr marL="1371600" algn="l" rtl="0" fontAlgn="base">
              <a:spcBef>
                <a:spcPct val="0"/>
              </a:spcBef>
              <a:spcAft>
                <a:spcPct val="0"/>
              </a:spcAft>
              <a:defRPr sz="2500" kern="1200">
                <a:solidFill>
                  <a:schemeClr val="dk1"/>
                </a:solidFill>
                <a:latin typeface="+mn-lt"/>
                <a:ea typeface="+mn-ea"/>
                <a:cs typeface="+mn-cs"/>
              </a:defRPr>
            </a:lvl4pPr>
            <a:lvl5pPr marL="1828800" algn="l" rtl="0" fontAlgn="base">
              <a:spcBef>
                <a:spcPct val="0"/>
              </a:spcBef>
              <a:spcAft>
                <a:spcPct val="0"/>
              </a:spcAft>
              <a:defRPr sz="2500" kern="1200">
                <a:solidFill>
                  <a:schemeClr val="dk1"/>
                </a:solidFill>
                <a:latin typeface="+mn-lt"/>
                <a:ea typeface="+mn-ea"/>
                <a:cs typeface="+mn-cs"/>
              </a:defRPr>
            </a:lvl5pPr>
            <a:lvl6pPr marL="2286000" algn="l" defTabSz="914400" rtl="0" eaLnBrk="1" latinLnBrk="0" hangingPunct="1">
              <a:defRPr sz="2500" kern="1200">
                <a:solidFill>
                  <a:schemeClr val="dk1"/>
                </a:solidFill>
                <a:latin typeface="+mn-lt"/>
                <a:ea typeface="+mn-ea"/>
                <a:cs typeface="+mn-cs"/>
              </a:defRPr>
            </a:lvl6pPr>
            <a:lvl7pPr marL="2743200" algn="l" defTabSz="914400" rtl="0" eaLnBrk="1" latinLnBrk="0" hangingPunct="1">
              <a:defRPr sz="2500" kern="1200">
                <a:solidFill>
                  <a:schemeClr val="dk1"/>
                </a:solidFill>
                <a:latin typeface="+mn-lt"/>
                <a:ea typeface="+mn-ea"/>
                <a:cs typeface="+mn-cs"/>
              </a:defRPr>
            </a:lvl7pPr>
            <a:lvl8pPr marL="3200400" algn="l" defTabSz="914400" rtl="0" eaLnBrk="1" latinLnBrk="0" hangingPunct="1">
              <a:defRPr sz="2500" kern="1200">
                <a:solidFill>
                  <a:schemeClr val="dk1"/>
                </a:solidFill>
                <a:latin typeface="+mn-lt"/>
                <a:ea typeface="+mn-ea"/>
                <a:cs typeface="+mn-cs"/>
              </a:defRPr>
            </a:lvl8pPr>
            <a:lvl9pPr marL="3657600" algn="l" defTabSz="914400" rtl="0" eaLnBrk="1" latinLnBrk="0" hangingPunct="1">
              <a:defRPr sz="2500" kern="1200">
                <a:solidFill>
                  <a:schemeClr val="dk1"/>
                </a:solidFill>
                <a:latin typeface="+mn-lt"/>
                <a:ea typeface="+mn-ea"/>
                <a:cs typeface="+mn-cs"/>
              </a:defRPr>
            </a:lvl9pPr>
          </a:lstStyle>
          <a:p>
            <a:pPr algn="ctr"/>
            <a:endParaRPr lang="en-US" sz="1600" b="1" dirty="0">
              <a:ln w="9525">
                <a:solidFill>
                  <a:schemeClr val="bg1"/>
                </a:solidFill>
                <a:prstDash val="solid"/>
              </a:ln>
              <a:solidFill>
                <a:schemeClr val="tx1"/>
              </a:solidFill>
            </a:endParaRPr>
          </a:p>
        </p:txBody>
      </p:sp>
      <p:sp>
        <p:nvSpPr>
          <p:cNvPr id="19" name="Rectangle 18"/>
          <p:cNvSpPr/>
          <p:nvPr/>
        </p:nvSpPr>
        <p:spPr>
          <a:xfrm>
            <a:off x="76200" y="3817203"/>
            <a:ext cx="3200400" cy="830997"/>
          </a:xfrm>
          <a:prstGeom prst="rect">
            <a:avLst/>
          </a:prstGeom>
          <a:noFill/>
        </p:spPr>
        <p:txBody>
          <a:bodyPr wrap="square" lIns="91440" tIns="45720" rIns="91440" bIns="4572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en-US" sz="2200" b="1" cap="none" spc="0" dirty="0" smtClean="0">
                <a:ln w="9525">
                  <a:solidFill>
                    <a:schemeClr val="bg1"/>
                  </a:solidFill>
                  <a:prstDash val="solid"/>
                </a:ln>
                <a:solidFill>
                  <a:schemeClr val="tx1"/>
                </a:solidFill>
                <a:latin typeface="+mn-lt"/>
              </a:rPr>
              <a:t>HTTP </a:t>
            </a:r>
            <a:r>
              <a:rPr lang="en-US" sz="2400" b="1" dirty="0" smtClean="0">
                <a:ln w="9525">
                  <a:solidFill>
                    <a:schemeClr val="bg1"/>
                  </a:solidFill>
                  <a:prstDash val="solid"/>
                </a:ln>
                <a:solidFill>
                  <a:schemeClr val="tx1"/>
                </a:solidFill>
                <a:latin typeface="+mn-lt"/>
              </a:rPr>
              <a:t>Response</a:t>
            </a:r>
          </a:p>
          <a:p>
            <a:pPr algn="ctr"/>
            <a:r>
              <a:rPr lang="en-US" sz="2400" b="1" cap="none" spc="0" dirty="0" smtClean="0">
                <a:ln w="9525">
                  <a:solidFill>
                    <a:schemeClr val="bg1"/>
                  </a:solidFill>
                  <a:prstDash val="solid"/>
                </a:ln>
                <a:solidFill>
                  <a:schemeClr val="tx1"/>
                </a:solidFill>
                <a:latin typeface="+mn-lt"/>
              </a:rPr>
              <a:t>(HTML, </a:t>
            </a:r>
            <a:r>
              <a:rPr lang="en-US" sz="2400" b="1" dirty="0" smtClean="0">
                <a:ln w="9525">
                  <a:solidFill>
                    <a:schemeClr val="bg1"/>
                  </a:solidFill>
                  <a:prstDash val="solid"/>
                </a:ln>
                <a:solidFill>
                  <a:schemeClr val="tx1"/>
                </a:solidFill>
                <a:latin typeface="+mn-lt"/>
              </a:rPr>
              <a:t>File, JSON, </a:t>
            </a:r>
            <a:r>
              <a:rPr lang="en-US" sz="2400" b="1" cap="none" spc="0" dirty="0" smtClean="0">
                <a:ln w="9525">
                  <a:solidFill>
                    <a:schemeClr val="bg1"/>
                  </a:solidFill>
                  <a:prstDash val="solid"/>
                </a:ln>
                <a:solidFill>
                  <a:schemeClr val="tx1"/>
                </a:solidFill>
                <a:latin typeface="+mn-lt"/>
              </a:rPr>
              <a:t>…)</a:t>
            </a:r>
            <a:endParaRPr lang="en-US" sz="2200" b="1" cap="none" spc="0" dirty="0">
              <a:ln w="9525">
                <a:solidFill>
                  <a:schemeClr val="bg1"/>
                </a:solidFill>
                <a:prstDash val="solid"/>
              </a:ln>
              <a:solidFill>
                <a:schemeClr val="tx1"/>
              </a:solidFill>
              <a:latin typeface="+mn-lt"/>
            </a:endParaRPr>
          </a:p>
        </p:txBody>
      </p:sp>
      <p:sp>
        <p:nvSpPr>
          <p:cNvPr id="20" name="Rectangle 19"/>
          <p:cNvSpPr/>
          <p:nvPr/>
        </p:nvSpPr>
        <p:spPr>
          <a:xfrm>
            <a:off x="4988812" y="2296805"/>
            <a:ext cx="3194060" cy="584775"/>
          </a:xfrm>
          <a:prstGeom prst="rect">
            <a:avLst/>
          </a:prstGeom>
          <a:noFill/>
        </p:spPr>
        <p:txBody>
          <a:bodyPr wrap="square" lIns="91440" tIns="45720" rIns="91440" bIns="4572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en-US" sz="1600" b="1" dirty="0" smtClean="0">
                <a:ln w="9525">
                  <a:solidFill>
                    <a:schemeClr val="bg1"/>
                  </a:solidFill>
                  <a:prstDash val="solid"/>
                </a:ln>
                <a:solidFill>
                  <a:schemeClr val="tx1"/>
                </a:solidFill>
                <a:latin typeface="+mn-lt"/>
              </a:rPr>
              <a:t>Select controller and invoke action (method)</a:t>
            </a:r>
            <a:endParaRPr lang="en-US" sz="1600" b="1" cap="none" spc="0" dirty="0">
              <a:ln w="9525">
                <a:solidFill>
                  <a:schemeClr val="bg1"/>
                </a:solidFill>
                <a:prstDash val="solid"/>
              </a:ln>
              <a:solidFill>
                <a:schemeClr val="tx1"/>
              </a:solidFill>
              <a:latin typeface="+mn-lt"/>
            </a:endParaRPr>
          </a:p>
        </p:txBody>
      </p:sp>
      <p:sp>
        <p:nvSpPr>
          <p:cNvPr id="21" name="Rectangle 20"/>
          <p:cNvSpPr/>
          <p:nvPr/>
        </p:nvSpPr>
        <p:spPr>
          <a:xfrm>
            <a:off x="3352800" y="4191000"/>
            <a:ext cx="2372906" cy="584775"/>
          </a:xfrm>
          <a:prstGeom prst="rect">
            <a:avLst/>
          </a:prstGeom>
          <a:noFill/>
        </p:spPr>
        <p:txBody>
          <a:bodyPr wrap="square" lIns="91440" tIns="45720" rIns="91440" bIns="4572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en-US" sz="1600" b="1" cap="none" spc="0" dirty="0" smtClean="0">
                <a:ln w="9525">
                  <a:solidFill>
                    <a:schemeClr val="bg1"/>
                  </a:solidFill>
                  <a:prstDash val="solid"/>
                </a:ln>
                <a:solidFill>
                  <a:schemeClr val="tx1"/>
                </a:solidFill>
                <a:latin typeface="+mn-lt"/>
              </a:rPr>
              <a:t>Select view &amp;</a:t>
            </a:r>
            <a:br>
              <a:rPr lang="en-US" sz="1600" b="1" cap="none" spc="0" dirty="0" smtClean="0">
                <a:ln w="9525">
                  <a:solidFill>
                    <a:schemeClr val="bg1"/>
                  </a:solidFill>
                  <a:prstDash val="solid"/>
                </a:ln>
                <a:solidFill>
                  <a:schemeClr val="tx1"/>
                </a:solidFill>
                <a:latin typeface="+mn-lt"/>
              </a:rPr>
            </a:br>
            <a:r>
              <a:rPr lang="en-US" sz="1600" b="1" cap="none" spc="0" dirty="0" smtClean="0">
                <a:ln w="9525">
                  <a:solidFill>
                    <a:schemeClr val="bg1"/>
                  </a:solidFill>
                  <a:prstDash val="solid"/>
                </a:ln>
                <a:solidFill>
                  <a:schemeClr val="tx1"/>
                </a:solidFill>
                <a:latin typeface="+mn-lt"/>
              </a:rPr>
              <a:t>pass data (model)</a:t>
            </a:r>
            <a:endParaRPr lang="en-US" sz="1600" b="1" cap="none" spc="0" dirty="0">
              <a:ln w="9525">
                <a:solidFill>
                  <a:schemeClr val="bg1"/>
                </a:solidFill>
                <a:prstDash val="solid"/>
              </a:ln>
              <a:solidFill>
                <a:schemeClr val="tx1"/>
              </a:solidFill>
              <a:latin typeface="+mn-lt"/>
            </a:endParaRPr>
          </a:p>
        </p:txBody>
      </p:sp>
      <p:sp>
        <p:nvSpPr>
          <p:cNvPr id="22" name="Rectangle 21"/>
          <p:cNvSpPr/>
          <p:nvPr/>
        </p:nvSpPr>
        <p:spPr>
          <a:xfrm>
            <a:off x="3505200" y="5715000"/>
            <a:ext cx="2590800" cy="338554"/>
          </a:xfrm>
          <a:prstGeom prst="rect">
            <a:avLst/>
          </a:prstGeom>
          <a:noFill/>
        </p:spPr>
        <p:txBody>
          <a:bodyPr wrap="square" lIns="91440" tIns="45720" rIns="91440" bIns="4572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en-US" sz="1600" b="1" cap="none" spc="0" dirty="0" smtClean="0">
                <a:ln w="9525">
                  <a:solidFill>
                    <a:schemeClr val="bg1"/>
                  </a:solidFill>
                  <a:prstDash val="solid"/>
                </a:ln>
                <a:solidFill>
                  <a:schemeClr val="tx1"/>
                </a:solidFill>
                <a:latin typeface="+mn-lt"/>
              </a:rPr>
              <a:t>Use model data</a:t>
            </a:r>
            <a:endParaRPr lang="en-US" sz="1600" b="1" cap="none" spc="0" dirty="0">
              <a:ln w="9525">
                <a:solidFill>
                  <a:schemeClr val="bg1"/>
                </a:solidFill>
                <a:prstDash val="solid"/>
              </a:ln>
              <a:solidFill>
                <a:schemeClr val="tx1"/>
              </a:solidFill>
              <a:latin typeface="+mn-lt"/>
            </a:endParaRPr>
          </a:p>
        </p:txBody>
      </p:sp>
      <p:sp>
        <p:nvSpPr>
          <p:cNvPr id="23" name="Rectangle 22"/>
          <p:cNvSpPr/>
          <p:nvPr/>
        </p:nvSpPr>
        <p:spPr>
          <a:xfrm>
            <a:off x="6420477" y="4127746"/>
            <a:ext cx="1524000" cy="338554"/>
          </a:xfrm>
          <a:prstGeom prst="rect">
            <a:avLst/>
          </a:prstGeom>
          <a:noFill/>
        </p:spPr>
        <p:txBody>
          <a:bodyPr wrap="square" lIns="91440" tIns="45720" rIns="91440" bIns="4572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en-US" sz="1600" b="1" cap="none" spc="0" dirty="0" smtClean="0">
                <a:ln w="9525">
                  <a:solidFill>
                    <a:schemeClr val="bg1"/>
                  </a:solidFill>
                  <a:prstDash val="solid"/>
                </a:ln>
                <a:solidFill>
                  <a:schemeClr val="tx1"/>
                </a:solidFill>
                <a:latin typeface="+mn-lt"/>
              </a:rPr>
              <a:t>CRUD model</a:t>
            </a:r>
            <a:endParaRPr lang="en-US" sz="1600" b="1" cap="none" spc="0" dirty="0">
              <a:ln w="9525">
                <a:solidFill>
                  <a:schemeClr val="bg1"/>
                </a:solidFill>
                <a:prstDash val="solid"/>
              </a:ln>
              <a:solidFill>
                <a:schemeClr val="tx1"/>
              </a:solidFill>
              <a:latin typeface="+mn-lt"/>
            </a:endParaRPr>
          </a:p>
        </p:txBody>
      </p:sp>
      <p:sp>
        <p:nvSpPr>
          <p:cNvPr id="24" name="Rounded Rectangle 23"/>
          <p:cNvSpPr/>
          <p:nvPr/>
        </p:nvSpPr>
        <p:spPr>
          <a:xfrm>
            <a:off x="2819401" y="1145252"/>
            <a:ext cx="1514958" cy="12169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algn="l" rtl="0" fontAlgn="base">
              <a:spcBef>
                <a:spcPct val="0"/>
              </a:spcBef>
              <a:spcAft>
                <a:spcPct val="0"/>
              </a:spcAft>
              <a:defRPr sz="2500" kern="1200">
                <a:solidFill>
                  <a:schemeClr val="dk1"/>
                </a:solidFill>
                <a:latin typeface="+mn-lt"/>
                <a:ea typeface="+mn-ea"/>
                <a:cs typeface="+mn-cs"/>
              </a:defRPr>
            </a:lvl1pPr>
            <a:lvl2pPr marL="457200" algn="l" rtl="0" fontAlgn="base">
              <a:spcBef>
                <a:spcPct val="0"/>
              </a:spcBef>
              <a:spcAft>
                <a:spcPct val="0"/>
              </a:spcAft>
              <a:defRPr sz="2500" kern="1200">
                <a:solidFill>
                  <a:schemeClr val="dk1"/>
                </a:solidFill>
                <a:latin typeface="+mn-lt"/>
                <a:ea typeface="+mn-ea"/>
                <a:cs typeface="+mn-cs"/>
              </a:defRPr>
            </a:lvl2pPr>
            <a:lvl3pPr marL="914400" algn="l" rtl="0" fontAlgn="base">
              <a:spcBef>
                <a:spcPct val="0"/>
              </a:spcBef>
              <a:spcAft>
                <a:spcPct val="0"/>
              </a:spcAft>
              <a:defRPr sz="2500" kern="1200">
                <a:solidFill>
                  <a:schemeClr val="dk1"/>
                </a:solidFill>
                <a:latin typeface="+mn-lt"/>
                <a:ea typeface="+mn-ea"/>
                <a:cs typeface="+mn-cs"/>
              </a:defRPr>
            </a:lvl3pPr>
            <a:lvl4pPr marL="1371600" algn="l" rtl="0" fontAlgn="base">
              <a:spcBef>
                <a:spcPct val="0"/>
              </a:spcBef>
              <a:spcAft>
                <a:spcPct val="0"/>
              </a:spcAft>
              <a:defRPr sz="2500" kern="1200">
                <a:solidFill>
                  <a:schemeClr val="dk1"/>
                </a:solidFill>
                <a:latin typeface="+mn-lt"/>
                <a:ea typeface="+mn-ea"/>
                <a:cs typeface="+mn-cs"/>
              </a:defRPr>
            </a:lvl4pPr>
            <a:lvl5pPr marL="1828800" algn="l" rtl="0" fontAlgn="base">
              <a:spcBef>
                <a:spcPct val="0"/>
              </a:spcBef>
              <a:spcAft>
                <a:spcPct val="0"/>
              </a:spcAft>
              <a:defRPr sz="2500" kern="1200">
                <a:solidFill>
                  <a:schemeClr val="dk1"/>
                </a:solidFill>
                <a:latin typeface="+mn-lt"/>
                <a:ea typeface="+mn-ea"/>
                <a:cs typeface="+mn-cs"/>
              </a:defRPr>
            </a:lvl5pPr>
            <a:lvl6pPr marL="2286000" algn="l" defTabSz="914400" rtl="0" eaLnBrk="1" latinLnBrk="0" hangingPunct="1">
              <a:defRPr sz="2500" kern="1200">
                <a:solidFill>
                  <a:schemeClr val="dk1"/>
                </a:solidFill>
                <a:latin typeface="+mn-lt"/>
                <a:ea typeface="+mn-ea"/>
                <a:cs typeface="+mn-cs"/>
              </a:defRPr>
            </a:lvl6pPr>
            <a:lvl7pPr marL="2743200" algn="l" defTabSz="914400" rtl="0" eaLnBrk="1" latinLnBrk="0" hangingPunct="1">
              <a:defRPr sz="2500" kern="1200">
                <a:solidFill>
                  <a:schemeClr val="dk1"/>
                </a:solidFill>
                <a:latin typeface="+mn-lt"/>
                <a:ea typeface="+mn-ea"/>
                <a:cs typeface="+mn-cs"/>
              </a:defRPr>
            </a:lvl7pPr>
            <a:lvl8pPr marL="3200400" algn="l" defTabSz="914400" rtl="0" eaLnBrk="1" latinLnBrk="0" hangingPunct="1">
              <a:defRPr sz="2500" kern="1200">
                <a:solidFill>
                  <a:schemeClr val="dk1"/>
                </a:solidFill>
                <a:latin typeface="+mn-lt"/>
                <a:ea typeface="+mn-ea"/>
                <a:cs typeface="+mn-cs"/>
              </a:defRPr>
            </a:lvl8pPr>
            <a:lvl9pPr marL="3657600" algn="l" defTabSz="914400" rtl="0" eaLnBrk="1" latinLnBrk="0" hangingPunct="1">
              <a:defRPr sz="2500" kern="1200">
                <a:solidFill>
                  <a:schemeClr val="dk1"/>
                </a:solidFill>
                <a:latin typeface="+mn-lt"/>
                <a:ea typeface="+mn-ea"/>
                <a:cs typeface="+mn-cs"/>
              </a:defRPr>
            </a:lvl9pPr>
          </a:lstStyle>
          <a:p>
            <a:pPr algn="ctr"/>
            <a:r>
              <a:rPr lang="en-US" sz="1600" b="1" dirty="0" smtClean="0">
                <a:ln w="9525">
                  <a:solidFill>
                    <a:schemeClr val="bg1"/>
                  </a:solidFill>
                  <a:prstDash val="solid"/>
                </a:ln>
                <a:solidFill>
                  <a:schemeClr val="tx1"/>
                </a:solidFill>
              </a:rPr>
              <a:t>Web server</a:t>
            </a:r>
            <a:endParaRPr lang="en-US" sz="1600" b="1" dirty="0">
              <a:ln w="9525">
                <a:solidFill>
                  <a:schemeClr val="bg1"/>
                </a:solidFill>
                <a:prstDash val="solid"/>
              </a:ln>
              <a:solidFill>
                <a:schemeClr val="tx1"/>
              </a:solidFill>
            </a:endParaRPr>
          </a:p>
        </p:txBody>
      </p:sp>
      <p:sp>
        <p:nvSpPr>
          <p:cNvPr id="25" name="Left Arrow 24"/>
          <p:cNvSpPr/>
          <p:nvPr/>
        </p:nvSpPr>
        <p:spPr>
          <a:xfrm rot="10800000">
            <a:off x="4370954" y="1556954"/>
            <a:ext cx="593416" cy="3810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algn="l" rtl="0" fontAlgn="base">
              <a:spcBef>
                <a:spcPct val="0"/>
              </a:spcBef>
              <a:spcAft>
                <a:spcPct val="0"/>
              </a:spcAft>
              <a:defRPr sz="2500" kern="1200">
                <a:solidFill>
                  <a:schemeClr val="dk1"/>
                </a:solidFill>
                <a:latin typeface="+mn-lt"/>
                <a:ea typeface="+mn-ea"/>
                <a:cs typeface="+mn-cs"/>
              </a:defRPr>
            </a:lvl1pPr>
            <a:lvl2pPr marL="457200" algn="l" rtl="0" fontAlgn="base">
              <a:spcBef>
                <a:spcPct val="0"/>
              </a:spcBef>
              <a:spcAft>
                <a:spcPct val="0"/>
              </a:spcAft>
              <a:defRPr sz="2500" kern="1200">
                <a:solidFill>
                  <a:schemeClr val="dk1"/>
                </a:solidFill>
                <a:latin typeface="+mn-lt"/>
                <a:ea typeface="+mn-ea"/>
                <a:cs typeface="+mn-cs"/>
              </a:defRPr>
            </a:lvl2pPr>
            <a:lvl3pPr marL="914400" algn="l" rtl="0" fontAlgn="base">
              <a:spcBef>
                <a:spcPct val="0"/>
              </a:spcBef>
              <a:spcAft>
                <a:spcPct val="0"/>
              </a:spcAft>
              <a:defRPr sz="2500" kern="1200">
                <a:solidFill>
                  <a:schemeClr val="dk1"/>
                </a:solidFill>
                <a:latin typeface="+mn-lt"/>
                <a:ea typeface="+mn-ea"/>
                <a:cs typeface="+mn-cs"/>
              </a:defRPr>
            </a:lvl3pPr>
            <a:lvl4pPr marL="1371600" algn="l" rtl="0" fontAlgn="base">
              <a:spcBef>
                <a:spcPct val="0"/>
              </a:spcBef>
              <a:spcAft>
                <a:spcPct val="0"/>
              </a:spcAft>
              <a:defRPr sz="2500" kern="1200">
                <a:solidFill>
                  <a:schemeClr val="dk1"/>
                </a:solidFill>
                <a:latin typeface="+mn-lt"/>
                <a:ea typeface="+mn-ea"/>
                <a:cs typeface="+mn-cs"/>
              </a:defRPr>
            </a:lvl4pPr>
            <a:lvl5pPr marL="1828800" algn="l" rtl="0" fontAlgn="base">
              <a:spcBef>
                <a:spcPct val="0"/>
              </a:spcBef>
              <a:spcAft>
                <a:spcPct val="0"/>
              </a:spcAft>
              <a:defRPr sz="2500" kern="1200">
                <a:solidFill>
                  <a:schemeClr val="dk1"/>
                </a:solidFill>
                <a:latin typeface="+mn-lt"/>
                <a:ea typeface="+mn-ea"/>
                <a:cs typeface="+mn-cs"/>
              </a:defRPr>
            </a:lvl5pPr>
            <a:lvl6pPr marL="2286000" algn="l" defTabSz="914400" rtl="0" eaLnBrk="1" latinLnBrk="0" hangingPunct="1">
              <a:defRPr sz="2500" kern="1200">
                <a:solidFill>
                  <a:schemeClr val="dk1"/>
                </a:solidFill>
                <a:latin typeface="+mn-lt"/>
                <a:ea typeface="+mn-ea"/>
                <a:cs typeface="+mn-cs"/>
              </a:defRPr>
            </a:lvl6pPr>
            <a:lvl7pPr marL="2743200" algn="l" defTabSz="914400" rtl="0" eaLnBrk="1" latinLnBrk="0" hangingPunct="1">
              <a:defRPr sz="2500" kern="1200">
                <a:solidFill>
                  <a:schemeClr val="dk1"/>
                </a:solidFill>
                <a:latin typeface="+mn-lt"/>
                <a:ea typeface="+mn-ea"/>
                <a:cs typeface="+mn-cs"/>
              </a:defRPr>
            </a:lvl7pPr>
            <a:lvl8pPr marL="3200400" algn="l" defTabSz="914400" rtl="0" eaLnBrk="1" latinLnBrk="0" hangingPunct="1">
              <a:defRPr sz="2500" kern="1200">
                <a:solidFill>
                  <a:schemeClr val="dk1"/>
                </a:solidFill>
                <a:latin typeface="+mn-lt"/>
                <a:ea typeface="+mn-ea"/>
                <a:cs typeface="+mn-cs"/>
              </a:defRPr>
            </a:lvl8pPr>
            <a:lvl9pPr marL="3657600" algn="l" defTabSz="914400" rtl="0" eaLnBrk="1" latinLnBrk="0" hangingPunct="1">
              <a:defRPr sz="2500" kern="1200">
                <a:solidFill>
                  <a:schemeClr val="dk1"/>
                </a:solidFill>
                <a:latin typeface="+mn-lt"/>
                <a:ea typeface="+mn-ea"/>
                <a:cs typeface="+mn-cs"/>
              </a:defRPr>
            </a:lvl9pPr>
          </a:lstStyle>
          <a:p>
            <a:pPr algn="ctr"/>
            <a:endParaRPr lang="en-US" sz="1600" b="1">
              <a:ln w="9525">
                <a:solidFill>
                  <a:schemeClr val="bg1"/>
                </a:solidFill>
                <a:prstDash val="solid"/>
              </a:ln>
              <a:solidFill>
                <a:schemeClr val="tx1"/>
              </a:solidFill>
            </a:endParaRPr>
          </a:p>
        </p:txBody>
      </p:sp>
    </p:spTree>
    <p:extLst>
      <p:ext uri="{BB962C8B-B14F-4D97-AF65-F5344CB8AC3E}">
        <p14:creationId xmlns:p14="http://schemas.microsoft.com/office/powerpoint/2010/main" val="3440628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MVC ROUTING</a:t>
            </a:r>
            <a:endParaRPr lang="en-US" dirty="0"/>
          </a:p>
        </p:txBody>
      </p:sp>
      <p:pic>
        <p:nvPicPr>
          <p:cNvPr id="4" name="Content Placeholder 3" descr="http://www.ciscorouting.com/routing_engine.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833562" y="2282031"/>
            <a:ext cx="4867275" cy="33147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11540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MVC ROUTING</a:t>
            </a:r>
          </a:p>
        </p:txBody>
      </p:sp>
      <p:sp>
        <p:nvSpPr>
          <p:cNvPr id="3" name="Content Placeholder 2"/>
          <p:cNvSpPr>
            <a:spLocks noGrp="1"/>
          </p:cNvSpPr>
          <p:nvPr>
            <p:ph idx="1"/>
          </p:nvPr>
        </p:nvSpPr>
        <p:spPr/>
        <p:txBody>
          <a:bodyPr/>
          <a:lstStyle/>
          <a:p>
            <a:r>
              <a:rPr lang="en-US" dirty="0"/>
              <a:t>Mapping between patterns and a combination of </a:t>
            </a:r>
            <a:r>
              <a:rPr lang="en-US" b="1" dirty="0">
                <a:solidFill>
                  <a:srgbClr val="002060"/>
                </a:solidFill>
                <a:effectLst>
                  <a:outerShdw blurRad="38100" dist="38100" dir="2700000" algn="tl">
                    <a:srgbClr val="000000">
                      <a:alpha val="43137"/>
                    </a:srgbClr>
                  </a:outerShdw>
                </a:effectLst>
              </a:rPr>
              <a:t>controller + action + parameters</a:t>
            </a:r>
          </a:p>
          <a:p>
            <a:r>
              <a:rPr lang="en-US" dirty="0"/>
              <a:t>Routes are defined as a global list of routes</a:t>
            </a:r>
          </a:p>
          <a:p>
            <a:pPr lvl="1"/>
            <a:r>
              <a:rPr lang="en-US" dirty="0" err="1"/>
              <a:t>System.Web.Routing.RouteTable.Routes</a:t>
            </a:r>
            <a:endParaRPr lang="en-US" dirty="0"/>
          </a:p>
          <a:p>
            <a:r>
              <a:rPr lang="en-US" dirty="0" smtClean="0"/>
              <a:t>Greedy </a:t>
            </a:r>
            <a:r>
              <a:rPr lang="en-US" dirty="0"/>
              <a:t>algorithm</a:t>
            </a:r>
          </a:p>
          <a:p>
            <a:pPr lvl="1"/>
            <a:r>
              <a:rPr lang="en-US" dirty="0"/>
              <a:t>the first match wins</a:t>
            </a:r>
          </a:p>
          <a:p>
            <a:endParaRPr lang="en-US" dirty="0"/>
          </a:p>
        </p:txBody>
      </p:sp>
      <p:pic>
        <p:nvPicPr>
          <p:cNvPr id="4" name="Picture 3"/>
          <p:cNvPicPr>
            <a:picLocks noChangeAspect="1"/>
          </p:cNvPicPr>
          <p:nvPr/>
        </p:nvPicPr>
        <p:blipFill>
          <a:blip r:embed="rId2"/>
          <a:stretch>
            <a:fillRect/>
          </a:stretch>
        </p:blipFill>
        <p:spPr>
          <a:xfrm>
            <a:off x="4191000" y="4191000"/>
            <a:ext cx="3609975" cy="1639158"/>
          </a:xfrm>
          <a:prstGeom prst="roundRect">
            <a:avLst>
              <a:gd name="adj" fmla="val 4718"/>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511155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nvSpPr>
        <p:spPr>
          <a:xfrm>
            <a:off x="1232139" y="83127"/>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a:lstStyle>
          <a:p>
            <a:r>
              <a:rPr lang="en-US" dirty="0" smtClean="0"/>
              <a:t>Register routes</a:t>
            </a:r>
            <a:endParaRPr lang="en-US" dirty="0"/>
          </a:p>
        </p:txBody>
      </p:sp>
      <p:sp>
        <p:nvSpPr>
          <p:cNvPr id="17" name="Content Placeholder 2"/>
          <p:cNvSpPr>
            <a:spLocks noGrp="1"/>
          </p:cNvSpPr>
          <p:nvPr/>
        </p:nvSpPr>
        <p:spPr>
          <a:xfrm>
            <a:off x="152400" y="762000"/>
            <a:ext cx="8686800" cy="5791200"/>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2200" dirty="0" smtClean="0">
                <a:solidFill>
                  <a:schemeClr val="tx1"/>
                </a:solidFill>
                <a:effectLst/>
              </a:rPr>
              <a:t>In </a:t>
            </a:r>
            <a:r>
              <a:rPr lang="en-US" sz="2200" dirty="0" err="1">
                <a:solidFill>
                  <a:schemeClr val="tx1"/>
                </a:solidFill>
                <a:effectLst/>
              </a:rPr>
              <a:t>Global.asax</a:t>
            </a:r>
            <a:r>
              <a:rPr lang="en-US" sz="2200" dirty="0" smtClean="0">
                <a:solidFill>
                  <a:schemeClr val="tx1"/>
                </a:solidFill>
                <a:effectLst/>
              </a:rPr>
              <a:t> in the </a:t>
            </a:r>
            <a:r>
              <a:rPr lang="en-US" sz="2200" dirty="0" err="1">
                <a:solidFill>
                  <a:schemeClr val="tx1"/>
                </a:solidFill>
                <a:effectLst/>
              </a:rPr>
              <a:t>Application_Start</a:t>
            </a:r>
            <a:r>
              <a:rPr lang="en-US" sz="2200" dirty="0">
                <a:solidFill>
                  <a:schemeClr val="tx1"/>
                </a:solidFill>
                <a:effectLst/>
              </a:rPr>
              <a:t>()</a:t>
            </a:r>
            <a:r>
              <a:rPr lang="en-US" sz="2200" dirty="0" smtClean="0">
                <a:solidFill>
                  <a:schemeClr val="tx1"/>
                </a:solidFill>
                <a:effectLst/>
              </a:rPr>
              <a:t> there is </a:t>
            </a:r>
            <a:r>
              <a:rPr lang="en-US" sz="2200" dirty="0" err="1" smtClean="0">
                <a:solidFill>
                  <a:schemeClr val="tx1"/>
                </a:solidFill>
                <a:effectLst/>
              </a:rPr>
              <a:t>RouteConfig.RegisterRoutes</a:t>
            </a:r>
            <a:r>
              <a:rPr lang="en-US" sz="2200" dirty="0" smtClean="0">
                <a:solidFill>
                  <a:schemeClr val="tx1"/>
                </a:solidFill>
                <a:effectLst/>
              </a:rPr>
              <a:t>(</a:t>
            </a:r>
            <a:r>
              <a:rPr lang="en-US" sz="2200" dirty="0" err="1" smtClean="0">
                <a:solidFill>
                  <a:schemeClr val="tx1"/>
                </a:solidFill>
                <a:effectLst/>
              </a:rPr>
              <a:t>RouteTable.Routes</a:t>
            </a:r>
            <a:r>
              <a:rPr lang="en-US" sz="2200" dirty="0" smtClean="0">
                <a:solidFill>
                  <a:schemeClr val="tx1"/>
                </a:solidFill>
                <a:effectLst/>
              </a:rPr>
              <a:t>);</a:t>
            </a:r>
          </a:p>
          <a:p>
            <a:r>
              <a:rPr lang="en-US" sz="2200" dirty="0" err="1">
                <a:solidFill>
                  <a:schemeClr val="tx1"/>
                </a:solidFill>
                <a:effectLst/>
              </a:rPr>
              <a:t>RoutesConfig</a:t>
            </a:r>
            <a:r>
              <a:rPr lang="en-US" sz="2200" dirty="0" smtClean="0">
                <a:solidFill>
                  <a:schemeClr val="tx1"/>
                </a:solidFill>
                <a:effectLst/>
              </a:rPr>
              <a:t> class is located in </a:t>
            </a:r>
            <a:r>
              <a:rPr lang="en-US" sz="2200" dirty="0">
                <a:solidFill>
                  <a:schemeClr val="tx1"/>
                </a:solidFill>
                <a:effectLst/>
              </a:rPr>
              <a:t>/App_Start/</a:t>
            </a:r>
            <a:r>
              <a:rPr lang="en-US" sz="2200" dirty="0" smtClean="0">
                <a:solidFill>
                  <a:schemeClr val="tx1"/>
                </a:solidFill>
                <a:effectLst/>
              </a:rPr>
              <a:t> in internet applications template by default</a:t>
            </a:r>
            <a:endParaRPr lang="en-US" sz="2200" dirty="0">
              <a:solidFill>
                <a:schemeClr val="tx1"/>
              </a:solidFill>
              <a:effectLst/>
            </a:endParaRPr>
          </a:p>
        </p:txBody>
      </p:sp>
      <p:pic>
        <p:nvPicPr>
          <p:cNvPr id="19" name="Picture 18"/>
          <p:cNvPicPr>
            <a:picLocks noChangeAspect="1"/>
          </p:cNvPicPr>
          <p:nvPr/>
        </p:nvPicPr>
        <p:blipFill>
          <a:blip r:embed="rId2"/>
          <a:stretch>
            <a:fillRect/>
          </a:stretch>
        </p:blipFill>
        <p:spPr>
          <a:xfrm>
            <a:off x="304800" y="3162300"/>
            <a:ext cx="6000750" cy="3390900"/>
          </a:xfrm>
          <a:prstGeom prst="rect">
            <a:avLst/>
          </a:prstGeom>
          <a:ln>
            <a:noFill/>
          </a:ln>
          <a:effectLst>
            <a:outerShdw blurRad="292100" dist="139700" dir="2700000" algn="tl" rotWithShape="0">
              <a:srgbClr val="333333">
                <a:alpha val="65000"/>
              </a:srgbClr>
            </a:outerShdw>
          </a:effectLst>
        </p:spPr>
      </p:pic>
      <p:sp>
        <p:nvSpPr>
          <p:cNvPr id="20" name="Left Arrow 19"/>
          <p:cNvSpPr/>
          <p:nvPr/>
        </p:nvSpPr>
        <p:spPr>
          <a:xfrm rot="21332211">
            <a:off x="2846546" y="4260375"/>
            <a:ext cx="3562351" cy="152400"/>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algn="l" rtl="0" fontAlgn="base">
              <a:spcBef>
                <a:spcPct val="0"/>
              </a:spcBef>
              <a:spcAft>
                <a:spcPct val="0"/>
              </a:spcAft>
              <a:defRPr sz="2500" kern="1200">
                <a:solidFill>
                  <a:schemeClr val="lt1"/>
                </a:solidFill>
                <a:latin typeface="+mn-lt"/>
                <a:ea typeface="+mn-ea"/>
                <a:cs typeface="+mn-cs"/>
              </a:defRPr>
            </a:lvl1pPr>
            <a:lvl2pPr marL="457200" algn="l" rtl="0" fontAlgn="base">
              <a:spcBef>
                <a:spcPct val="0"/>
              </a:spcBef>
              <a:spcAft>
                <a:spcPct val="0"/>
              </a:spcAft>
              <a:defRPr sz="2500" kern="1200">
                <a:solidFill>
                  <a:schemeClr val="lt1"/>
                </a:solidFill>
                <a:latin typeface="+mn-lt"/>
                <a:ea typeface="+mn-ea"/>
                <a:cs typeface="+mn-cs"/>
              </a:defRPr>
            </a:lvl2pPr>
            <a:lvl3pPr marL="914400" algn="l" rtl="0" fontAlgn="base">
              <a:spcBef>
                <a:spcPct val="0"/>
              </a:spcBef>
              <a:spcAft>
                <a:spcPct val="0"/>
              </a:spcAft>
              <a:defRPr sz="2500" kern="1200">
                <a:solidFill>
                  <a:schemeClr val="lt1"/>
                </a:solidFill>
                <a:latin typeface="+mn-lt"/>
                <a:ea typeface="+mn-ea"/>
                <a:cs typeface="+mn-cs"/>
              </a:defRPr>
            </a:lvl3pPr>
            <a:lvl4pPr marL="1371600" algn="l" rtl="0" fontAlgn="base">
              <a:spcBef>
                <a:spcPct val="0"/>
              </a:spcBef>
              <a:spcAft>
                <a:spcPct val="0"/>
              </a:spcAft>
              <a:defRPr sz="2500" kern="1200">
                <a:solidFill>
                  <a:schemeClr val="lt1"/>
                </a:solidFill>
                <a:latin typeface="+mn-lt"/>
                <a:ea typeface="+mn-ea"/>
                <a:cs typeface="+mn-cs"/>
              </a:defRPr>
            </a:lvl4pPr>
            <a:lvl5pPr marL="1828800" algn="l" rtl="0" fontAlgn="base">
              <a:spcBef>
                <a:spcPct val="0"/>
              </a:spcBef>
              <a:spcAft>
                <a:spcPct val="0"/>
              </a:spcAft>
              <a:defRPr sz="2500" kern="1200">
                <a:solidFill>
                  <a:schemeClr val="lt1"/>
                </a:solidFill>
                <a:latin typeface="+mn-lt"/>
                <a:ea typeface="+mn-ea"/>
                <a:cs typeface="+mn-cs"/>
              </a:defRPr>
            </a:lvl5pPr>
            <a:lvl6pPr marL="2286000" algn="l" defTabSz="914400" rtl="0" eaLnBrk="1" latinLnBrk="0" hangingPunct="1">
              <a:defRPr sz="2500" kern="1200">
                <a:solidFill>
                  <a:schemeClr val="lt1"/>
                </a:solidFill>
                <a:latin typeface="+mn-lt"/>
                <a:ea typeface="+mn-ea"/>
                <a:cs typeface="+mn-cs"/>
              </a:defRPr>
            </a:lvl6pPr>
            <a:lvl7pPr marL="2743200" algn="l" defTabSz="914400" rtl="0" eaLnBrk="1" latinLnBrk="0" hangingPunct="1">
              <a:defRPr sz="2500" kern="1200">
                <a:solidFill>
                  <a:schemeClr val="lt1"/>
                </a:solidFill>
                <a:latin typeface="+mn-lt"/>
                <a:ea typeface="+mn-ea"/>
                <a:cs typeface="+mn-cs"/>
              </a:defRPr>
            </a:lvl7pPr>
            <a:lvl8pPr marL="3200400" algn="l" defTabSz="914400" rtl="0" eaLnBrk="1" latinLnBrk="0" hangingPunct="1">
              <a:defRPr sz="2500" kern="1200">
                <a:solidFill>
                  <a:schemeClr val="lt1"/>
                </a:solidFill>
                <a:latin typeface="+mn-lt"/>
                <a:ea typeface="+mn-ea"/>
                <a:cs typeface="+mn-cs"/>
              </a:defRPr>
            </a:lvl8pPr>
            <a:lvl9pPr marL="3657600" algn="l" defTabSz="914400" rtl="0" eaLnBrk="1" latinLnBrk="0" hangingPunct="1">
              <a:defRPr sz="2500" kern="1200">
                <a:solidFill>
                  <a:schemeClr val="lt1"/>
                </a:solidFill>
                <a:latin typeface="+mn-lt"/>
                <a:ea typeface="+mn-ea"/>
                <a:cs typeface="+mn-cs"/>
              </a:defRPr>
            </a:lvl9pPr>
          </a:lstStyle>
          <a:p>
            <a:pPr algn="ctr"/>
            <a:endParaRPr lang="en-US"/>
          </a:p>
        </p:txBody>
      </p:sp>
      <p:sp>
        <p:nvSpPr>
          <p:cNvPr id="21" name="TextBox 10"/>
          <p:cNvSpPr txBox="1"/>
          <p:nvPr/>
        </p:nvSpPr>
        <p:spPr>
          <a:xfrm>
            <a:off x="6147938" y="4004500"/>
            <a:ext cx="2005462" cy="338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defPPr>
              <a:defRPr lang="en-US"/>
            </a:defPPr>
            <a:lvl1pPr algn="l" rtl="0" fontAlgn="base">
              <a:spcBef>
                <a:spcPct val="0"/>
              </a:spcBef>
              <a:spcAft>
                <a:spcPct val="0"/>
              </a:spcAft>
              <a:defRPr sz="2500" kern="1200">
                <a:solidFill>
                  <a:schemeClr val="lt1"/>
                </a:solidFill>
                <a:latin typeface="+mn-lt"/>
                <a:ea typeface="+mn-ea"/>
                <a:cs typeface="+mn-cs"/>
              </a:defRPr>
            </a:lvl1pPr>
            <a:lvl2pPr marL="457200" algn="l" rtl="0" fontAlgn="base">
              <a:spcBef>
                <a:spcPct val="0"/>
              </a:spcBef>
              <a:spcAft>
                <a:spcPct val="0"/>
              </a:spcAft>
              <a:defRPr sz="2500" kern="1200">
                <a:solidFill>
                  <a:schemeClr val="lt1"/>
                </a:solidFill>
                <a:latin typeface="+mn-lt"/>
                <a:ea typeface="+mn-ea"/>
                <a:cs typeface="+mn-cs"/>
              </a:defRPr>
            </a:lvl2pPr>
            <a:lvl3pPr marL="914400" algn="l" rtl="0" fontAlgn="base">
              <a:spcBef>
                <a:spcPct val="0"/>
              </a:spcBef>
              <a:spcAft>
                <a:spcPct val="0"/>
              </a:spcAft>
              <a:defRPr sz="2500" kern="1200">
                <a:solidFill>
                  <a:schemeClr val="lt1"/>
                </a:solidFill>
                <a:latin typeface="+mn-lt"/>
                <a:ea typeface="+mn-ea"/>
                <a:cs typeface="+mn-cs"/>
              </a:defRPr>
            </a:lvl3pPr>
            <a:lvl4pPr marL="1371600" algn="l" rtl="0" fontAlgn="base">
              <a:spcBef>
                <a:spcPct val="0"/>
              </a:spcBef>
              <a:spcAft>
                <a:spcPct val="0"/>
              </a:spcAft>
              <a:defRPr sz="2500" kern="1200">
                <a:solidFill>
                  <a:schemeClr val="lt1"/>
                </a:solidFill>
                <a:latin typeface="+mn-lt"/>
                <a:ea typeface="+mn-ea"/>
                <a:cs typeface="+mn-cs"/>
              </a:defRPr>
            </a:lvl4pPr>
            <a:lvl5pPr marL="1828800" algn="l" rtl="0" fontAlgn="base">
              <a:spcBef>
                <a:spcPct val="0"/>
              </a:spcBef>
              <a:spcAft>
                <a:spcPct val="0"/>
              </a:spcAft>
              <a:defRPr sz="2500" kern="1200">
                <a:solidFill>
                  <a:schemeClr val="lt1"/>
                </a:solidFill>
                <a:latin typeface="+mn-lt"/>
                <a:ea typeface="+mn-ea"/>
                <a:cs typeface="+mn-cs"/>
              </a:defRPr>
            </a:lvl5pPr>
            <a:lvl6pPr marL="2286000" algn="l" defTabSz="914400" rtl="0" eaLnBrk="1" latinLnBrk="0" hangingPunct="1">
              <a:defRPr sz="2500" kern="1200">
                <a:solidFill>
                  <a:schemeClr val="lt1"/>
                </a:solidFill>
                <a:latin typeface="+mn-lt"/>
                <a:ea typeface="+mn-ea"/>
                <a:cs typeface="+mn-cs"/>
              </a:defRPr>
            </a:lvl6pPr>
            <a:lvl7pPr marL="2743200" algn="l" defTabSz="914400" rtl="0" eaLnBrk="1" latinLnBrk="0" hangingPunct="1">
              <a:defRPr sz="2500" kern="1200">
                <a:solidFill>
                  <a:schemeClr val="lt1"/>
                </a:solidFill>
                <a:latin typeface="+mn-lt"/>
                <a:ea typeface="+mn-ea"/>
                <a:cs typeface="+mn-cs"/>
              </a:defRPr>
            </a:lvl7pPr>
            <a:lvl8pPr marL="3200400" algn="l" defTabSz="914400" rtl="0" eaLnBrk="1" latinLnBrk="0" hangingPunct="1">
              <a:defRPr sz="2500" kern="1200">
                <a:solidFill>
                  <a:schemeClr val="lt1"/>
                </a:solidFill>
                <a:latin typeface="+mn-lt"/>
                <a:ea typeface="+mn-ea"/>
                <a:cs typeface="+mn-cs"/>
              </a:defRPr>
            </a:lvl8pPr>
            <a:lvl9pPr marL="3657600" algn="l" defTabSz="914400" rtl="0" eaLnBrk="1" latinLnBrk="0" hangingPunct="1">
              <a:defRPr sz="2500" kern="1200">
                <a:solidFill>
                  <a:schemeClr val="lt1"/>
                </a:solidFill>
                <a:latin typeface="+mn-lt"/>
                <a:ea typeface="+mn-ea"/>
                <a:cs typeface="+mn-cs"/>
              </a:defRPr>
            </a:lvl9pPr>
          </a:lstStyle>
          <a:p>
            <a:r>
              <a:rPr lang="en-US" sz="1600" b="1" dirty="0" smtClean="0">
                <a:solidFill>
                  <a:schemeClr val="bg1"/>
                </a:solidFill>
              </a:rPr>
              <a:t>Route name</a:t>
            </a:r>
            <a:endParaRPr lang="en-US" sz="2400" b="1" dirty="0">
              <a:solidFill>
                <a:schemeClr val="bg1"/>
              </a:solidFill>
            </a:endParaRPr>
          </a:p>
        </p:txBody>
      </p:sp>
      <p:sp>
        <p:nvSpPr>
          <p:cNvPr id="22" name="Left Arrow 21"/>
          <p:cNvSpPr/>
          <p:nvPr/>
        </p:nvSpPr>
        <p:spPr>
          <a:xfrm>
            <a:off x="4775439" y="4668650"/>
            <a:ext cx="1372499" cy="129260"/>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algn="l" rtl="0" fontAlgn="base">
              <a:spcBef>
                <a:spcPct val="0"/>
              </a:spcBef>
              <a:spcAft>
                <a:spcPct val="0"/>
              </a:spcAft>
              <a:defRPr sz="2500" kern="1200">
                <a:solidFill>
                  <a:schemeClr val="lt1"/>
                </a:solidFill>
                <a:latin typeface="+mn-lt"/>
                <a:ea typeface="+mn-ea"/>
                <a:cs typeface="+mn-cs"/>
              </a:defRPr>
            </a:lvl1pPr>
            <a:lvl2pPr marL="457200" algn="l" rtl="0" fontAlgn="base">
              <a:spcBef>
                <a:spcPct val="0"/>
              </a:spcBef>
              <a:spcAft>
                <a:spcPct val="0"/>
              </a:spcAft>
              <a:defRPr sz="2500" kern="1200">
                <a:solidFill>
                  <a:schemeClr val="lt1"/>
                </a:solidFill>
                <a:latin typeface="+mn-lt"/>
                <a:ea typeface="+mn-ea"/>
                <a:cs typeface="+mn-cs"/>
              </a:defRPr>
            </a:lvl2pPr>
            <a:lvl3pPr marL="914400" algn="l" rtl="0" fontAlgn="base">
              <a:spcBef>
                <a:spcPct val="0"/>
              </a:spcBef>
              <a:spcAft>
                <a:spcPct val="0"/>
              </a:spcAft>
              <a:defRPr sz="2500" kern="1200">
                <a:solidFill>
                  <a:schemeClr val="lt1"/>
                </a:solidFill>
                <a:latin typeface="+mn-lt"/>
                <a:ea typeface="+mn-ea"/>
                <a:cs typeface="+mn-cs"/>
              </a:defRPr>
            </a:lvl3pPr>
            <a:lvl4pPr marL="1371600" algn="l" rtl="0" fontAlgn="base">
              <a:spcBef>
                <a:spcPct val="0"/>
              </a:spcBef>
              <a:spcAft>
                <a:spcPct val="0"/>
              </a:spcAft>
              <a:defRPr sz="2500" kern="1200">
                <a:solidFill>
                  <a:schemeClr val="lt1"/>
                </a:solidFill>
                <a:latin typeface="+mn-lt"/>
                <a:ea typeface="+mn-ea"/>
                <a:cs typeface="+mn-cs"/>
              </a:defRPr>
            </a:lvl4pPr>
            <a:lvl5pPr marL="1828800" algn="l" rtl="0" fontAlgn="base">
              <a:spcBef>
                <a:spcPct val="0"/>
              </a:spcBef>
              <a:spcAft>
                <a:spcPct val="0"/>
              </a:spcAft>
              <a:defRPr sz="2500" kern="1200">
                <a:solidFill>
                  <a:schemeClr val="lt1"/>
                </a:solidFill>
                <a:latin typeface="+mn-lt"/>
                <a:ea typeface="+mn-ea"/>
                <a:cs typeface="+mn-cs"/>
              </a:defRPr>
            </a:lvl5pPr>
            <a:lvl6pPr marL="2286000" algn="l" defTabSz="914400" rtl="0" eaLnBrk="1" latinLnBrk="0" hangingPunct="1">
              <a:defRPr sz="2500" kern="1200">
                <a:solidFill>
                  <a:schemeClr val="lt1"/>
                </a:solidFill>
                <a:latin typeface="+mn-lt"/>
                <a:ea typeface="+mn-ea"/>
                <a:cs typeface="+mn-cs"/>
              </a:defRPr>
            </a:lvl6pPr>
            <a:lvl7pPr marL="2743200" algn="l" defTabSz="914400" rtl="0" eaLnBrk="1" latinLnBrk="0" hangingPunct="1">
              <a:defRPr sz="2500" kern="1200">
                <a:solidFill>
                  <a:schemeClr val="lt1"/>
                </a:solidFill>
                <a:latin typeface="+mn-lt"/>
                <a:ea typeface="+mn-ea"/>
                <a:cs typeface="+mn-cs"/>
              </a:defRPr>
            </a:lvl7pPr>
            <a:lvl8pPr marL="3200400" algn="l" defTabSz="914400" rtl="0" eaLnBrk="1" latinLnBrk="0" hangingPunct="1">
              <a:defRPr sz="2500" kern="1200">
                <a:solidFill>
                  <a:schemeClr val="lt1"/>
                </a:solidFill>
                <a:latin typeface="+mn-lt"/>
                <a:ea typeface="+mn-ea"/>
                <a:cs typeface="+mn-cs"/>
              </a:defRPr>
            </a:lvl8pPr>
            <a:lvl9pPr marL="3657600" algn="l" defTabSz="914400" rtl="0" eaLnBrk="1" latinLnBrk="0" hangingPunct="1">
              <a:defRPr sz="2500" kern="1200">
                <a:solidFill>
                  <a:schemeClr val="lt1"/>
                </a:solidFill>
                <a:latin typeface="+mn-lt"/>
                <a:ea typeface="+mn-ea"/>
                <a:cs typeface="+mn-cs"/>
              </a:defRPr>
            </a:lvl9pPr>
          </a:lstStyle>
          <a:p>
            <a:pPr algn="ctr"/>
            <a:endParaRPr lang="en-US"/>
          </a:p>
        </p:txBody>
      </p:sp>
      <p:sp>
        <p:nvSpPr>
          <p:cNvPr id="23" name="TextBox 12"/>
          <p:cNvSpPr txBox="1"/>
          <p:nvPr/>
        </p:nvSpPr>
        <p:spPr>
          <a:xfrm>
            <a:off x="6147938" y="4534288"/>
            <a:ext cx="2005462" cy="338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defPPr>
              <a:defRPr lang="en-US"/>
            </a:defPPr>
            <a:lvl1pPr algn="l" rtl="0" fontAlgn="base">
              <a:spcBef>
                <a:spcPct val="0"/>
              </a:spcBef>
              <a:spcAft>
                <a:spcPct val="0"/>
              </a:spcAft>
              <a:defRPr sz="2500" kern="1200">
                <a:solidFill>
                  <a:schemeClr val="lt1"/>
                </a:solidFill>
                <a:latin typeface="+mn-lt"/>
                <a:ea typeface="+mn-ea"/>
                <a:cs typeface="+mn-cs"/>
              </a:defRPr>
            </a:lvl1pPr>
            <a:lvl2pPr marL="457200" algn="l" rtl="0" fontAlgn="base">
              <a:spcBef>
                <a:spcPct val="0"/>
              </a:spcBef>
              <a:spcAft>
                <a:spcPct val="0"/>
              </a:spcAft>
              <a:defRPr sz="2500" kern="1200">
                <a:solidFill>
                  <a:schemeClr val="lt1"/>
                </a:solidFill>
                <a:latin typeface="+mn-lt"/>
                <a:ea typeface="+mn-ea"/>
                <a:cs typeface="+mn-cs"/>
              </a:defRPr>
            </a:lvl2pPr>
            <a:lvl3pPr marL="914400" algn="l" rtl="0" fontAlgn="base">
              <a:spcBef>
                <a:spcPct val="0"/>
              </a:spcBef>
              <a:spcAft>
                <a:spcPct val="0"/>
              </a:spcAft>
              <a:defRPr sz="2500" kern="1200">
                <a:solidFill>
                  <a:schemeClr val="lt1"/>
                </a:solidFill>
                <a:latin typeface="+mn-lt"/>
                <a:ea typeface="+mn-ea"/>
                <a:cs typeface="+mn-cs"/>
              </a:defRPr>
            </a:lvl3pPr>
            <a:lvl4pPr marL="1371600" algn="l" rtl="0" fontAlgn="base">
              <a:spcBef>
                <a:spcPct val="0"/>
              </a:spcBef>
              <a:spcAft>
                <a:spcPct val="0"/>
              </a:spcAft>
              <a:defRPr sz="2500" kern="1200">
                <a:solidFill>
                  <a:schemeClr val="lt1"/>
                </a:solidFill>
                <a:latin typeface="+mn-lt"/>
                <a:ea typeface="+mn-ea"/>
                <a:cs typeface="+mn-cs"/>
              </a:defRPr>
            </a:lvl4pPr>
            <a:lvl5pPr marL="1828800" algn="l" rtl="0" fontAlgn="base">
              <a:spcBef>
                <a:spcPct val="0"/>
              </a:spcBef>
              <a:spcAft>
                <a:spcPct val="0"/>
              </a:spcAft>
              <a:defRPr sz="2500" kern="1200">
                <a:solidFill>
                  <a:schemeClr val="lt1"/>
                </a:solidFill>
                <a:latin typeface="+mn-lt"/>
                <a:ea typeface="+mn-ea"/>
                <a:cs typeface="+mn-cs"/>
              </a:defRPr>
            </a:lvl5pPr>
            <a:lvl6pPr marL="2286000" algn="l" defTabSz="914400" rtl="0" eaLnBrk="1" latinLnBrk="0" hangingPunct="1">
              <a:defRPr sz="2500" kern="1200">
                <a:solidFill>
                  <a:schemeClr val="lt1"/>
                </a:solidFill>
                <a:latin typeface="+mn-lt"/>
                <a:ea typeface="+mn-ea"/>
                <a:cs typeface="+mn-cs"/>
              </a:defRPr>
            </a:lvl6pPr>
            <a:lvl7pPr marL="2743200" algn="l" defTabSz="914400" rtl="0" eaLnBrk="1" latinLnBrk="0" hangingPunct="1">
              <a:defRPr sz="2500" kern="1200">
                <a:solidFill>
                  <a:schemeClr val="lt1"/>
                </a:solidFill>
                <a:latin typeface="+mn-lt"/>
                <a:ea typeface="+mn-ea"/>
                <a:cs typeface="+mn-cs"/>
              </a:defRPr>
            </a:lvl7pPr>
            <a:lvl8pPr marL="3200400" algn="l" defTabSz="914400" rtl="0" eaLnBrk="1" latinLnBrk="0" hangingPunct="1">
              <a:defRPr sz="2500" kern="1200">
                <a:solidFill>
                  <a:schemeClr val="lt1"/>
                </a:solidFill>
                <a:latin typeface="+mn-lt"/>
                <a:ea typeface="+mn-ea"/>
                <a:cs typeface="+mn-cs"/>
              </a:defRPr>
            </a:lvl8pPr>
            <a:lvl9pPr marL="3657600" algn="l" defTabSz="914400" rtl="0" eaLnBrk="1" latinLnBrk="0" hangingPunct="1">
              <a:defRPr sz="2500" kern="1200">
                <a:solidFill>
                  <a:schemeClr val="lt1"/>
                </a:solidFill>
                <a:latin typeface="+mn-lt"/>
                <a:ea typeface="+mn-ea"/>
                <a:cs typeface="+mn-cs"/>
              </a:defRPr>
            </a:lvl9pPr>
          </a:lstStyle>
          <a:p>
            <a:r>
              <a:rPr lang="en-US" sz="1600" b="1" dirty="0" smtClean="0">
                <a:solidFill>
                  <a:schemeClr val="bg1"/>
                </a:solidFill>
              </a:rPr>
              <a:t>Route pattern</a:t>
            </a:r>
          </a:p>
        </p:txBody>
      </p:sp>
      <p:sp>
        <p:nvSpPr>
          <p:cNvPr id="24" name="Right Brace 23"/>
          <p:cNvSpPr/>
          <p:nvPr/>
        </p:nvSpPr>
        <p:spPr>
          <a:xfrm>
            <a:off x="3733800" y="4971596"/>
            <a:ext cx="2414138" cy="1010104"/>
          </a:xfrm>
          <a:prstGeom prst="rightBrace">
            <a:avLst/>
          </a:prstGeom>
          <a:no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algn="l" rtl="0" fontAlgn="base">
              <a:spcBef>
                <a:spcPct val="0"/>
              </a:spcBef>
              <a:spcAft>
                <a:spcPct val="0"/>
              </a:spcAft>
              <a:defRPr sz="2500" kern="1200">
                <a:solidFill>
                  <a:schemeClr val="lt1"/>
                </a:solidFill>
                <a:latin typeface="+mn-lt"/>
                <a:ea typeface="+mn-ea"/>
                <a:cs typeface="+mn-cs"/>
              </a:defRPr>
            </a:lvl1pPr>
            <a:lvl2pPr marL="457200" algn="l" rtl="0" fontAlgn="base">
              <a:spcBef>
                <a:spcPct val="0"/>
              </a:spcBef>
              <a:spcAft>
                <a:spcPct val="0"/>
              </a:spcAft>
              <a:defRPr sz="2500" kern="1200">
                <a:solidFill>
                  <a:schemeClr val="lt1"/>
                </a:solidFill>
                <a:latin typeface="+mn-lt"/>
                <a:ea typeface="+mn-ea"/>
                <a:cs typeface="+mn-cs"/>
              </a:defRPr>
            </a:lvl2pPr>
            <a:lvl3pPr marL="914400" algn="l" rtl="0" fontAlgn="base">
              <a:spcBef>
                <a:spcPct val="0"/>
              </a:spcBef>
              <a:spcAft>
                <a:spcPct val="0"/>
              </a:spcAft>
              <a:defRPr sz="2500" kern="1200">
                <a:solidFill>
                  <a:schemeClr val="lt1"/>
                </a:solidFill>
                <a:latin typeface="+mn-lt"/>
                <a:ea typeface="+mn-ea"/>
                <a:cs typeface="+mn-cs"/>
              </a:defRPr>
            </a:lvl3pPr>
            <a:lvl4pPr marL="1371600" algn="l" rtl="0" fontAlgn="base">
              <a:spcBef>
                <a:spcPct val="0"/>
              </a:spcBef>
              <a:spcAft>
                <a:spcPct val="0"/>
              </a:spcAft>
              <a:defRPr sz="2500" kern="1200">
                <a:solidFill>
                  <a:schemeClr val="lt1"/>
                </a:solidFill>
                <a:latin typeface="+mn-lt"/>
                <a:ea typeface="+mn-ea"/>
                <a:cs typeface="+mn-cs"/>
              </a:defRPr>
            </a:lvl4pPr>
            <a:lvl5pPr marL="1828800" algn="l" rtl="0" fontAlgn="base">
              <a:spcBef>
                <a:spcPct val="0"/>
              </a:spcBef>
              <a:spcAft>
                <a:spcPct val="0"/>
              </a:spcAft>
              <a:defRPr sz="2500" kern="1200">
                <a:solidFill>
                  <a:schemeClr val="lt1"/>
                </a:solidFill>
                <a:latin typeface="+mn-lt"/>
                <a:ea typeface="+mn-ea"/>
                <a:cs typeface="+mn-cs"/>
              </a:defRPr>
            </a:lvl5pPr>
            <a:lvl6pPr marL="2286000" algn="l" defTabSz="914400" rtl="0" eaLnBrk="1" latinLnBrk="0" hangingPunct="1">
              <a:defRPr sz="2500" kern="1200">
                <a:solidFill>
                  <a:schemeClr val="lt1"/>
                </a:solidFill>
                <a:latin typeface="+mn-lt"/>
                <a:ea typeface="+mn-ea"/>
                <a:cs typeface="+mn-cs"/>
              </a:defRPr>
            </a:lvl6pPr>
            <a:lvl7pPr marL="2743200" algn="l" defTabSz="914400" rtl="0" eaLnBrk="1" latinLnBrk="0" hangingPunct="1">
              <a:defRPr sz="2500" kern="1200">
                <a:solidFill>
                  <a:schemeClr val="lt1"/>
                </a:solidFill>
                <a:latin typeface="+mn-lt"/>
                <a:ea typeface="+mn-ea"/>
                <a:cs typeface="+mn-cs"/>
              </a:defRPr>
            </a:lvl7pPr>
            <a:lvl8pPr marL="3200400" algn="l" defTabSz="914400" rtl="0" eaLnBrk="1" latinLnBrk="0" hangingPunct="1">
              <a:defRPr sz="2500" kern="1200">
                <a:solidFill>
                  <a:schemeClr val="lt1"/>
                </a:solidFill>
                <a:latin typeface="+mn-lt"/>
                <a:ea typeface="+mn-ea"/>
                <a:cs typeface="+mn-cs"/>
              </a:defRPr>
            </a:lvl8pPr>
            <a:lvl9pPr marL="3657600" algn="l" defTabSz="914400" rtl="0" eaLnBrk="1" latinLnBrk="0" hangingPunct="1">
              <a:defRPr sz="2500" kern="1200">
                <a:solidFill>
                  <a:schemeClr val="lt1"/>
                </a:solidFill>
                <a:latin typeface="+mn-lt"/>
                <a:ea typeface="+mn-ea"/>
                <a:cs typeface="+mn-cs"/>
              </a:defRPr>
            </a:lvl9pPr>
          </a:lstStyle>
          <a:p>
            <a:pPr algn="ctr"/>
            <a:endParaRPr lang="en-US">
              <a:solidFill>
                <a:schemeClr val="lt1"/>
              </a:solidFill>
            </a:endParaRPr>
          </a:p>
        </p:txBody>
      </p:sp>
      <p:sp>
        <p:nvSpPr>
          <p:cNvPr id="25" name="TextBox 14"/>
          <p:cNvSpPr txBox="1"/>
          <p:nvPr/>
        </p:nvSpPr>
        <p:spPr>
          <a:xfrm>
            <a:off x="6147938" y="5302752"/>
            <a:ext cx="2005462" cy="338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defPPr>
              <a:defRPr lang="en-US"/>
            </a:defPPr>
            <a:lvl1pPr algn="l" rtl="0" fontAlgn="base">
              <a:spcBef>
                <a:spcPct val="0"/>
              </a:spcBef>
              <a:spcAft>
                <a:spcPct val="0"/>
              </a:spcAft>
              <a:defRPr sz="2500" kern="1200">
                <a:solidFill>
                  <a:schemeClr val="lt1"/>
                </a:solidFill>
                <a:latin typeface="+mn-lt"/>
                <a:ea typeface="+mn-ea"/>
                <a:cs typeface="+mn-cs"/>
              </a:defRPr>
            </a:lvl1pPr>
            <a:lvl2pPr marL="457200" algn="l" rtl="0" fontAlgn="base">
              <a:spcBef>
                <a:spcPct val="0"/>
              </a:spcBef>
              <a:spcAft>
                <a:spcPct val="0"/>
              </a:spcAft>
              <a:defRPr sz="2500" kern="1200">
                <a:solidFill>
                  <a:schemeClr val="lt1"/>
                </a:solidFill>
                <a:latin typeface="+mn-lt"/>
                <a:ea typeface="+mn-ea"/>
                <a:cs typeface="+mn-cs"/>
              </a:defRPr>
            </a:lvl2pPr>
            <a:lvl3pPr marL="914400" algn="l" rtl="0" fontAlgn="base">
              <a:spcBef>
                <a:spcPct val="0"/>
              </a:spcBef>
              <a:spcAft>
                <a:spcPct val="0"/>
              </a:spcAft>
              <a:defRPr sz="2500" kern="1200">
                <a:solidFill>
                  <a:schemeClr val="lt1"/>
                </a:solidFill>
                <a:latin typeface="+mn-lt"/>
                <a:ea typeface="+mn-ea"/>
                <a:cs typeface="+mn-cs"/>
              </a:defRPr>
            </a:lvl3pPr>
            <a:lvl4pPr marL="1371600" algn="l" rtl="0" fontAlgn="base">
              <a:spcBef>
                <a:spcPct val="0"/>
              </a:spcBef>
              <a:spcAft>
                <a:spcPct val="0"/>
              </a:spcAft>
              <a:defRPr sz="2500" kern="1200">
                <a:solidFill>
                  <a:schemeClr val="lt1"/>
                </a:solidFill>
                <a:latin typeface="+mn-lt"/>
                <a:ea typeface="+mn-ea"/>
                <a:cs typeface="+mn-cs"/>
              </a:defRPr>
            </a:lvl4pPr>
            <a:lvl5pPr marL="1828800" algn="l" rtl="0" fontAlgn="base">
              <a:spcBef>
                <a:spcPct val="0"/>
              </a:spcBef>
              <a:spcAft>
                <a:spcPct val="0"/>
              </a:spcAft>
              <a:defRPr sz="2500" kern="1200">
                <a:solidFill>
                  <a:schemeClr val="lt1"/>
                </a:solidFill>
                <a:latin typeface="+mn-lt"/>
                <a:ea typeface="+mn-ea"/>
                <a:cs typeface="+mn-cs"/>
              </a:defRPr>
            </a:lvl5pPr>
            <a:lvl6pPr marL="2286000" algn="l" defTabSz="914400" rtl="0" eaLnBrk="1" latinLnBrk="0" hangingPunct="1">
              <a:defRPr sz="2500" kern="1200">
                <a:solidFill>
                  <a:schemeClr val="lt1"/>
                </a:solidFill>
                <a:latin typeface="+mn-lt"/>
                <a:ea typeface="+mn-ea"/>
                <a:cs typeface="+mn-cs"/>
              </a:defRPr>
            </a:lvl6pPr>
            <a:lvl7pPr marL="2743200" algn="l" defTabSz="914400" rtl="0" eaLnBrk="1" latinLnBrk="0" hangingPunct="1">
              <a:defRPr sz="2500" kern="1200">
                <a:solidFill>
                  <a:schemeClr val="lt1"/>
                </a:solidFill>
                <a:latin typeface="+mn-lt"/>
                <a:ea typeface="+mn-ea"/>
                <a:cs typeface="+mn-cs"/>
              </a:defRPr>
            </a:lvl7pPr>
            <a:lvl8pPr marL="3200400" algn="l" defTabSz="914400" rtl="0" eaLnBrk="1" latinLnBrk="0" hangingPunct="1">
              <a:defRPr sz="2500" kern="1200">
                <a:solidFill>
                  <a:schemeClr val="lt1"/>
                </a:solidFill>
                <a:latin typeface="+mn-lt"/>
                <a:ea typeface="+mn-ea"/>
                <a:cs typeface="+mn-cs"/>
              </a:defRPr>
            </a:lvl8pPr>
            <a:lvl9pPr marL="3657600" algn="l" defTabSz="914400" rtl="0" eaLnBrk="1" latinLnBrk="0" hangingPunct="1">
              <a:defRPr sz="2500" kern="1200">
                <a:solidFill>
                  <a:schemeClr val="lt1"/>
                </a:solidFill>
                <a:latin typeface="+mn-lt"/>
                <a:ea typeface="+mn-ea"/>
                <a:cs typeface="+mn-cs"/>
              </a:defRPr>
            </a:lvl9pPr>
          </a:lstStyle>
          <a:p>
            <a:r>
              <a:rPr lang="en-US" sz="1600" b="1" dirty="0" smtClean="0">
                <a:solidFill>
                  <a:schemeClr val="bg1"/>
                </a:solidFill>
              </a:rPr>
              <a:t>Default parameters</a:t>
            </a:r>
          </a:p>
        </p:txBody>
      </p:sp>
      <p:sp>
        <p:nvSpPr>
          <p:cNvPr id="26" name="Left Arrow 25"/>
          <p:cNvSpPr/>
          <p:nvPr/>
        </p:nvSpPr>
        <p:spPr>
          <a:xfrm rot="20594177">
            <a:off x="5867498" y="3482724"/>
            <a:ext cx="1372499" cy="129260"/>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algn="l" rtl="0" fontAlgn="base">
              <a:spcBef>
                <a:spcPct val="0"/>
              </a:spcBef>
              <a:spcAft>
                <a:spcPct val="0"/>
              </a:spcAft>
              <a:defRPr sz="2500" kern="1200">
                <a:solidFill>
                  <a:schemeClr val="lt1"/>
                </a:solidFill>
                <a:latin typeface="+mn-lt"/>
                <a:ea typeface="+mn-ea"/>
                <a:cs typeface="+mn-cs"/>
              </a:defRPr>
            </a:lvl1pPr>
            <a:lvl2pPr marL="457200" algn="l" rtl="0" fontAlgn="base">
              <a:spcBef>
                <a:spcPct val="0"/>
              </a:spcBef>
              <a:spcAft>
                <a:spcPct val="0"/>
              </a:spcAft>
              <a:defRPr sz="2500" kern="1200">
                <a:solidFill>
                  <a:schemeClr val="lt1"/>
                </a:solidFill>
                <a:latin typeface="+mn-lt"/>
                <a:ea typeface="+mn-ea"/>
                <a:cs typeface="+mn-cs"/>
              </a:defRPr>
            </a:lvl2pPr>
            <a:lvl3pPr marL="914400" algn="l" rtl="0" fontAlgn="base">
              <a:spcBef>
                <a:spcPct val="0"/>
              </a:spcBef>
              <a:spcAft>
                <a:spcPct val="0"/>
              </a:spcAft>
              <a:defRPr sz="2500" kern="1200">
                <a:solidFill>
                  <a:schemeClr val="lt1"/>
                </a:solidFill>
                <a:latin typeface="+mn-lt"/>
                <a:ea typeface="+mn-ea"/>
                <a:cs typeface="+mn-cs"/>
              </a:defRPr>
            </a:lvl3pPr>
            <a:lvl4pPr marL="1371600" algn="l" rtl="0" fontAlgn="base">
              <a:spcBef>
                <a:spcPct val="0"/>
              </a:spcBef>
              <a:spcAft>
                <a:spcPct val="0"/>
              </a:spcAft>
              <a:defRPr sz="2500" kern="1200">
                <a:solidFill>
                  <a:schemeClr val="lt1"/>
                </a:solidFill>
                <a:latin typeface="+mn-lt"/>
                <a:ea typeface="+mn-ea"/>
                <a:cs typeface="+mn-cs"/>
              </a:defRPr>
            </a:lvl4pPr>
            <a:lvl5pPr marL="1828800" algn="l" rtl="0" fontAlgn="base">
              <a:spcBef>
                <a:spcPct val="0"/>
              </a:spcBef>
              <a:spcAft>
                <a:spcPct val="0"/>
              </a:spcAft>
              <a:defRPr sz="2500" kern="1200">
                <a:solidFill>
                  <a:schemeClr val="lt1"/>
                </a:solidFill>
                <a:latin typeface="+mn-lt"/>
                <a:ea typeface="+mn-ea"/>
                <a:cs typeface="+mn-cs"/>
              </a:defRPr>
            </a:lvl5pPr>
            <a:lvl6pPr marL="2286000" algn="l" defTabSz="914400" rtl="0" eaLnBrk="1" latinLnBrk="0" hangingPunct="1">
              <a:defRPr sz="2500" kern="1200">
                <a:solidFill>
                  <a:schemeClr val="lt1"/>
                </a:solidFill>
                <a:latin typeface="+mn-lt"/>
                <a:ea typeface="+mn-ea"/>
                <a:cs typeface="+mn-cs"/>
              </a:defRPr>
            </a:lvl6pPr>
            <a:lvl7pPr marL="2743200" algn="l" defTabSz="914400" rtl="0" eaLnBrk="1" latinLnBrk="0" hangingPunct="1">
              <a:defRPr sz="2500" kern="1200">
                <a:solidFill>
                  <a:schemeClr val="lt1"/>
                </a:solidFill>
                <a:latin typeface="+mn-lt"/>
                <a:ea typeface="+mn-ea"/>
                <a:cs typeface="+mn-cs"/>
              </a:defRPr>
            </a:lvl7pPr>
            <a:lvl8pPr marL="3200400" algn="l" defTabSz="914400" rtl="0" eaLnBrk="1" latinLnBrk="0" hangingPunct="1">
              <a:defRPr sz="2500" kern="1200">
                <a:solidFill>
                  <a:schemeClr val="lt1"/>
                </a:solidFill>
                <a:latin typeface="+mn-lt"/>
                <a:ea typeface="+mn-ea"/>
                <a:cs typeface="+mn-cs"/>
              </a:defRPr>
            </a:lvl8pPr>
            <a:lvl9pPr marL="3657600" algn="l" defTabSz="914400" rtl="0" eaLnBrk="1" latinLnBrk="0" hangingPunct="1">
              <a:defRPr sz="2500" kern="1200">
                <a:solidFill>
                  <a:schemeClr val="lt1"/>
                </a:solidFill>
                <a:latin typeface="+mn-lt"/>
                <a:ea typeface="+mn-ea"/>
                <a:cs typeface="+mn-cs"/>
              </a:defRPr>
            </a:lvl9pPr>
          </a:lstStyle>
          <a:p>
            <a:pPr algn="ctr"/>
            <a:endParaRPr lang="en-US"/>
          </a:p>
        </p:txBody>
      </p:sp>
      <p:sp>
        <p:nvSpPr>
          <p:cNvPr id="27" name="TextBox 16"/>
          <p:cNvSpPr txBox="1"/>
          <p:nvPr/>
        </p:nvSpPr>
        <p:spPr>
          <a:xfrm>
            <a:off x="6635870" y="3272882"/>
            <a:ext cx="2050930"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defPPr>
              <a:defRPr lang="en-US"/>
            </a:defPPr>
            <a:lvl1pPr algn="l" rtl="0" fontAlgn="base">
              <a:spcBef>
                <a:spcPct val="0"/>
              </a:spcBef>
              <a:spcAft>
                <a:spcPct val="0"/>
              </a:spcAft>
              <a:defRPr sz="2500" kern="1200">
                <a:solidFill>
                  <a:schemeClr val="lt1"/>
                </a:solidFill>
                <a:latin typeface="+mn-lt"/>
                <a:ea typeface="+mn-ea"/>
                <a:cs typeface="+mn-cs"/>
              </a:defRPr>
            </a:lvl1pPr>
            <a:lvl2pPr marL="457200" algn="l" rtl="0" fontAlgn="base">
              <a:spcBef>
                <a:spcPct val="0"/>
              </a:spcBef>
              <a:spcAft>
                <a:spcPct val="0"/>
              </a:spcAft>
              <a:defRPr sz="2500" kern="1200">
                <a:solidFill>
                  <a:schemeClr val="lt1"/>
                </a:solidFill>
                <a:latin typeface="+mn-lt"/>
                <a:ea typeface="+mn-ea"/>
                <a:cs typeface="+mn-cs"/>
              </a:defRPr>
            </a:lvl2pPr>
            <a:lvl3pPr marL="914400" algn="l" rtl="0" fontAlgn="base">
              <a:spcBef>
                <a:spcPct val="0"/>
              </a:spcBef>
              <a:spcAft>
                <a:spcPct val="0"/>
              </a:spcAft>
              <a:defRPr sz="2500" kern="1200">
                <a:solidFill>
                  <a:schemeClr val="lt1"/>
                </a:solidFill>
                <a:latin typeface="+mn-lt"/>
                <a:ea typeface="+mn-ea"/>
                <a:cs typeface="+mn-cs"/>
              </a:defRPr>
            </a:lvl3pPr>
            <a:lvl4pPr marL="1371600" algn="l" rtl="0" fontAlgn="base">
              <a:spcBef>
                <a:spcPct val="0"/>
              </a:spcBef>
              <a:spcAft>
                <a:spcPct val="0"/>
              </a:spcAft>
              <a:defRPr sz="2500" kern="1200">
                <a:solidFill>
                  <a:schemeClr val="lt1"/>
                </a:solidFill>
                <a:latin typeface="+mn-lt"/>
                <a:ea typeface="+mn-ea"/>
                <a:cs typeface="+mn-cs"/>
              </a:defRPr>
            </a:lvl4pPr>
            <a:lvl5pPr marL="1828800" algn="l" rtl="0" fontAlgn="base">
              <a:spcBef>
                <a:spcPct val="0"/>
              </a:spcBef>
              <a:spcAft>
                <a:spcPct val="0"/>
              </a:spcAft>
              <a:defRPr sz="2500" kern="1200">
                <a:solidFill>
                  <a:schemeClr val="lt1"/>
                </a:solidFill>
                <a:latin typeface="+mn-lt"/>
                <a:ea typeface="+mn-ea"/>
                <a:cs typeface="+mn-cs"/>
              </a:defRPr>
            </a:lvl5pPr>
            <a:lvl6pPr marL="2286000" algn="l" defTabSz="914400" rtl="0" eaLnBrk="1" latinLnBrk="0" hangingPunct="1">
              <a:defRPr sz="2500" kern="1200">
                <a:solidFill>
                  <a:schemeClr val="lt1"/>
                </a:solidFill>
                <a:latin typeface="+mn-lt"/>
                <a:ea typeface="+mn-ea"/>
                <a:cs typeface="+mn-cs"/>
              </a:defRPr>
            </a:lvl6pPr>
            <a:lvl7pPr marL="2743200" algn="l" defTabSz="914400" rtl="0" eaLnBrk="1" latinLnBrk="0" hangingPunct="1">
              <a:defRPr sz="2500" kern="1200">
                <a:solidFill>
                  <a:schemeClr val="lt1"/>
                </a:solidFill>
                <a:latin typeface="+mn-lt"/>
                <a:ea typeface="+mn-ea"/>
                <a:cs typeface="+mn-cs"/>
              </a:defRPr>
            </a:lvl7pPr>
            <a:lvl8pPr marL="3200400" algn="l" defTabSz="914400" rtl="0" eaLnBrk="1" latinLnBrk="0" hangingPunct="1">
              <a:defRPr sz="2500" kern="1200">
                <a:solidFill>
                  <a:schemeClr val="lt1"/>
                </a:solidFill>
                <a:latin typeface="+mn-lt"/>
                <a:ea typeface="+mn-ea"/>
                <a:cs typeface="+mn-cs"/>
              </a:defRPr>
            </a:lvl8pPr>
            <a:lvl9pPr marL="3657600" algn="l" defTabSz="914400" rtl="0" eaLnBrk="1" latinLnBrk="0" hangingPunct="1">
              <a:defRPr sz="2500" kern="1200">
                <a:solidFill>
                  <a:schemeClr val="lt1"/>
                </a:solidFill>
                <a:latin typeface="+mn-lt"/>
                <a:ea typeface="+mn-ea"/>
                <a:cs typeface="+mn-cs"/>
              </a:defRPr>
            </a:lvl9pPr>
          </a:lstStyle>
          <a:p>
            <a:r>
              <a:rPr lang="en-US" sz="1600" b="1" dirty="0" smtClean="0">
                <a:solidFill>
                  <a:schemeClr val="bg1"/>
                </a:solidFill>
              </a:rPr>
              <a:t>Routes to ignore</a:t>
            </a:r>
          </a:p>
          <a:p>
            <a:r>
              <a:rPr lang="en-US" sz="1600" b="1" dirty="0" smtClean="0">
                <a:solidFill>
                  <a:schemeClr val="bg1"/>
                </a:solidFill>
              </a:rPr>
              <a:t>The [*] means all left</a:t>
            </a:r>
          </a:p>
        </p:txBody>
      </p:sp>
    </p:spTree>
    <p:extLst>
      <p:ext uri="{BB962C8B-B14F-4D97-AF65-F5344CB8AC3E}">
        <p14:creationId xmlns:p14="http://schemas.microsoft.com/office/powerpoint/2010/main" val="21995308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nvSpPr>
        <p:spPr>
          <a:xfrm>
            <a:off x="1786467"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a:lstStyle>
          <a:p>
            <a:r>
              <a:rPr lang="en-US" dirty="0" smtClean="0"/>
              <a:t>Routing Examples</a:t>
            </a:r>
            <a:endParaRPr lang="en-US" dirty="0"/>
          </a:p>
        </p:txBody>
      </p:sp>
      <p:sp>
        <p:nvSpPr>
          <p:cNvPr id="6" name="Content Placeholder 2"/>
          <p:cNvSpPr>
            <a:spLocks noGrp="1"/>
          </p:cNvSpPr>
          <p:nvPr/>
        </p:nvSpPr>
        <p:spPr>
          <a:xfrm>
            <a:off x="118533" y="4630228"/>
            <a:ext cx="8686800" cy="2057400"/>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2200" dirty="0" smtClean="0">
                <a:solidFill>
                  <a:schemeClr val="tx1"/>
                </a:solidFill>
                <a:effectLst/>
              </a:rPr>
              <a:t>Controller: Products</a:t>
            </a:r>
          </a:p>
          <a:p>
            <a:r>
              <a:rPr lang="en-US" sz="2200" dirty="0" smtClean="0">
                <a:solidFill>
                  <a:schemeClr val="tx1"/>
                </a:solidFill>
                <a:effectLst/>
              </a:rPr>
              <a:t>Action: </a:t>
            </a:r>
            <a:r>
              <a:rPr lang="en-US" sz="2200" dirty="0" err="1" smtClean="0">
                <a:solidFill>
                  <a:schemeClr val="tx1"/>
                </a:solidFill>
                <a:effectLst/>
              </a:rPr>
              <a:t>ById</a:t>
            </a:r>
            <a:endParaRPr lang="en-US" sz="2200" dirty="0" smtClean="0">
              <a:solidFill>
                <a:schemeClr val="tx1"/>
              </a:solidFill>
              <a:effectLst/>
            </a:endParaRPr>
          </a:p>
          <a:p>
            <a:r>
              <a:rPr lang="en-US" sz="2200" dirty="0" smtClean="0">
                <a:solidFill>
                  <a:schemeClr val="tx1"/>
                </a:solidFill>
                <a:effectLst/>
              </a:rPr>
              <a:t>Id: 3</a:t>
            </a:r>
            <a:endParaRPr lang="en-US" sz="2200" dirty="0">
              <a:solidFill>
                <a:schemeClr val="tx1"/>
              </a:solidFill>
              <a:effectLst/>
            </a:endParaRPr>
          </a:p>
        </p:txBody>
      </p:sp>
      <p:pic>
        <p:nvPicPr>
          <p:cNvPr id="8" name="Picture 7"/>
          <p:cNvPicPr>
            <a:picLocks noChangeAspect="1"/>
          </p:cNvPicPr>
          <p:nvPr/>
        </p:nvPicPr>
        <p:blipFill>
          <a:blip r:embed="rId2"/>
          <a:stretch>
            <a:fillRect/>
          </a:stretch>
        </p:blipFill>
        <p:spPr>
          <a:xfrm>
            <a:off x="1405467" y="1066800"/>
            <a:ext cx="6000750" cy="3390900"/>
          </a:xfrm>
          <a:prstGeom prst="rect">
            <a:avLst/>
          </a:prstGeom>
          <a:ln>
            <a:noFill/>
          </a:ln>
          <a:effectLst>
            <a:outerShdw blurRad="292100" dist="139700" dir="2700000" algn="tl" rotWithShape="0">
              <a:srgbClr val="333333">
                <a:alpha val="65000"/>
              </a:srgbClr>
            </a:outerShdw>
          </a:effectLst>
        </p:spPr>
      </p:pic>
      <p:sp>
        <p:nvSpPr>
          <p:cNvPr id="9" name="Left Arrow 8"/>
          <p:cNvSpPr/>
          <p:nvPr/>
        </p:nvSpPr>
        <p:spPr>
          <a:xfrm rot="5400000">
            <a:off x="2729783" y="3434228"/>
            <a:ext cx="1466167" cy="152400"/>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algn="l" rtl="0" fontAlgn="base">
              <a:spcBef>
                <a:spcPct val="0"/>
              </a:spcBef>
              <a:spcAft>
                <a:spcPct val="0"/>
              </a:spcAft>
              <a:defRPr sz="2500" kern="1200">
                <a:solidFill>
                  <a:schemeClr val="lt1"/>
                </a:solidFill>
                <a:latin typeface="+mn-lt"/>
                <a:ea typeface="+mn-ea"/>
                <a:cs typeface="+mn-cs"/>
              </a:defRPr>
            </a:lvl1pPr>
            <a:lvl2pPr marL="457200" algn="l" rtl="0" fontAlgn="base">
              <a:spcBef>
                <a:spcPct val="0"/>
              </a:spcBef>
              <a:spcAft>
                <a:spcPct val="0"/>
              </a:spcAft>
              <a:defRPr sz="2500" kern="1200">
                <a:solidFill>
                  <a:schemeClr val="lt1"/>
                </a:solidFill>
                <a:latin typeface="+mn-lt"/>
                <a:ea typeface="+mn-ea"/>
                <a:cs typeface="+mn-cs"/>
              </a:defRPr>
            </a:lvl2pPr>
            <a:lvl3pPr marL="914400" algn="l" rtl="0" fontAlgn="base">
              <a:spcBef>
                <a:spcPct val="0"/>
              </a:spcBef>
              <a:spcAft>
                <a:spcPct val="0"/>
              </a:spcAft>
              <a:defRPr sz="2500" kern="1200">
                <a:solidFill>
                  <a:schemeClr val="lt1"/>
                </a:solidFill>
                <a:latin typeface="+mn-lt"/>
                <a:ea typeface="+mn-ea"/>
                <a:cs typeface="+mn-cs"/>
              </a:defRPr>
            </a:lvl3pPr>
            <a:lvl4pPr marL="1371600" algn="l" rtl="0" fontAlgn="base">
              <a:spcBef>
                <a:spcPct val="0"/>
              </a:spcBef>
              <a:spcAft>
                <a:spcPct val="0"/>
              </a:spcAft>
              <a:defRPr sz="2500" kern="1200">
                <a:solidFill>
                  <a:schemeClr val="lt1"/>
                </a:solidFill>
                <a:latin typeface="+mn-lt"/>
                <a:ea typeface="+mn-ea"/>
                <a:cs typeface="+mn-cs"/>
              </a:defRPr>
            </a:lvl4pPr>
            <a:lvl5pPr marL="1828800" algn="l" rtl="0" fontAlgn="base">
              <a:spcBef>
                <a:spcPct val="0"/>
              </a:spcBef>
              <a:spcAft>
                <a:spcPct val="0"/>
              </a:spcAft>
              <a:defRPr sz="2500" kern="1200">
                <a:solidFill>
                  <a:schemeClr val="lt1"/>
                </a:solidFill>
                <a:latin typeface="+mn-lt"/>
                <a:ea typeface="+mn-ea"/>
                <a:cs typeface="+mn-cs"/>
              </a:defRPr>
            </a:lvl5pPr>
            <a:lvl6pPr marL="2286000" algn="l" defTabSz="914400" rtl="0" eaLnBrk="1" latinLnBrk="0" hangingPunct="1">
              <a:defRPr sz="2500" kern="1200">
                <a:solidFill>
                  <a:schemeClr val="lt1"/>
                </a:solidFill>
                <a:latin typeface="+mn-lt"/>
                <a:ea typeface="+mn-ea"/>
                <a:cs typeface="+mn-cs"/>
              </a:defRPr>
            </a:lvl6pPr>
            <a:lvl7pPr marL="2743200" algn="l" defTabSz="914400" rtl="0" eaLnBrk="1" latinLnBrk="0" hangingPunct="1">
              <a:defRPr sz="2500" kern="1200">
                <a:solidFill>
                  <a:schemeClr val="lt1"/>
                </a:solidFill>
                <a:latin typeface="+mn-lt"/>
                <a:ea typeface="+mn-ea"/>
                <a:cs typeface="+mn-cs"/>
              </a:defRPr>
            </a:lvl7pPr>
            <a:lvl8pPr marL="3200400" algn="l" defTabSz="914400" rtl="0" eaLnBrk="1" latinLnBrk="0" hangingPunct="1">
              <a:defRPr sz="2500" kern="1200">
                <a:solidFill>
                  <a:schemeClr val="lt1"/>
                </a:solidFill>
                <a:latin typeface="+mn-lt"/>
                <a:ea typeface="+mn-ea"/>
                <a:cs typeface="+mn-cs"/>
              </a:defRPr>
            </a:lvl8pPr>
            <a:lvl9pPr marL="3657600" algn="l" defTabSz="914400" rtl="0" eaLnBrk="1" latinLnBrk="0" hangingPunct="1">
              <a:defRPr sz="2500" kern="1200">
                <a:solidFill>
                  <a:schemeClr val="lt1"/>
                </a:solidFill>
                <a:latin typeface="+mn-lt"/>
                <a:ea typeface="+mn-ea"/>
                <a:cs typeface="+mn-cs"/>
              </a:defRPr>
            </a:lvl9pPr>
          </a:lstStyle>
          <a:p>
            <a:pPr algn="ctr"/>
            <a:endParaRPr lang="en-US"/>
          </a:p>
        </p:txBody>
      </p:sp>
      <p:sp>
        <p:nvSpPr>
          <p:cNvPr id="10" name="Left Arrow 9"/>
          <p:cNvSpPr/>
          <p:nvPr/>
        </p:nvSpPr>
        <p:spPr>
          <a:xfrm rot="6147888">
            <a:off x="3508514" y="3565129"/>
            <a:ext cx="1794656" cy="136586"/>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algn="l" rtl="0" fontAlgn="base">
              <a:spcBef>
                <a:spcPct val="0"/>
              </a:spcBef>
              <a:spcAft>
                <a:spcPct val="0"/>
              </a:spcAft>
              <a:defRPr sz="2500" kern="1200">
                <a:solidFill>
                  <a:schemeClr val="lt1"/>
                </a:solidFill>
                <a:latin typeface="+mn-lt"/>
                <a:ea typeface="+mn-ea"/>
                <a:cs typeface="+mn-cs"/>
              </a:defRPr>
            </a:lvl1pPr>
            <a:lvl2pPr marL="457200" algn="l" rtl="0" fontAlgn="base">
              <a:spcBef>
                <a:spcPct val="0"/>
              </a:spcBef>
              <a:spcAft>
                <a:spcPct val="0"/>
              </a:spcAft>
              <a:defRPr sz="2500" kern="1200">
                <a:solidFill>
                  <a:schemeClr val="lt1"/>
                </a:solidFill>
                <a:latin typeface="+mn-lt"/>
                <a:ea typeface="+mn-ea"/>
                <a:cs typeface="+mn-cs"/>
              </a:defRPr>
            </a:lvl2pPr>
            <a:lvl3pPr marL="914400" algn="l" rtl="0" fontAlgn="base">
              <a:spcBef>
                <a:spcPct val="0"/>
              </a:spcBef>
              <a:spcAft>
                <a:spcPct val="0"/>
              </a:spcAft>
              <a:defRPr sz="2500" kern="1200">
                <a:solidFill>
                  <a:schemeClr val="lt1"/>
                </a:solidFill>
                <a:latin typeface="+mn-lt"/>
                <a:ea typeface="+mn-ea"/>
                <a:cs typeface="+mn-cs"/>
              </a:defRPr>
            </a:lvl3pPr>
            <a:lvl4pPr marL="1371600" algn="l" rtl="0" fontAlgn="base">
              <a:spcBef>
                <a:spcPct val="0"/>
              </a:spcBef>
              <a:spcAft>
                <a:spcPct val="0"/>
              </a:spcAft>
              <a:defRPr sz="2500" kern="1200">
                <a:solidFill>
                  <a:schemeClr val="lt1"/>
                </a:solidFill>
                <a:latin typeface="+mn-lt"/>
                <a:ea typeface="+mn-ea"/>
                <a:cs typeface="+mn-cs"/>
              </a:defRPr>
            </a:lvl4pPr>
            <a:lvl5pPr marL="1828800" algn="l" rtl="0" fontAlgn="base">
              <a:spcBef>
                <a:spcPct val="0"/>
              </a:spcBef>
              <a:spcAft>
                <a:spcPct val="0"/>
              </a:spcAft>
              <a:defRPr sz="2500" kern="1200">
                <a:solidFill>
                  <a:schemeClr val="lt1"/>
                </a:solidFill>
                <a:latin typeface="+mn-lt"/>
                <a:ea typeface="+mn-ea"/>
                <a:cs typeface="+mn-cs"/>
              </a:defRPr>
            </a:lvl5pPr>
            <a:lvl6pPr marL="2286000" algn="l" defTabSz="914400" rtl="0" eaLnBrk="1" latinLnBrk="0" hangingPunct="1">
              <a:defRPr sz="2500" kern="1200">
                <a:solidFill>
                  <a:schemeClr val="lt1"/>
                </a:solidFill>
                <a:latin typeface="+mn-lt"/>
                <a:ea typeface="+mn-ea"/>
                <a:cs typeface="+mn-cs"/>
              </a:defRPr>
            </a:lvl6pPr>
            <a:lvl7pPr marL="2743200" algn="l" defTabSz="914400" rtl="0" eaLnBrk="1" latinLnBrk="0" hangingPunct="1">
              <a:defRPr sz="2500" kern="1200">
                <a:solidFill>
                  <a:schemeClr val="lt1"/>
                </a:solidFill>
                <a:latin typeface="+mn-lt"/>
                <a:ea typeface="+mn-ea"/>
                <a:cs typeface="+mn-cs"/>
              </a:defRPr>
            </a:lvl7pPr>
            <a:lvl8pPr marL="3200400" algn="l" defTabSz="914400" rtl="0" eaLnBrk="1" latinLnBrk="0" hangingPunct="1">
              <a:defRPr sz="2500" kern="1200">
                <a:solidFill>
                  <a:schemeClr val="lt1"/>
                </a:solidFill>
                <a:latin typeface="+mn-lt"/>
                <a:ea typeface="+mn-ea"/>
                <a:cs typeface="+mn-cs"/>
              </a:defRPr>
            </a:lvl8pPr>
            <a:lvl9pPr marL="3657600" algn="l" defTabSz="914400" rtl="0" eaLnBrk="1" latinLnBrk="0" hangingPunct="1">
              <a:defRPr sz="2500" kern="1200">
                <a:solidFill>
                  <a:schemeClr val="lt1"/>
                </a:solidFill>
                <a:latin typeface="+mn-lt"/>
                <a:ea typeface="+mn-ea"/>
                <a:cs typeface="+mn-cs"/>
              </a:defRPr>
            </a:lvl9pPr>
          </a:lstStyle>
          <a:p>
            <a:pPr algn="ctr"/>
            <a:endParaRPr lang="en-US"/>
          </a:p>
        </p:txBody>
      </p:sp>
      <p:sp>
        <p:nvSpPr>
          <p:cNvPr id="11" name="Left Arrow 10"/>
          <p:cNvSpPr/>
          <p:nvPr/>
        </p:nvSpPr>
        <p:spPr>
          <a:xfrm rot="6984572">
            <a:off x="4024889" y="3494732"/>
            <a:ext cx="1794656" cy="136586"/>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algn="l" rtl="0" fontAlgn="base">
              <a:spcBef>
                <a:spcPct val="0"/>
              </a:spcBef>
              <a:spcAft>
                <a:spcPct val="0"/>
              </a:spcAft>
              <a:defRPr sz="2500" kern="1200">
                <a:solidFill>
                  <a:schemeClr val="lt1"/>
                </a:solidFill>
                <a:latin typeface="+mn-lt"/>
                <a:ea typeface="+mn-ea"/>
                <a:cs typeface="+mn-cs"/>
              </a:defRPr>
            </a:lvl1pPr>
            <a:lvl2pPr marL="457200" algn="l" rtl="0" fontAlgn="base">
              <a:spcBef>
                <a:spcPct val="0"/>
              </a:spcBef>
              <a:spcAft>
                <a:spcPct val="0"/>
              </a:spcAft>
              <a:defRPr sz="2500" kern="1200">
                <a:solidFill>
                  <a:schemeClr val="lt1"/>
                </a:solidFill>
                <a:latin typeface="+mn-lt"/>
                <a:ea typeface="+mn-ea"/>
                <a:cs typeface="+mn-cs"/>
              </a:defRPr>
            </a:lvl2pPr>
            <a:lvl3pPr marL="914400" algn="l" rtl="0" fontAlgn="base">
              <a:spcBef>
                <a:spcPct val="0"/>
              </a:spcBef>
              <a:spcAft>
                <a:spcPct val="0"/>
              </a:spcAft>
              <a:defRPr sz="2500" kern="1200">
                <a:solidFill>
                  <a:schemeClr val="lt1"/>
                </a:solidFill>
                <a:latin typeface="+mn-lt"/>
                <a:ea typeface="+mn-ea"/>
                <a:cs typeface="+mn-cs"/>
              </a:defRPr>
            </a:lvl3pPr>
            <a:lvl4pPr marL="1371600" algn="l" rtl="0" fontAlgn="base">
              <a:spcBef>
                <a:spcPct val="0"/>
              </a:spcBef>
              <a:spcAft>
                <a:spcPct val="0"/>
              </a:spcAft>
              <a:defRPr sz="2500" kern="1200">
                <a:solidFill>
                  <a:schemeClr val="lt1"/>
                </a:solidFill>
                <a:latin typeface="+mn-lt"/>
                <a:ea typeface="+mn-ea"/>
                <a:cs typeface="+mn-cs"/>
              </a:defRPr>
            </a:lvl4pPr>
            <a:lvl5pPr marL="1828800" algn="l" rtl="0" fontAlgn="base">
              <a:spcBef>
                <a:spcPct val="0"/>
              </a:spcBef>
              <a:spcAft>
                <a:spcPct val="0"/>
              </a:spcAft>
              <a:defRPr sz="2500" kern="1200">
                <a:solidFill>
                  <a:schemeClr val="lt1"/>
                </a:solidFill>
                <a:latin typeface="+mn-lt"/>
                <a:ea typeface="+mn-ea"/>
                <a:cs typeface="+mn-cs"/>
              </a:defRPr>
            </a:lvl5pPr>
            <a:lvl6pPr marL="2286000" algn="l" defTabSz="914400" rtl="0" eaLnBrk="1" latinLnBrk="0" hangingPunct="1">
              <a:defRPr sz="2500" kern="1200">
                <a:solidFill>
                  <a:schemeClr val="lt1"/>
                </a:solidFill>
                <a:latin typeface="+mn-lt"/>
                <a:ea typeface="+mn-ea"/>
                <a:cs typeface="+mn-cs"/>
              </a:defRPr>
            </a:lvl6pPr>
            <a:lvl7pPr marL="2743200" algn="l" defTabSz="914400" rtl="0" eaLnBrk="1" latinLnBrk="0" hangingPunct="1">
              <a:defRPr sz="2500" kern="1200">
                <a:solidFill>
                  <a:schemeClr val="lt1"/>
                </a:solidFill>
                <a:latin typeface="+mn-lt"/>
                <a:ea typeface="+mn-ea"/>
                <a:cs typeface="+mn-cs"/>
              </a:defRPr>
            </a:lvl7pPr>
            <a:lvl8pPr marL="3200400" algn="l" defTabSz="914400" rtl="0" eaLnBrk="1" latinLnBrk="0" hangingPunct="1">
              <a:defRPr sz="2500" kern="1200">
                <a:solidFill>
                  <a:schemeClr val="lt1"/>
                </a:solidFill>
                <a:latin typeface="+mn-lt"/>
                <a:ea typeface="+mn-ea"/>
                <a:cs typeface="+mn-cs"/>
              </a:defRPr>
            </a:lvl8pPr>
            <a:lvl9pPr marL="3657600" algn="l" defTabSz="914400" rtl="0" eaLnBrk="1" latinLnBrk="0" hangingPunct="1">
              <a:defRPr sz="2500" kern="1200">
                <a:solidFill>
                  <a:schemeClr val="lt1"/>
                </a:solidFill>
                <a:latin typeface="+mn-lt"/>
                <a:ea typeface="+mn-ea"/>
                <a:cs typeface="+mn-cs"/>
              </a:defRPr>
            </a:lvl9pPr>
          </a:lstStyle>
          <a:p>
            <a:pPr algn="ctr"/>
            <a:endParaRPr lang="en-US"/>
          </a:p>
        </p:txBody>
      </p:sp>
      <p:sp>
        <p:nvSpPr>
          <p:cNvPr id="12" name="TextBox 8"/>
          <p:cNvSpPr txBox="1"/>
          <p:nvPr/>
        </p:nvSpPr>
        <p:spPr>
          <a:xfrm>
            <a:off x="1634068" y="4233446"/>
            <a:ext cx="3032138" cy="338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defPPr>
              <a:defRPr lang="en-US"/>
            </a:defPPr>
            <a:lvl1pPr algn="l" rtl="0" fontAlgn="base">
              <a:spcBef>
                <a:spcPct val="0"/>
              </a:spcBef>
              <a:spcAft>
                <a:spcPct val="0"/>
              </a:spcAft>
              <a:defRPr sz="2500" kern="1200">
                <a:solidFill>
                  <a:schemeClr val="lt1"/>
                </a:solidFill>
                <a:latin typeface="+mn-lt"/>
                <a:ea typeface="+mn-ea"/>
                <a:cs typeface="+mn-cs"/>
              </a:defRPr>
            </a:lvl1pPr>
            <a:lvl2pPr marL="457200" algn="l" rtl="0" fontAlgn="base">
              <a:spcBef>
                <a:spcPct val="0"/>
              </a:spcBef>
              <a:spcAft>
                <a:spcPct val="0"/>
              </a:spcAft>
              <a:defRPr sz="2500" kern="1200">
                <a:solidFill>
                  <a:schemeClr val="lt1"/>
                </a:solidFill>
                <a:latin typeface="+mn-lt"/>
                <a:ea typeface="+mn-ea"/>
                <a:cs typeface="+mn-cs"/>
              </a:defRPr>
            </a:lvl2pPr>
            <a:lvl3pPr marL="914400" algn="l" rtl="0" fontAlgn="base">
              <a:spcBef>
                <a:spcPct val="0"/>
              </a:spcBef>
              <a:spcAft>
                <a:spcPct val="0"/>
              </a:spcAft>
              <a:defRPr sz="2500" kern="1200">
                <a:solidFill>
                  <a:schemeClr val="lt1"/>
                </a:solidFill>
                <a:latin typeface="+mn-lt"/>
                <a:ea typeface="+mn-ea"/>
                <a:cs typeface="+mn-cs"/>
              </a:defRPr>
            </a:lvl3pPr>
            <a:lvl4pPr marL="1371600" algn="l" rtl="0" fontAlgn="base">
              <a:spcBef>
                <a:spcPct val="0"/>
              </a:spcBef>
              <a:spcAft>
                <a:spcPct val="0"/>
              </a:spcAft>
              <a:defRPr sz="2500" kern="1200">
                <a:solidFill>
                  <a:schemeClr val="lt1"/>
                </a:solidFill>
                <a:latin typeface="+mn-lt"/>
                <a:ea typeface="+mn-ea"/>
                <a:cs typeface="+mn-cs"/>
              </a:defRPr>
            </a:lvl4pPr>
            <a:lvl5pPr marL="1828800" algn="l" rtl="0" fontAlgn="base">
              <a:spcBef>
                <a:spcPct val="0"/>
              </a:spcBef>
              <a:spcAft>
                <a:spcPct val="0"/>
              </a:spcAft>
              <a:defRPr sz="2500" kern="1200">
                <a:solidFill>
                  <a:schemeClr val="lt1"/>
                </a:solidFill>
                <a:latin typeface="+mn-lt"/>
                <a:ea typeface="+mn-ea"/>
                <a:cs typeface="+mn-cs"/>
              </a:defRPr>
            </a:lvl5pPr>
            <a:lvl6pPr marL="2286000" algn="l" defTabSz="914400" rtl="0" eaLnBrk="1" latinLnBrk="0" hangingPunct="1">
              <a:defRPr sz="2500" kern="1200">
                <a:solidFill>
                  <a:schemeClr val="lt1"/>
                </a:solidFill>
                <a:latin typeface="+mn-lt"/>
                <a:ea typeface="+mn-ea"/>
                <a:cs typeface="+mn-cs"/>
              </a:defRPr>
            </a:lvl6pPr>
            <a:lvl7pPr marL="2743200" algn="l" defTabSz="914400" rtl="0" eaLnBrk="1" latinLnBrk="0" hangingPunct="1">
              <a:defRPr sz="2500" kern="1200">
                <a:solidFill>
                  <a:schemeClr val="lt1"/>
                </a:solidFill>
                <a:latin typeface="+mn-lt"/>
                <a:ea typeface="+mn-ea"/>
                <a:cs typeface="+mn-cs"/>
              </a:defRPr>
            </a:lvl7pPr>
            <a:lvl8pPr marL="3200400" algn="l" defTabSz="914400" rtl="0" eaLnBrk="1" latinLnBrk="0" hangingPunct="1">
              <a:defRPr sz="2500" kern="1200">
                <a:solidFill>
                  <a:schemeClr val="lt1"/>
                </a:solidFill>
                <a:latin typeface="+mn-lt"/>
                <a:ea typeface="+mn-ea"/>
                <a:cs typeface="+mn-cs"/>
              </a:defRPr>
            </a:lvl8pPr>
            <a:lvl9pPr marL="3657600" algn="l" defTabSz="914400" rtl="0" eaLnBrk="1" latinLnBrk="0" hangingPunct="1">
              <a:defRPr sz="2500" kern="1200">
                <a:solidFill>
                  <a:schemeClr val="lt1"/>
                </a:solidFill>
                <a:latin typeface="+mn-lt"/>
                <a:ea typeface="+mn-ea"/>
                <a:cs typeface="+mn-cs"/>
              </a:defRPr>
            </a:lvl9pPr>
          </a:lstStyle>
          <a:p>
            <a:r>
              <a:rPr lang="en-US" sz="1600" b="1" dirty="0" smtClean="0">
                <a:solidFill>
                  <a:schemeClr val="bg1"/>
                </a:solidFill>
              </a:rPr>
              <a:t>http://localhost/Products/ById/3</a:t>
            </a:r>
          </a:p>
        </p:txBody>
      </p:sp>
    </p:spTree>
    <p:extLst>
      <p:ext uri="{BB962C8B-B14F-4D97-AF65-F5344CB8AC3E}">
        <p14:creationId xmlns:p14="http://schemas.microsoft.com/office/powerpoint/2010/main" val="37430971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842433" y="76200"/>
            <a:ext cx="7238999"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a:lstStyle>
          <a:p>
            <a:r>
              <a:rPr lang="en-US" dirty="0" smtClean="0"/>
              <a:t>Routing Examples </a:t>
            </a:r>
            <a:endParaRPr lang="en-US" dirty="0"/>
          </a:p>
        </p:txBody>
      </p:sp>
      <p:sp>
        <p:nvSpPr>
          <p:cNvPr id="5" name="Content Placeholder 2"/>
          <p:cNvSpPr>
            <a:spLocks noGrp="1"/>
          </p:cNvSpPr>
          <p:nvPr/>
        </p:nvSpPr>
        <p:spPr>
          <a:xfrm>
            <a:off x="118533" y="4630228"/>
            <a:ext cx="8686800" cy="2057400"/>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2200" dirty="0" smtClean="0">
                <a:solidFill>
                  <a:schemeClr val="tx1"/>
                </a:solidFill>
                <a:effectLst/>
              </a:rPr>
              <a:t>Controller: Home</a:t>
            </a:r>
          </a:p>
          <a:p>
            <a:r>
              <a:rPr lang="en-US" sz="2200" dirty="0" smtClean="0">
                <a:solidFill>
                  <a:schemeClr val="tx1"/>
                </a:solidFill>
                <a:effectLst/>
              </a:rPr>
              <a:t>Action: Index</a:t>
            </a:r>
          </a:p>
          <a:p>
            <a:r>
              <a:rPr lang="en-US" sz="2200" dirty="0" smtClean="0">
                <a:solidFill>
                  <a:schemeClr val="tx1"/>
                </a:solidFill>
                <a:effectLst/>
              </a:rPr>
              <a:t>Id: 0 (optional parameter)</a:t>
            </a:r>
            <a:endParaRPr lang="en-US" sz="2200" dirty="0">
              <a:solidFill>
                <a:schemeClr val="tx1"/>
              </a:solidFill>
              <a:effectLst/>
            </a:endParaRPr>
          </a:p>
        </p:txBody>
      </p:sp>
      <p:sp>
        <p:nvSpPr>
          <p:cNvPr id="6" name="Slide Number Placeholder 3"/>
          <p:cNvSpPr>
            <a:spLocks noGrp="1"/>
          </p:cNvSpPr>
          <p:nvPr/>
        </p:nvSpPr>
        <p:spPr>
          <a:xfrm>
            <a:off x="8568267" y="6553200"/>
            <a:ext cx="457200" cy="228600"/>
          </a:xfrm>
          <a:prstGeom prst="rect">
            <a:avLst/>
          </a:prstGeom>
        </p:spPr>
        <p:txBody>
          <a:bodyPr anchor="ctr" anchorCtr="0"/>
          <a:lstStyle>
            <a:defPPr>
              <a:defRPr lang="en-US"/>
            </a:defPPr>
            <a:lvl1pPr algn="r" rtl="0" fontAlgn="base">
              <a:spcBef>
                <a:spcPct val="0"/>
              </a:spcBef>
              <a:spcAft>
                <a:spcPct val="0"/>
              </a:spcAft>
              <a:defRPr sz="11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defRPr/>
            </a:pPr>
            <a:fld id="{58452FF4-89E3-4D1B-9927-2DBDC00E58D7}" type="slidenum">
              <a:rPr lang="en-US" smtClean="0"/>
              <a:pPr>
                <a:defRPr/>
              </a:pPr>
              <a:t>26</a:t>
            </a:fld>
            <a:endParaRPr lang="en-US" dirty="0"/>
          </a:p>
        </p:txBody>
      </p:sp>
      <p:pic>
        <p:nvPicPr>
          <p:cNvPr id="7" name="Picture 6"/>
          <p:cNvPicPr>
            <a:picLocks noChangeAspect="1"/>
          </p:cNvPicPr>
          <p:nvPr/>
        </p:nvPicPr>
        <p:blipFill>
          <a:blip r:embed="rId2"/>
          <a:stretch>
            <a:fillRect/>
          </a:stretch>
        </p:blipFill>
        <p:spPr>
          <a:xfrm>
            <a:off x="1405467" y="1066800"/>
            <a:ext cx="6000750" cy="3390900"/>
          </a:xfrm>
          <a:prstGeom prst="rect">
            <a:avLst/>
          </a:prstGeom>
          <a:ln>
            <a:noFill/>
          </a:ln>
          <a:effectLst>
            <a:outerShdw blurRad="292100" dist="139700" dir="2700000" algn="tl" rotWithShape="0">
              <a:srgbClr val="333333">
                <a:alpha val="65000"/>
              </a:srgbClr>
            </a:outerShdw>
          </a:effectLst>
        </p:spPr>
      </p:pic>
      <p:sp>
        <p:nvSpPr>
          <p:cNvPr id="8" name="Left Arrow 7"/>
          <p:cNvSpPr/>
          <p:nvPr/>
        </p:nvSpPr>
        <p:spPr>
          <a:xfrm rot="7537519">
            <a:off x="3047854" y="3657601"/>
            <a:ext cx="1319580" cy="152400"/>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algn="l" rtl="0" fontAlgn="base">
              <a:spcBef>
                <a:spcPct val="0"/>
              </a:spcBef>
              <a:spcAft>
                <a:spcPct val="0"/>
              </a:spcAft>
              <a:defRPr sz="2500" kern="1200">
                <a:solidFill>
                  <a:schemeClr val="lt1"/>
                </a:solidFill>
                <a:latin typeface="+mn-lt"/>
                <a:ea typeface="+mn-ea"/>
                <a:cs typeface="+mn-cs"/>
              </a:defRPr>
            </a:lvl1pPr>
            <a:lvl2pPr marL="457200" algn="l" rtl="0" fontAlgn="base">
              <a:spcBef>
                <a:spcPct val="0"/>
              </a:spcBef>
              <a:spcAft>
                <a:spcPct val="0"/>
              </a:spcAft>
              <a:defRPr sz="2500" kern="1200">
                <a:solidFill>
                  <a:schemeClr val="lt1"/>
                </a:solidFill>
                <a:latin typeface="+mn-lt"/>
                <a:ea typeface="+mn-ea"/>
                <a:cs typeface="+mn-cs"/>
              </a:defRPr>
            </a:lvl2pPr>
            <a:lvl3pPr marL="914400" algn="l" rtl="0" fontAlgn="base">
              <a:spcBef>
                <a:spcPct val="0"/>
              </a:spcBef>
              <a:spcAft>
                <a:spcPct val="0"/>
              </a:spcAft>
              <a:defRPr sz="2500" kern="1200">
                <a:solidFill>
                  <a:schemeClr val="lt1"/>
                </a:solidFill>
                <a:latin typeface="+mn-lt"/>
                <a:ea typeface="+mn-ea"/>
                <a:cs typeface="+mn-cs"/>
              </a:defRPr>
            </a:lvl3pPr>
            <a:lvl4pPr marL="1371600" algn="l" rtl="0" fontAlgn="base">
              <a:spcBef>
                <a:spcPct val="0"/>
              </a:spcBef>
              <a:spcAft>
                <a:spcPct val="0"/>
              </a:spcAft>
              <a:defRPr sz="2500" kern="1200">
                <a:solidFill>
                  <a:schemeClr val="lt1"/>
                </a:solidFill>
                <a:latin typeface="+mn-lt"/>
                <a:ea typeface="+mn-ea"/>
                <a:cs typeface="+mn-cs"/>
              </a:defRPr>
            </a:lvl4pPr>
            <a:lvl5pPr marL="1828800" algn="l" rtl="0" fontAlgn="base">
              <a:spcBef>
                <a:spcPct val="0"/>
              </a:spcBef>
              <a:spcAft>
                <a:spcPct val="0"/>
              </a:spcAft>
              <a:defRPr sz="2500" kern="1200">
                <a:solidFill>
                  <a:schemeClr val="lt1"/>
                </a:solidFill>
                <a:latin typeface="+mn-lt"/>
                <a:ea typeface="+mn-ea"/>
                <a:cs typeface="+mn-cs"/>
              </a:defRPr>
            </a:lvl5pPr>
            <a:lvl6pPr marL="2286000" algn="l" defTabSz="914400" rtl="0" eaLnBrk="1" latinLnBrk="0" hangingPunct="1">
              <a:defRPr sz="2500" kern="1200">
                <a:solidFill>
                  <a:schemeClr val="lt1"/>
                </a:solidFill>
                <a:latin typeface="+mn-lt"/>
                <a:ea typeface="+mn-ea"/>
                <a:cs typeface="+mn-cs"/>
              </a:defRPr>
            </a:lvl6pPr>
            <a:lvl7pPr marL="2743200" algn="l" defTabSz="914400" rtl="0" eaLnBrk="1" latinLnBrk="0" hangingPunct="1">
              <a:defRPr sz="2500" kern="1200">
                <a:solidFill>
                  <a:schemeClr val="lt1"/>
                </a:solidFill>
                <a:latin typeface="+mn-lt"/>
                <a:ea typeface="+mn-ea"/>
                <a:cs typeface="+mn-cs"/>
              </a:defRPr>
            </a:lvl7pPr>
            <a:lvl8pPr marL="3200400" algn="l" defTabSz="914400" rtl="0" eaLnBrk="1" latinLnBrk="0" hangingPunct="1">
              <a:defRPr sz="2500" kern="1200">
                <a:solidFill>
                  <a:schemeClr val="lt1"/>
                </a:solidFill>
                <a:latin typeface="+mn-lt"/>
                <a:ea typeface="+mn-ea"/>
                <a:cs typeface="+mn-cs"/>
              </a:defRPr>
            </a:lvl8pPr>
            <a:lvl9pPr marL="3657600" algn="l" defTabSz="914400" rtl="0" eaLnBrk="1" latinLnBrk="0" hangingPunct="1">
              <a:defRPr sz="2500" kern="1200">
                <a:solidFill>
                  <a:schemeClr val="lt1"/>
                </a:solidFill>
                <a:latin typeface="+mn-lt"/>
                <a:ea typeface="+mn-ea"/>
                <a:cs typeface="+mn-cs"/>
              </a:defRPr>
            </a:lvl9pPr>
          </a:lstStyle>
          <a:p>
            <a:pPr algn="ctr"/>
            <a:endParaRPr lang="en-US"/>
          </a:p>
        </p:txBody>
      </p:sp>
      <p:sp>
        <p:nvSpPr>
          <p:cNvPr id="9" name="Left Arrow 8"/>
          <p:cNvSpPr/>
          <p:nvPr/>
        </p:nvSpPr>
        <p:spPr>
          <a:xfrm rot="5400000">
            <a:off x="3640869" y="3927616"/>
            <a:ext cx="999782" cy="136586"/>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algn="l" rtl="0" fontAlgn="base">
              <a:spcBef>
                <a:spcPct val="0"/>
              </a:spcBef>
              <a:spcAft>
                <a:spcPct val="0"/>
              </a:spcAft>
              <a:defRPr sz="2500" kern="1200">
                <a:solidFill>
                  <a:schemeClr val="lt1"/>
                </a:solidFill>
                <a:latin typeface="+mn-lt"/>
                <a:ea typeface="+mn-ea"/>
                <a:cs typeface="+mn-cs"/>
              </a:defRPr>
            </a:lvl1pPr>
            <a:lvl2pPr marL="457200" algn="l" rtl="0" fontAlgn="base">
              <a:spcBef>
                <a:spcPct val="0"/>
              </a:spcBef>
              <a:spcAft>
                <a:spcPct val="0"/>
              </a:spcAft>
              <a:defRPr sz="2500" kern="1200">
                <a:solidFill>
                  <a:schemeClr val="lt1"/>
                </a:solidFill>
                <a:latin typeface="+mn-lt"/>
                <a:ea typeface="+mn-ea"/>
                <a:cs typeface="+mn-cs"/>
              </a:defRPr>
            </a:lvl2pPr>
            <a:lvl3pPr marL="914400" algn="l" rtl="0" fontAlgn="base">
              <a:spcBef>
                <a:spcPct val="0"/>
              </a:spcBef>
              <a:spcAft>
                <a:spcPct val="0"/>
              </a:spcAft>
              <a:defRPr sz="2500" kern="1200">
                <a:solidFill>
                  <a:schemeClr val="lt1"/>
                </a:solidFill>
                <a:latin typeface="+mn-lt"/>
                <a:ea typeface="+mn-ea"/>
                <a:cs typeface="+mn-cs"/>
              </a:defRPr>
            </a:lvl3pPr>
            <a:lvl4pPr marL="1371600" algn="l" rtl="0" fontAlgn="base">
              <a:spcBef>
                <a:spcPct val="0"/>
              </a:spcBef>
              <a:spcAft>
                <a:spcPct val="0"/>
              </a:spcAft>
              <a:defRPr sz="2500" kern="1200">
                <a:solidFill>
                  <a:schemeClr val="lt1"/>
                </a:solidFill>
                <a:latin typeface="+mn-lt"/>
                <a:ea typeface="+mn-ea"/>
                <a:cs typeface="+mn-cs"/>
              </a:defRPr>
            </a:lvl4pPr>
            <a:lvl5pPr marL="1828800" algn="l" rtl="0" fontAlgn="base">
              <a:spcBef>
                <a:spcPct val="0"/>
              </a:spcBef>
              <a:spcAft>
                <a:spcPct val="0"/>
              </a:spcAft>
              <a:defRPr sz="2500" kern="1200">
                <a:solidFill>
                  <a:schemeClr val="lt1"/>
                </a:solidFill>
                <a:latin typeface="+mn-lt"/>
                <a:ea typeface="+mn-ea"/>
                <a:cs typeface="+mn-cs"/>
              </a:defRPr>
            </a:lvl5pPr>
            <a:lvl6pPr marL="2286000" algn="l" defTabSz="914400" rtl="0" eaLnBrk="1" latinLnBrk="0" hangingPunct="1">
              <a:defRPr sz="2500" kern="1200">
                <a:solidFill>
                  <a:schemeClr val="lt1"/>
                </a:solidFill>
                <a:latin typeface="+mn-lt"/>
                <a:ea typeface="+mn-ea"/>
                <a:cs typeface="+mn-cs"/>
              </a:defRPr>
            </a:lvl6pPr>
            <a:lvl7pPr marL="2743200" algn="l" defTabSz="914400" rtl="0" eaLnBrk="1" latinLnBrk="0" hangingPunct="1">
              <a:defRPr sz="2500" kern="1200">
                <a:solidFill>
                  <a:schemeClr val="lt1"/>
                </a:solidFill>
                <a:latin typeface="+mn-lt"/>
                <a:ea typeface="+mn-ea"/>
                <a:cs typeface="+mn-cs"/>
              </a:defRPr>
            </a:lvl7pPr>
            <a:lvl8pPr marL="3200400" algn="l" defTabSz="914400" rtl="0" eaLnBrk="1" latinLnBrk="0" hangingPunct="1">
              <a:defRPr sz="2500" kern="1200">
                <a:solidFill>
                  <a:schemeClr val="lt1"/>
                </a:solidFill>
                <a:latin typeface="+mn-lt"/>
                <a:ea typeface="+mn-ea"/>
                <a:cs typeface="+mn-cs"/>
              </a:defRPr>
            </a:lvl8pPr>
            <a:lvl9pPr marL="3657600" algn="l" defTabSz="914400" rtl="0" eaLnBrk="1" latinLnBrk="0" hangingPunct="1">
              <a:defRPr sz="2500" kern="1200">
                <a:solidFill>
                  <a:schemeClr val="lt1"/>
                </a:solidFill>
                <a:latin typeface="+mn-lt"/>
                <a:ea typeface="+mn-ea"/>
                <a:cs typeface="+mn-cs"/>
              </a:defRPr>
            </a:lvl9pPr>
          </a:lstStyle>
          <a:p>
            <a:pPr algn="ctr"/>
            <a:endParaRPr lang="en-US"/>
          </a:p>
        </p:txBody>
      </p:sp>
      <p:sp>
        <p:nvSpPr>
          <p:cNvPr id="10" name="Left Arrow 9"/>
          <p:cNvSpPr/>
          <p:nvPr/>
        </p:nvSpPr>
        <p:spPr>
          <a:xfrm rot="5400000">
            <a:off x="4261430" y="4037063"/>
            <a:ext cx="733083" cy="108191"/>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algn="l" rtl="0" fontAlgn="base">
              <a:spcBef>
                <a:spcPct val="0"/>
              </a:spcBef>
              <a:spcAft>
                <a:spcPct val="0"/>
              </a:spcAft>
              <a:defRPr sz="2500" kern="1200">
                <a:solidFill>
                  <a:schemeClr val="lt1"/>
                </a:solidFill>
                <a:latin typeface="+mn-lt"/>
                <a:ea typeface="+mn-ea"/>
                <a:cs typeface="+mn-cs"/>
              </a:defRPr>
            </a:lvl1pPr>
            <a:lvl2pPr marL="457200" algn="l" rtl="0" fontAlgn="base">
              <a:spcBef>
                <a:spcPct val="0"/>
              </a:spcBef>
              <a:spcAft>
                <a:spcPct val="0"/>
              </a:spcAft>
              <a:defRPr sz="2500" kern="1200">
                <a:solidFill>
                  <a:schemeClr val="lt1"/>
                </a:solidFill>
                <a:latin typeface="+mn-lt"/>
                <a:ea typeface="+mn-ea"/>
                <a:cs typeface="+mn-cs"/>
              </a:defRPr>
            </a:lvl2pPr>
            <a:lvl3pPr marL="914400" algn="l" rtl="0" fontAlgn="base">
              <a:spcBef>
                <a:spcPct val="0"/>
              </a:spcBef>
              <a:spcAft>
                <a:spcPct val="0"/>
              </a:spcAft>
              <a:defRPr sz="2500" kern="1200">
                <a:solidFill>
                  <a:schemeClr val="lt1"/>
                </a:solidFill>
                <a:latin typeface="+mn-lt"/>
                <a:ea typeface="+mn-ea"/>
                <a:cs typeface="+mn-cs"/>
              </a:defRPr>
            </a:lvl3pPr>
            <a:lvl4pPr marL="1371600" algn="l" rtl="0" fontAlgn="base">
              <a:spcBef>
                <a:spcPct val="0"/>
              </a:spcBef>
              <a:spcAft>
                <a:spcPct val="0"/>
              </a:spcAft>
              <a:defRPr sz="2500" kern="1200">
                <a:solidFill>
                  <a:schemeClr val="lt1"/>
                </a:solidFill>
                <a:latin typeface="+mn-lt"/>
                <a:ea typeface="+mn-ea"/>
                <a:cs typeface="+mn-cs"/>
              </a:defRPr>
            </a:lvl4pPr>
            <a:lvl5pPr marL="1828800" algn="l" rtl="0" fontAlgn="base">
              <a:spcBef>
                <a:spcPct val="0"/>
              </a:spcBef>
              <a:spcAft>
                <a:spcPct val="0"/>
              </a:spcAft>
              <a:defRPr sz="2500" kern="1200">
                <a:solidFill>
                  <a:schemeClr val="lt1"/>
                </a:solidFill>
                <a:latin typeface="+mn-lt"/>
                <a:ea typeface="+mn-ea"/>
                <a:cs typeface="+mn-cs"/>
              </a:defRPr>
            </a:lvl5pPr>
            <a:lvl6pPr marL="2286000" algn="l" defTabSz="914400" rtl="0" eaLnBrk="1" latinLnBrk="0" hangingPunct="1">
              <a:defRPr sz="2500" kern="1200">
                <a:solidFill>
                  <a:schemeClr val="lt1"/>
                </a:solidFill>
                <a:latin typeface="+mn-lt"/>
                <a:ea typeface="+mn-ea"/>
                <a:cs typeface="+mn-cs"/>
              </a:defRPr>
            </a:lvl6pPr>
            <a:lvl7pPr marL="2743200" algn="l" defTabSz="914400" rtl="0" eaLnBrk="1" latinLnBrk="0" hangingPunct="1">
              <a:defRPr sz="2500" kern="1200">
                <a:solidFill>
                  <a:schemeClr val="lt1"/>
                </a:solidFill>
                <a:latin typeface="+mn-lt"/>
                <a:ea typeface="+mn-ea"/>
                <a:cs typeface="+mn-cs"/>
              </a:defRPr>
            </a:lvl7pPr>
            <a:lvl8pPr marL="3200400" algn="l" defTabSz="914400" rtl="0" eaLnBrk="1" latinLnBrk="0" hangingPunct="1">
              <a:defRPr sz="2500" kern="1200">
                <a:solidFill>
                  <a:schemeClr val="lt1"/>
                </a:solidFill>
                <a:latin typeface="+mn-lt"/>
                <a:ea typeface="+mn-ea"/>
                <a:cs typeface="+mn-cs"/>
              </a:defRPr>
            </a:lvl8pPr>
            <a:lvl9pPr marL="3657600" algn="l" defTabSz="914400" rtl="0" eaLnBrk="1" latinLnBrk="0" hangingPunct="1">
              <a:defRPr sz="2500" kern="1200">
                <a:solidFill>
                  <a:schemeClr val="lt1"/>
                </a:solidFill>
                <a:latin typeface="+mn-lt"/>
                <a:ea typeface="+mn-ea"/>
                <a:cs typeface="+mn-cs"/>
              </a:defRPr>
            </a:lvl9pPr>
          </a:lstStyle>
          <a:p>
            <a:pPr algn="ctr"/>
            <a:endParaRPr lang="en-US"/>
          </a:p>
        </p:txBody>
      </p:sp>
      <p:sp>
        <p:nvSpPr>
          <p:cNvPr id="11" name="TextBox 8"/>
          <p:cNvSpPr txBox="1"/>
          <p:nvPr/>
        </p:nvSpPr>
        <p:spPr>
          <a:xfrm>
            <a:off x="1634068" y="4233446"/>
            <a:ext cx="3032138" cy="338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defPPr>
              <a:defRPr lang="en-US"/>
            </a:defPPr>
            <a:lvl1pPr algn="l" rtl="0" fontAlgn="base">
              <a:spcBef>
                <a:spcPct val="0"/>
              </a:spcBef>
              <a:spcAft>
                <a:spcPct val="0"/>
              </a:spcAft>
              <a:defRPr sz="2500" kern="1200">
                <a:solidFill>
                  <a:schemeClr val="lt1"/>
                </a:solidFill>
                <a:latin typeface="+mn-lt"/>
                <a:ea typeface="+mn-ea"/>
                <a:cs typeface="+mn-cs"/>
              </a:defRPr>
            </a:lvl1pPr>
            <a:lvl2pPr marL="457200" algn="l" rtl="0" fontAlgn="base">
              <a:spcBef>
                <a:spcPct val="0"/>
              </a:spcBef>
              <a:spcAft>
                <a:spcPct val="0"/>
              </a:spcAft>
              <a:defRPr sz="2500" kern="1200">
                <a:solidFill>
                  <a:schemeClr val="lt1"/>
                </a:solidFill>
                <a:latin typeface="+mn-lt"/>
                <a:ea typeface="+mn-ea"/>
                <a:cs typeface="+mn-cs"/>
              </a:defRPr>
            </a:lvl2pPr>
            <a:lvl3pPr marL="914400" algn="l" rtl="0" fontAlgn="base">
              <a:spcBef>
                <a:spcPct val="0"/>
              </a:spcBef>
              <a:spcAft>
                <a:spcPct val="0"/>
              </a:spcAft>
              <a:defRPr sz="2500" kern="1200">
                <a:solidFill>
                  <a:schemeClr val="lt1"/>
                </a:solidFill>
                <a:latin typeface="+mn-lt"/>
                <a:ea typeface="+mn-ea"/>
                <a:cs typeface="+mn-cs"/>
              </a:defRPr>
            </a:lvl3pPr>
            <a:lvl4pPr marL="1371600" algn="l" rtl="0" fontAlgn="base">
              <a:spcBef>
                <a:spcPct val="0"/>
              </a:spcBef>
              <a:spcAft>
                <a:spcPct val="0"/>
              </a:spcAft>
              <a:defRPr sz="2500" kern="1200">
                <a:solidFill>
                  <a:schemeClr val="lt1"/>
                </a:solidFill>
                <a:latin typeface="+mn-lt"/>
                <a:ea typeface="+mn-ea"/>
                <a:cs typeface="+mn-cs"/>
              </a:defRPr>
            </a:lvl4pPr>
            <a:lvl5pPr marL="1828800" algn="l" rtl="0" fontAlgn="base">
              <a:spcBef>
                <a:spcPct val="0"/>
              </a:spcBef>
              <a:spcAft>
                <a:spcPct val="0"/>
              </a:spcAft>
              <a:defRPr sz="2500" kern="1200">
                <a:solidFill>
                  <a:schemeClr val="lt1"/>
                </a:solidFill>
                <a:latin typeface="+mn-lt"/>
                <a:ea typeface="+mn-ea"/>
                <a:cs typeface="+mn-cs"/>
              </a:defRPr>
            </a:lvl5pPr>
            <a:lvl6pPr marL="2286000" algn="l" defTabSz="914400" rtl="0" eaLnBrk="1" latinLnBrk="0" hangingPunct="1">
              <a:defRPr sz="2500" kern="1200">
                <a:solidFill>
                  <a:schemeClr val="lt1"/>
                </a:solidFill>
                <a:latin typeface="+mn-lt"/>
                <a:ea typeface="+mn-ea"/>
                <a:cs typeface="+mn-cs"/>
              </a:defRPr>
            </a:lvl6pPr>
            <a:lvl7pPr marL="2743200" algn="l" defTabSz="914400" rtl="0" eaLnBrk="1" latinLnBrk="0" hangingPunct="1">
              <a:defRPr sz="2500" kern="1200">
                <a:solidFill>
                  <a:schemeClr val="lt1"/>
                </a:solidFill>
                <a:latin typeface="+mn-lt"/>
                <a:ea typeface="+mn-ea"/>
                <a:cs typeface="+mn-cs"/>
              </a:defRPr>
            </a:lvl7pPr>
            <a:lvl8pPr marL="3200400" algn="l" defTabSz="914400" rtl="0" eaLnBrk="1" latinLnBrk="0" hangingPunct="1">
              <a:defRPr sz="2500" kern="1200">
                <a:solidFill>
                  <a:schemeClr val="lt1"/>
                </a:solidFill>
                <a:latin typeface="+mn-lt"/>
                <a:ea typeface="+mn-ea"/>
                <a:cs typeface="+mn-cs"/>
              </a:defRPr>
            </a:lvl8pPr>
            <a:lvl9pPr marL="3657600" algn="l" defTabSz="914400" rtl="0" eaLnBrk="1" latinLnBrk="0" hangingPunct="1">
              <a:defRPr sz="2500" kern="1200">
                <a:solidFill>
                  <a:schemeClr val="lt1"/>
                </a:solidFill>
                <a:latin typeface="+mn-lt"/>
                <a:ea typeface="+mn-ea"/>
                <a:cs typeface="+mn-cs"/>
              </a:defRPr>
            </a:lvl9pPr>
          </a:lstStyle>
          <a:p>
            <a:r>
              <a:rPr lang="en-US" sz="1600" b="1" dirty="0" smtClean="0">
                <a:solidFill>
                  <a:schemeClr val="bg1"/>
                </a:solidFill>
              </a:rPr>
              <a:t>http://localhost/</a:t>
            </a:r>
          </a:p>
        </p:txBody>
      </p:sp>
    </p:spTree>
    <p:extLst>
      <p:ext uri="{BB962C8B-B14F-4D97-AF65-F5344CB8AC3E}">
        <p14:creationId xmlns:p14="http://schemas.microsoft.com/office/powerpoint/2010/main" val="2142709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52862" y="1320665"/>
            <a:ext cx="4457700" cy="2924175"/>
          </a:xfrm>
          <a:prstGeom prst="rect">
            <a:avLst/>
          </a:prstGeom>
        </p:spPr>
      </p:pic>
      <p:sp>
        <p:nvSpPr>
          <p:cNvPr id="5" name="Title 1"/>
          <p:cNvSpPr>
            <a:spLocks noGrp="1"/>
          </p:cNvSpPr>
          <p:nvPr/>
        </p:nvSpPr>
        <p:spPr>
          <a:xfrm>
            <a:off x="13716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a:lstStyle>
          <a:p>
            <a:r>
              <a:rPr lang="en-US" dirty="0" smtClean="0"/>
              <a:t>Custom Route </a:t>
            </a:r>
            <a:endParaRPr lang="en-US" dirty="0"/>
          </a:p>
        </p:txBody>
      </p:sp>
      <p:sp>
        <p:nvSpPr>
          <p:cNvPr id="6" name="Content Placeholder 2"/>
          <p:cNvSpPr>
            <a:spLocks noGrp="1"/>
          </p:cNvSpPr>
          <p:nvPr/>
        </p:nvSpPr>
        <p:spPr>
          <a:xfrm>
            <a:off x="118533" y="4630228"/>
            <a:ext cx="8686800" cy="2057400"/>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Result: 404 Not Found</a:t>
            </a:r>
            <a:endParaRPr lang="en-US" dirty="0"/>
          </a:p>
        </p:txBody>
      </p:sp>
      <p:sp>
        <p:nvSpPr>
          <p:cNvPr id="7" name="Slide Number Placeholder 3"/>
          <p:cNvSpPr>
            <a:spLocks noGrp="1"/>
          </p:cNvSpPr>
          <p:nvPr/>
        </p:nvSpPr>
        <p:spPr>
          <a:xfrm>
            <a:off x="8568267" y="6553200"/>
            <a:ext cx="457200" cy="228600"/>
          </a:xfrm>
          <a:prstGeom prst="rect">
            <a:avLst/>
          </a:prstGeom>
        </p:spPr>
        <p:txBody>
          <a:bodyPr anchor="ctr" anchorCtr="0"/>
          <a:lstStyle>
            <a:defPPr>
              <a:defRPr lang="en-US"/>
            </a:defPPr>
            <a:lvl1pPr algn="r" rtl="0" fontAlgn="base">
              <a:spcBef>
                <a:spcPct val="0"/>
              </a:spcBef>
              <a:spcAft>
                <a:spcPct val="0"/>
              </a:spcAft>
              <a:defRPr sz="11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defRPr/>
            </a:pPr>
            <a:fld id="{58452FF4-89E3-4D1B-9927-2DBDC00E58D7}" type="slidenum">
              <a:rPr lang="en-US" smtClean="0"/>
              <a:pPr>
                <a:defRPr/>
              </a:pPr>
              <a:t>27</a:t>
            </a:fld>
            <a:endParaRPr lang="en-US" dirty="0"/>
          </a:p>
        </p:txBody>
      </p:sp>
      <p:sp>
        <p:nvSpPr>
          <p:cNvPr id="8" name="Left Arrow 7"/>
          <p:cNvSpPr/>
          <p:nvPr/>
        </p:nvSpPr>
        <p:spPr>
          <a:xfrm rot="6593364">
            <a:off x="2588629" y="3178777"/>
            <a:ext cx="2148134" cy="239546"/>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algn="l" rtl="0" fontAlgn="base">
              <a:spcBef>
                <a:spcPct val="0"/>
              </a:spcBef>
              <a:spcAft>
                <a:spcPct val="0"/>
              </a:spcAft>
              <a:defRPr sz="2500" kern="1200">
                <a:solidFill>
                  <a:schemeClr val="lt1"/>
                </a:solidFill>
                <a:latin typeface="+mn-lt"/>
                <a:ea typeface="+mn-ea"/>
                <a:cs typeface="+mn-cs"/>
              </a:defRPr>
            </a:lvl1pPr>
            <a:lvl2pPr marL="457200" algn="l" rtl="0" fontAlgn="base">
              <a:spcBef>
                <a:spcPct val="0"/>
              </a:spcBef>
              <a:spcAft>
                <a:spcPct val="0"/>
              </a:spcAft>
              <a:defRPr sz="2500" kern="1200">
                <a:solidFill>
                  <a:schemeClr val="lt1"/>
                </a:solidFill>
                <a:latin typeface="+mn-lt"/>
                <a:ea typeface="+mn-ea"/>
                <a:cs typeface="+mn-cs"/>
              </a:defRPr>
            </a:lvl2pPr>
            <a:lvl3pPr marL="914400" algn="l" rtl="0" fontAlgn="base">
              <a:spcBef>
                <a:spcPct val="0"/>
              </a:spcBef>
              <a:spcAft>
                <a:spcPct val="0"/>
              </a:spcAft>
              <a:defRPr sz="2500" kern="1200">
                <a:solidFill>
                  <a:schemeClr val="lt1"/>
                </a:solidFill>
                <a:latin typeface="+mn-lt"/>
                <a:ea typeface="+mn-ea"/>
                <a:cs typeface="+mn-cs"/>
              </a:defRPr>
            </a:lvl3pPr>
            <a:lvl4pPr marL="1371600" algn="l" rtl="0" fontAlgn="base">
              <a:spcBef>
                <a:spcPct val="0"/>
              </a:spcBef>
              <a:spcAft>
                <a:spcPct val="0"/>
              </a:spcAft>
              <a:defRPr sz="2500" kern="1200">
                <a:solidFill>
                  <a:schemeClr val="lt1"/>
                </a:solidFill>
                <a:latin typeface="+mn-lt"/>
                <a:ea typeface="+mn-ea"/>
                <a:cs typeface="+mn-cs"/>
              </a:defRPr>
            </a:lvl4pPr>
            <a:lvl5pPr marL="1828800" algn="l" rtl="0" fontAlgn="base">
              <a:spcBef>
                <a:spcPct val="0"/>
              </a:spcBef>
              <a:spcAft>
                <a:spcPct val="0"/>
              </a:spcAft>
              <a:defRPr sz="2500" kern="1200">
                <a:solidFill>
                  <a:schemeClr val="lt1"/>
                </a:solidFill>
                <a:latin typeface="+mn-lt"/>
                <a:ea typeface="+mn-ea"/>
                <a:cs typeface="+mn-cs"/>
              </a:defRPr>
            </a:lvl5pPr>
            <a:lvl6pPr marL="2286000" algn="l" defTabSz="914400" rtl="0" eaLnBrk="1" latinLnBrk="0" hangingPunct="1">
              <a:defRPr sz="2500" kern="1200">
                <a:solidFill>
                  <a:schemeClr val="lt1"/>
                </a:solidFill>
                <a:latin typeface="+mn-lt"/>
                <a:ea typeface="+mn-ea"/>
                <a:cs typeface="+mn-cs"/>
              </a:defRPr>
            </a:lvl6pPr>
            <a:lvl7pPr marL="2743200" algn="l" defTabSz="914400" rtl="0" eaLnBrk="1" latinLnBrk="0" hangingPunct="1">
              <a:defRPr sz="2500" kern="1200">
                <a:solidFill>
                  <a:schemeClr val="lt1"/>
                </a:solidFill>
                <a:latin typeface="+mn-lt"/>
                <a:ea typeface="+mn-ea"/>
                <a:cs typeface="+mn-cs"/>
              </a:defRPr>
            </a:lvl7pPr>
            <a:lvl8pPr marL="3200400" algn="l" defTabSz="914400" rtl="0" eaLnBrk="1" latinLnBrk="0" hangingPunct="1">
              <a:defRPr sz="2500" kern="1200">
                <a:solidFill>
                  <a:schemeClr val="lt1"/>
                </a:solidFill>
                <a:latin typeface="+mn-lt"/>
                <a:ea typeface="+mn-ea"/>
                <a:cs typeface="+mn-cs"/>
              </a:defRPr>
            </a:lvl8pPr>
            <a:lvl9pPr marL="3657600" algn="l" defTabSz="914400" rtl="0" eaLnBrk="1" latinLnBrk="0" hangingPunct="1">
              <a:defRPr sz="2500" kern="1200">
                <a:solidFill>
                  <a:schemeClr val="lt1"/>
                </a:solidFill>
                <a:latin typeface="+mn-lt"/>
                <a:ea typeface="+mn-ea"/>
                <a:cs typeface="+mn-cs"/>
              </a:defRPr>
            </a:lvl9pPr>
          </a:lstStyle>
          <a:p>
            <a:pPr algn="ctr"/>
            <a:endParaRPr lang="en-US"/>
          </a:p>
        </p:txBody>
      </p:sp>
      <p:sp>
        <p:nvSpPr>
          <p:cNvPr id="9" name="Left Arrow 8"/>
          <p:cNvSpPr/>
          <p:nvPr/>
        </p:nvSpPr>
        <p:spPr>
          <a:xfrm rot="9654854">
            <a:off x="3927014" y="4034115"/>
            <a:ext cx="1134569" cy="224085"/>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algn="l" rtl="0" fontAlgn="base">
              <a:spcBef>
                <a:spcPct val="0"/>
              </a:spcBef>
              <a:spcAft>
                <a:spcPct val="0"/>
              </a:spcAft>
              <a:defRPr sz="2500" kern="1200">
                <a:solidFill>
                  <a:schemeClr val="lt1"/>
                </a:solidFill>
                <a:latin typeface="+mn-lt"/>
                <a:ea typeface="+mn-ea"/>
                <a:cs typeface="+mn-cs"/>
              </a:defRPr>
            </a:lvl1pPr>
            <a:lvl2pPr marL="457200" algn="l" rtl="0" fontAlgn="base">
              <a:spcBef>
                <a:spcPct val="0"/>
              </a:spcBef>
              <a:spcAft>
                <a:spcPct val="0"/>
              </a:spcAft>
              <a:defRPr sz="2500" kern="1200">
                <a:solidFill>
                  <a:schemeClr val="lt1"/>
                </a:solidFill>
                <a:latin typeface="+mn-lt"/>
                <a:ea typeface="+mn-ea"/>
                <a:cs typeface="+mn-cs"/>
              </a:defRPr>
            </a:lvl2pPr>
            <a:lvl3pPr marL="914400" algn="l" rtl="0" fontAlgn="base">
              <a:spcBef>
                <a:spcPct val="0"/>
              </a:spcBef>
              <a:spcAft>
                <a:spcPct val="0"/>
              </a:spcAft>
              <a:defRPr sz="2500" kern="1200">
                <a:solidFill>
                  <a:schemeClr val="lt1"/>
                </a:solidFill>
                <a:latin typeface="+mn-lt"/>
                <a:ea typeface="+mn-ea"/>
                <a:cs typeface="+mn-cs"/>
              </a:defRPr>
            </a:lvl3pPr>
            <a:lvl4pPr marL="1371600" algn="l" rtl="0" fontAlgn="base">
              <a:spcBef>
                <a:spcPct val="0"/>
              </a:spcBef>
              <a:spcAft>
                <a:spcPct val="0"/>
              </a:spcAft>
              <a:defRPr sz="2500" kern="1200">
                <a:solidFill>
                  <a:schemeClr val="lt1"/>
                </a:solidFill>
                <a:latin typeface="+mn-lt"/>
                <a:ea typeface="+mn-ea"/>
                <a:cs typeface="+mn-cs"/>
              </a:defRPr>
            </a:lvl4pPr>
            <a:lvl5pPr marL="1828800" algn="l" rtl="0" fontAlgn="base">
              <a:spcBef>
                <a:spcPct val="0"/>
              </a:spcBef>
              <a:spcAft>
                <a:spcPct val="0"/>
              </a:spcAft>
              <a:defRPr sz="2500" kern="1200">
                <a:solidFill>
                  <a:schemeClr val="lt1"/>
                </a:solidFill>
                <a:latin typeface="+mn-lt"/>
                <a:ea typeface="+mn-ea"/>
                <a:cs typeface="+mn-cs"/>
              </a:defRPr>
            </a:lvl5pPr>
            <a:lvl6pPr marL="2286000" algn="l" defTabSz="914400" rtl="0" eaLnBrk="1" latinLnBrk="0" hangingPunct="1">
              <a:defRPr sz="2500" kern="1200">
                <a:solidFill>
                  <a:schemeClr val="lt1"/>
                </a:solidFill>
                <a:latin typeface="+mn-lt"/>
                <a:ea typeface="+mn-ea"/>
                <a:cs typeface="+mn-cs"/>
              </a:defRPr>
            </a:lvl6pPr>
            <a:lvl7pPr marL="2743200" algn="l" defTabSz="914400" rtl="0" eaLnBrk="1" latinLnBrk="0" hangingPunct="1">
              <a:defRPr sz="2500" kern="1200">
                <a:solidFill>
                  <a:schemeClr val="lt1"/>
                </a:solidFill>
                <a:latin typeface="+mn-lt"/>
                <a:ea typeface="+mn-ea"/>
                <a:cs typeface="+mn-cs"/>
              </a:defRPr>
            </a:lvl7pPr>
            <a:lvl8pPr marL="3200400" algn="l" defTabSz="914400" rtl="0" eaLnBrk="1" latinLnBrk="0" hangingPunct="1">
              <a:defRPr sz="2500" kern="1200">
                <a:solidFill>
                  <a:schemeClr val="lt1"/>
                </a:solidFill>
                <a:latin typeface="+mn-lt"/>
                <a:ea typeface="+mn-ea"/>
                <a:cs typeface="+mn-cs"/>
              </a:defRPr>
            </a:lvl8pPr>
            <a:lvl9pPr marL="3657600" algn="l" defTabSz="914400" rtl="0" eaLnBrk="1" latinLnBrk="0" hangingPunct="1">
              <a:defRPr sz="2500" kern="1200">
                <a:solidFill>
                  <a:schemeClr val="lt1"/>
                </a:solidFill>
                <a:latin typeface="+mn-lt"/>
                <a:ea typeface="+mn-ea"/>
                <a:cs typeface="+mn-cs"/>
              </a:defRPr>
            </a:lvl9pPr>
          </a:lstStyle>
          <a:p>
            <a:pPr algn="ctr"/>
            <a:endParaRPr lang="en-US"/>
          </a:p>
        </p:txBody>
      </p:sp>
      <p:sp>
        <p:nvSpPr>
          <p:cNvPr id="10" name="TextBox 8"/>
          <p:cNvSpPr txBox="1"/>
          <p:nvPr/>
        </p:nvSpPr>
        <p:spPr>
          <a:xfrm>
            <a:off x="1634067" y="4233446"/>
            <a:ext cx="3124199" cy="338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defPPr>
              <a:defRPr lang="en-US"/>
            </a:defPPr>
            <a:lvl1pPr algn="l" rtl="0" fontAlgn="base">
              <a:spcBef>
                <a:spcPct val="0"/>
              </a:spcBef>
              <a:spcAft>
                <a:spcPct val="0"/>
              </a:spcAft>
              <a:defRPr sz="2500" kern="1200">
                <a:solidFill>
                  <a:schemeClr val="lt1"/>
                </a:solidFill>
                <a:latin typeface="+mn-lt"/>
                <a:ea typeface="+mn-ea"/>
                <a:cs typeface="+mn-cs"/>
              </a:defRPr>
            </a:lvl1pPr>
            <a:lvl2pPr marL="457200" algn="l" rtl="0" fontAlgn="base">
              <a:spcBef>
                <a:spcPct val="0"/>
              </a:spcBef>
              <a:spcAft>
                <a:spcPct val="0"/>
              </a:spcAft>
              <a:defRPr sz="2500" kern="1200">
                <a:solidFill>
                  <a:schemeClr val="lt1"/>
                </a:solidFill>
                <a:latin typeface="+mn-lt"/>
                <a:ea typeface="+mn-ea"/>
                <a:cs typeface="+mn-cs"/>
              </a:defRPr>
            </a:lvl2pPr>
            <a:lvl3pPr marL="914400" algn="l" rtl="0" fontAlgn="base">
              <a:spcBef>
                <a:spcPct val="0"/>
              </a:spcBef>
              <a:spcAft>
                <a:spcPct val="0"/>
              </a:spcAft>
              <a:defRPr sz="2500" kern="1200">
                <a:solidFill>
                  <a:schemeClr val="lt1"/>
                </a:solidFill>
                <a:latin typeface="+mn-lt"/>
                <a:ea typeface="+mn-ea"/>
                <a:cs typeface="+mn-cs"/>
              </a:defRPr>
            </a:lvl3pPr>
            <a:lvl4pPr marL="1371600" algn="l" rtl="0" fontAlgn="base">
              <a:spcBef>
                <a:spcPct val="0"/>
              </a:spcBef>
              <a:spcAft>
                <a:spcPct val="0"/>
              </a:spcAft>
              <a:defRPr sz="2500" kern="1200">
                <a:solidFill>
                  <a:schemeClr val="lt1"/>
                </a:solidFill>
                <a:latin typeface="+mn-lt"/>
                <a:ea typeface="+mn-ea"/>
                <a:cs typeface="+mn-cs"/>
              </a:defRPr>
            </a:lvl4pPr>
            <a:lvl5pPr marL="1828800" algn="l" rtl="0" fontAlgn="base">
              <a:spcBef>
                <a:spcPct val="0"/>
              </a:spcBef>
              <a:spcAft>
                <a:spcPct val="0"/>
              </a:spcAft>
              <a:defRPr sz="2500" kern="1200">
                <a:solidFill>
                  <a:schemeClr val="lt1"/>
                </a:solidFill>
                <a:latin typeface="+mn-lt"/>
                <a:ea typeface="+mn-ea"/>
                <a:cs typeface="+mn-cs"/>
              </a:defRPr>
            </a:lvl5pPr>
            <a:lvl6pPr marL="2286000" algn="l" defTabSz="914400" rtl="0" eaLnBrk="1" latinLnBrk="0" hangingPunct="1">
              <a:defRPr sz="2500" kern="1200">
                <a:solidFill>
                  <a:schemeClr val="lt1"/>
                </a:solidFill>
                <a:latin typeface="+mn-lt"/>
                <a:ea typeface="+mn-ea"/>
                <a:cs typeface="+mn-cs"/>
              </a:defRPr>
            </a:lvl6pPr>
            <a:lvl7pPr marL="2743200" algn="l" defTabSz="914400" rtl="0" eaLnBrk="1" latinLnBrk="0" hangingPunct="1">
              <a:defRPr sz="2500" kern="1200">
                <a:solidFill>
                  <a:schemeClr val="lt1"/>
                </a:solidFill>
                <a:latin typeface="+mn-lt"/>
                <a:ea typeface="+mn-ea"/>
                <a:cs typeface="+mn-cs"/>
              </a:defRPr>
            </a:lvl7pPr>
            <a:lvl8pPr marL="3200400" algn="l" defTabSz="914400" rtl="0" eaLnBrk="1" latinLnBrk="0" hangingPunct="1">
              <a:defRPr sz="2500" kern="1200">
                <a:solidFill>
                  <a:schemeClr val="lt1"/>
                </a:solidFill>
                <a:latin typeface="+mn-lt"/>
                <a:ea typeface="+mn-ea"/>
                <a:cs typeface="+mn-cs"/>
              </a:defRPr>
            </a:lvl8pPr>
            <a:lvl9pPr marL="3657600" algn="l" defTabSz="914400" rtl="0" eaLnBrk="1" latinLnBrk="0" hangingPunct="1">
              <a:defRPr sz="2500" kern="1200">
                <a:solidFill>
                  <a:schemeClr val="lt1"/>
                </a:solidFill>
                <a:latin typeface="+mn-lt"/>
                <a:ea typeface="+mn-ea"/>
                <a:cs typeface="+mn-cs"/>
              </a:defRPr>
            </a:lvl9pPr>
          </a:lstStyle>
          <a:p>
            <a:r>
              <a:rPr lang="en-US" sz="1600" b="1" dirty="0" smtClean="0">
                <a:solidFill>
                  <a:schemeClr val="bg1"/>
                </a:solidFill>
              </a:rPr>
              <a:t>http://localhost/Users</a:t>
            </a:r>
          </a:p>
        </p:txBody>
      </p:sp>
      <p:sp>
        <p:nvSpPr>
          <p:cNvPr id="11" name="TextBox 10"/>
          <p:cNvSpPr txBox="1"/>
          <p:nvPr/>
        </p:nvSpPr>
        <p:spPr>
          <a:xfrm>
            <a:off x="5057164" y="3721953"/>
            <a:ext cx="320922" cy="4770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algn="l" rtl="0" fontAlgn="base">
              <a:spcBef>
                <a:spcPct val="0"/>
              </a:spcBef>
              <a:spcAft>
                <a:spcPct val="0"/>
              </a:spcAft>
              <a:defRPr sz="2500" kern="1200">
                <a:solidFill>
                  <a:schemeClr val="lt1"/>
                </a:solidFill>
                <a:latin typeface="+mn-lt"/>
                <a:ea typeface="+mn-ea"/>
                <a:cs typeface="+mn-cs"/>
              </a:defRPr>
            </a:lvl1pPr>
            <a:lvl2pPr marL="457200" algn="l" rtl="0" fontAlgn="base">
              <a:spcBef>
                <a:spcPct val="0"/>
              </a:spcBef>
              <a:spcAft>
                <a:spcPct val="0"/>
              </a:spcAft>
              <a:defRPr sz="2500" kern="1200">
                <a:solidFill>
                  <a:schemeClr val="lt1"/>
                </a:solidFill>
                <a:latin typeface="+mn-lt"/>
                <a:ea typeface="+mn-ea"/>
                <a:cs typeface="+mn-cs"/>
              </a:defRPr>
            </a:lvl2pPr>
            <a:lvl3pPr marL="914400" algn="l" rtl="0" fontAlgn="base">
              <a:spcBef>
                <a:spcPct val="0"/>
              </a:spcBef>
              <a:spcAft>
                <a:spcPct val="0"/>
              </a:spcAft>
              <a:defRPr sz="2500" kern="1200">
                <a:solidFill>
                  <a:schemeClr val="lt1"/>
                </a:solidFill>
                <a:latin typeface="+mn-lt"/>
                <a:ea typeface="+mn-ea"/>
                <a:cs typeface="+mn-cs"/>
              </a:defRPr>
            </a:lvl3pPr>
            <a:lvl4pPr marL="1371600" algn="l" rtl="0" fontAlgn="base">
              <a:spcBef>
                <a:spcPct val="0"/>
              </a:spcBef>
              <a:spcAft>
                <a:spcPct val="0"/>
              </a:spcAft>
              <a:defRPr sz="2500" kern="1200">
                <a:solidFill>
                  <a:schemeClr val="lt1"/>
                </a:solidFill>
                <a:latin typeface="+mn-lt"/>
                <a:ea typeface="+mn-ea"/>
                <a:cs typeface="+mn-cs"/>
              </a:defRPr>
            </a:lvl4pPr>
            <a:lvl5pPr marL="1828800" algn="l" rtl="0" fontAlgn="base">
              <a:spcBef>
                <a:spcPct val="0"/>
              </a:spcBef>
              <a:spcAft>
                <a:spcPct val="0"/>
              </a:spcAft>
              <a:defRPr sz="2500" kern="1200">
                <a:solidFill>
                  <a:schemeClr val="lt1"/>
                </a:solidFill>
                <a:latin typeface="+mn-lt"/>
                <a:ea typeface="+mn-ea"/>
                <a:cs typeface="+mn-cs"/>
              </a:defRPr>
            </a:lvl5pPr>
            <a:lvl6pPr marL="2286000" algn="l" defTabSz="914400" rtl="0" eaLnBrk="1" latinLnBrk="0" hangingPunct="1">
              <a:defRPr sz="2500" kern="1200">
                <a:solidFill>
                  <a:schemeClr val="lt1"/>
                </a:solidFill>
                <a:latin typeface="+mn-lt"/>
                <a:ea typeface="+mn-ea"/>
                <a:cs typeface="+mn-cs"/>
              </a:defRPr>
            </a:lvl6pPr>
            <a:lvl7pPr marL="2743200" algn="l" defTabSz="914400" rtl="0" eaLnBrk="1" latinLnBrk="0" hangingPunct="1">
              <a:defRPr sz="2500" kern="1200">
                <a:solidFill>
                  <a:schemeClr val="lt1"/>
                </a:solidFill>
                <a:latin typeface="+mn-lt"/>
                <a:ea typeface="+mn-ea"/>
                <a:cs typeface="+mn-cs"/>
              </a:defRPr>
            </a:lvl7pPr>
            <a:lvl8pPr marL="3200400" algn="l" defTabSz="914400" rtl="0" eaLnBrk="1" latinLnBrk="0" hangingPunct="1">
              <a:defRPr sz="2500" kern="1200">
                <a:solidFill>
                  <a:schemeClr val="lt1"/>
                </a:solidFill>
                <a:latin typeface="+mn-lt"/>
                <a:ea typeface="+mn-ea"/>
                <a:cs typeface="+mn-cs"/>
              </a:defRPr>
            </a:lvl8pPr>
            <a:lvl9pPr marL="3657600" algn="l" defTabSz="914400" rtl="0" eaLnBrk="1" latinLnBrk="0" hangingPunct="1">
              <a:defRPr sz="2500" kern="1200">
                <a:solidFill>
                  <a:schemeClr val="lt1"/>
                </a:solidFill>
                <a:latin typeface="+mn-lt"/>
                <a:ea typeface="+mn-ea"/>
                <a:cs typeface="+mn-cs"/>
              </a:defRPr>
            </a:lvl9pPr>
          </a:lstStyle>
          <a:p>
            <a:r>
              <a:rPr lang="en-US" b="1" dirty="0">
                <a:solidFill>
                  <a:schemeClr val="bg1"/>
                </a:solidFill>
              </a:rPr>
              <a:t>?</a:t>
            </a:r>
          </a:p>
        </p:txBody>
      </p:sp>
    </p:spTree>
    <p:extLst>
      <p:ext uri="{BB962C8B-B14F-4D97-AF65-F5344CB8AC3E}">
        <p14:creationId xmlns:p14="http://schemas.microsoft.com/office/powerpoint/2010/main" val="24930265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1447800" y="96982"/>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a:lstStyle>
          <a:p>
            <a:r>
              <a:rPr lang="en-US" dirty="0" smtClean="0"/>
              <a:t>Route Constraints</a:t>
            </a:r>
            <a:endParaRPr lang="en-US" dirty="0"/>
          </a:p>
        </p:txBody>
      </p:sp>
      <p:sp>
        <p:nvSpPr>
          <p:cNvPr id="5" name="Content Placeholder 2"/>
          <p:cNvSpPr>
            <a:spLocks noGrp="1"/>
          </p:cNvSpPr>
          <p:nvPr/>
        </p:nvSpPr>
        <p:spPr>
          <a:xfrm>
            <a:off x="152400" y="914400"/>
            <a:ext cx="8686800" cy="5791200"/>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2200" dirty="0" smtClean="0">
                <a:solidFill>
                  <a:schemeClr val="tx1"/>
                </a:solidFill>
                <a:effectLst/>
              </a:rPr>
              <a:t>Constraints are rules on the URL segments</a:t>
            </a:r>
          </a:p>
          <a:p>
            <a:r>
              <a:rPr lang="en-US" sz="2200" dirty="0" smtClean="0">
                <a:solidFill>
                  <a:schemeClr val="tx1"/>
                </a:solidFill>
                <a:effectLst/>
              </a:rPr>
              <a:t>All the constraints are regular expression compatible with class Regex</a:t>
            </a:r>
          </a:p>
          <a:p>
            <a:r>
              <a:rPr lang="en-US" sz="2200" dirty="0" smtClean="0">
                <a:solidFill>
                  <a:schemeClr val="tx1"/>
                </a:solidFill>
                <a:effectLst/>
              </a:rPr>
              <a:t>Defined as one of the </a:t>
            </a:r>
            <a:r>
              <a:rPr lang="en-US" sz="2200" dirty="0" err="1" smtClean="0">
                <a:solidFill>
                  <a:schemeClr val="tx1"/>
                </a:solidFill>
                <a:effectLst/>
              </a:rPr>
              <a:t>routes.MapRoute</a:t>
            </a:r>
            <a:r>
              <a:rPr lang="en-US" sz="2200" dirty="0" smtClean="0">
                <a:solidFill>
                  <a:schemeClr val="tx1"/>
                </a:solidFill>
                <a:effectLst/>
              </a:rPr>
              <a:t>(…) parameters</a:t>
            </a:r>
          </a:p>
          <a:p>
            <a:endParaRPr lang="en-US" sz="2200" dirty="0">
              <a:solidFill>
                <a:schemeClr val="tx1"/>
              </a:solidFill>
              <a:effectLst/>
            </a:endParaRPr>
          </a:p>
        </p:txBody>
      </p:sp>
      <p:sp>
        <p:nvSpPr>
          <p:cNvPr id="6" name="Slide Number Placeholder 3"/>
          <p:cNvSpPr>
            <a:spLocks noGrp="1"/>
          </p:cNvSpPr>
          <p:nvPr/>
        </p:nvSpPr>
        <p:spPr>
          <a:xfrm>
            <a:off x="8534400" y="6553200"/>
            <a:ext cx="457200" cy="228600"/>
          </a:xfrm>
          <a:prstGeom prst="rect">
            <a:avLst/>
          </a:prstGeom>
        </p:spPr>
        <p:txBody>
          <a:bodyPr anchor="ctr" anchorCtr="0"/>
          <a:lstStyle>
            <a:defPPr>
              <a:defRPr lang="en-US"/>
            </a:defPPr>
            <a:lvl1pPr algn="r" rtl="0" fontAlgn="base">
              <a:spcBef>
                <a:spcPct val="0"/>
              </a:spcBef>
              <a:spcAft>
                <a:spcPct val="0"/>
              </a:spcAft>
              <a:defRPr sz="11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defRPr/>
            </a:pPr>
            <a:fld id="{58452FF4-89E3-4D1B-9927-2DBDC00E58D7}" type="slidenum">
              <a:rPr lang="en-US" smtClean="0"/>
              <a:pPr>
                <a:defRPr/>
              </a:pPr>
              <a:t>28</a:t>
            </a:fld>
            <a:endParaRPr lang="en-US" dirty="0"/>
          </a:p>
        </p:txBody>
      </p:sp>
      <p:pic>
        <p:nvPicPr>
          <p:cNvPr id="7" name="Picture 6"/>
          <p:cNvPicPr>
            <a:picLocks noChangeAspect="1"/>
          </p:cNvPicPr>
          <p:nvPr/>
        </p:nvPicPr>
        <p:blipFill>
          <a:blip r:embed="rId2"/>
          <a:stretch>
            <a:fillRect/>
          </a:stretch>
        </p:blipFill>
        <p:spPr>
          <a:xfrm>
            <a:off x="609600" y="3200400"/>
            <a:ext cx="7296150" cy="18383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776881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Application</a:t>
            </a:r>
            <a:endParaRPr lang="en-US" dirty="0"/>
          </a:p>
        </p:txBody>
      </p:sp>
      <p:pic>
        <p:nvPicPr>
          <p:cNvPr id="1027" name="Picture 3" descr="C:\Users\ah0181212\Desktop\Images\4-5-2015 8-34-40 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639" y="1573060"/>
            <a:ext cx="7618103" cy="4751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05680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on the web today</a:t>
            </a:r>
          </a:p>
        </p:txBody>
      </p:sp>
      <p:sp>
        <p:nvSpPr>
          <p:cNvPr id="3" name="Content Placeholder 2"/>
          <p:cNvSpPr>
            <a:spLocks noGrp="1"/>
          </p:cNvSpPr>
          <p:nvPr>
            <p:ph idx="1"/>
          </p:nvPr>
        </p:nvSpPr>
        <p:spPr/>
        <p:txBody>
          <a:bodyPr/>
          <a:lstStyle/>
          <a:p>
            <a:r>
              <a:rPr lang="en-US" dirty="0"/>
              <a:t>Ruby on Rails</a:t>
            </a:r>
          </a:p>
          <a:p>
            <a:r>
              <a:rPr lang="en-US" dirty="0" err="1"/>
              <a:t>Django</a:t>
            </a:r>
            <a:r>
              <a:rPr lang="en-US" dirty="0"/>
              <a:t> and Python</a:t>
            </a:r>
          </a:p>
          <a:p>
            <a:r>
              <a:rPr lang="en-US" dirty="0"/>
              <a:t>Spring, Struts and Java</a:t>
            </a:r>
          </a:p>
          <a:p>
            <a:r>
              <a:rPr lang="en-US" dirty="0" err="1"/>
              <a:t>Zend</a:t>
            </a:r>
            <a:r>
              <a:rPr lang="en-US" dirty="0"/>
              <a:t> Framework and PHP</a:t>
            </a:r>
          </a:p>
          <a:p>
            <a:r>
              <a:rPr lang="en-US" dirty="0" err="1"/>
              <a:t>MonoRail</a:t>
            </a:r>
            <a:endParaRPr lang="en-US" dirty="0"/>
          </a:p>
          <a:p>
            <a:r>
              <a:rPr lang="en-US" dirty="0"/>
              <a:t>…</a:t>
            </a:r>
          </a:p>
          <a:p>
            <a:endParaRPr lang="en-US" dirty="0"/>
          </a:p>
        </p:txBody>
      </p:sp>
    </p:spTree>
    <p:extLst>
      <p:ext uri="{BB962C8B-B14F-4D97-AF65-F5344CB8AC3E}">
        <p14:creationId xmlns:p14="http://schemas.microsoft.com/office/powerpoint/2010/main" val="34535154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 in MVC Application</a:t>
            </a:r>
            <a:endParaRPr lang="en-US" dirty="0"/>
          </a:p>
        </p:txBody>
      </p:sp>
      <p:pic>
        <p:nvPicPr>
          <p:cNvPr id="2050" name="Picture 2" descr="C:\Users\ah0181212\Desktop\Images\4-5-2015 8-45-10 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371600"/>
            <a:ext cx="7772400" cy="4904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56324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1828800"/>
            <a:ext cx="8109097"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23390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in MVC Application</a:t>
            </a:r>
            <a:endParaRPr lang="en-US" dirty="0"/>
          </a:p>
        </p:txBody>
      </p:sp>
      <p:pic>
        <p:nvPicPr>
          <p:cNvPr id="3074" name="Picture 2" descr="C:\Users\ah0181212\Desktop\Images\4-5-2015 8-54-05 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47800"/>
            <a:ext cx="7772400" cy="4878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78333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Method Return</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910" y="1981200"/>
            <a:ext cx="9027090"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39787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Convention used by MVC to find views</a:t>
            </a:r>
            <a:endParaRPr lang="en-US" dirty="0"/>
          </a:p>
        </p:txBody>
      </p:sp>
      <p:sp>
        <p:nvSpPr>
          <p:cNvPr id="3" name="Content Placeholder 2"/>
          <p:cNvSpPr>
            <a:spLocks noGrp="1"/>
          </p:cNvSpPr>
          <p:nvPr>
            <p:ph idx="1"/>
          </p:nvPr>
        </p:nvSpPr>
        <p:spPr/>
        <p:txBody>
          <a:bodyPr/>
          <a:lstStyle/>
          <a:p>
            <a:r>
              <a:rPr lang="en-US" dirty="0"/>
              <a:t>Notice that, the </a:t>
            </a:r>
            <a:r>
              <a:rPr lang="en-US" b="1" dirty="0"/>
              <a:t>Index</a:t>
            </a:r>
            <a:r>
              <a:rPr lang="en-US" dirty="0"/>
              <a:t>() action method does not specify the name of the view. So, </a:t>
            </a:r>
            <a:br>
              <a:rPr lang="en-US" dirty="0"/>
            </a:br>
            <a:r>
              <a:rPr lang="en-US" b="1" dirty="0"/>
              <a:t>1.</a:t>
            </a:r>
            <a:r>
              <a:rPr lang="en-US" dirty="0"/>
              <a:t> How does asp.net </a:t>
            </a:r>
            <a:r>
              <a:rPr lang="en-US" dirty="0" err="1"/>
              <a:t>mvc</a:t>
            </a:r>
            <a:r>
              <a:rPr lang="en-US" dirty="0"/>
              <a:t> know, which view to use</a:t>
            </a:r>
            <a:br>
              <a:rPr lang="en-US" dirty="0"/>
            </a:br>
            <a:r>
              <a:rPr lang="en-US" b="1" dirty="0"/>
              <a:t>2.</a:t>
            </a:r>
            <a:r>
              <a:rPr lang="en-US" dirty="0"/>
              <a:t> What </a:t>
            </a:r>
            <a:r>
              <a:rPr lang="en-US" dirty="0" smtClean="0"/>
              <a:t>locations does </a:t>
            </a:r>
            <a:r>
              <a:rPr lang="en-US" dirty="0"/>
              <a:t>asp.net </a:t>
            </a:r>
            <a:r>
              <a:rPr lang="en-US" dirty="0" err="1"/>
              <a:t>mvc</a:t>
            </a:r>
            <a:r>
              <a:rPr lang="en-US" dirty="0"/>
              <a:t> </a:t>
            </a:r>
            <a:r>
              <a:rPr lang="en-US" dirty="0" smtClean="0"/>
              <a:t>search</a:t>
            </a:r>
          </a:p>
          <a:p>
            <a:r>
              <a:rPr lang="en-US" dirty="0"/>
              <a:t> </a:t>
            </a:r>
            <a:r>
              <a:rPr lang="en-US" sz="1400" dirty="0"/>
              <a:t>public </a:t>
            </a:r>
            <a:r>
              <a:rPr lang="en-US" sz="1400" dirty="0" err="1"/>
              <a:t>ActionResult</a:t>
            </a:r>
            <a:r>
              <a:rPr lang="en-US" sz="1400" dirty="0"/>
              <a:t> Index()</a:t>
            </a:r>
          </a:p>
          <a:p>
            <a:r>
              <a:rPr lang="en-US" sz="1400" dirty="0"/>
              <a:t>        {</a:t>
            </a:r>
          </a:p>
          <a:p>
            <a:r>
              <a:rPr lang="en-US" sz="1400" dirty="0"/>
              <a:t>            return View();</a:t>
            </a:r>
          </a:p>
          <a:p>
            <a:r>
              <a:rPr lang="en-US" sz="1400" dirty="0"/>
              <a:t>        }</a:t>
            </a:r>
          </a:p>
          <a:p>
            <a:endParaRPr lang="en-US" dirty="0"/>
          </a:p>
        </p:txBody>
      </p:sp>
    </p:spTree>
    <p:extLst>
      <p:ext uri="{BB962C8B-B14F-4D97-AF65-F5344CB8AC3E}">
        <p14:creationId xmlns:p14="http://schemas.microsoft.com/office/powerpoint/2010/main" val="38279012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The view 'Index' or its master was not found or no view engine supports the searched locations. The following locations were searched:</a:t>
            </a:r>
            <a:br>
              <a:rPr lang="en-US" dirty="0"/>
            </a:br>
            <a:r>
              <a:rPr lang="en-US" dirty="0">
                <a:solidFill>
                  <a:srgbClr val="FF0000"/>
                </a:solidFill>
              </a:rPr>
              <a:t>~/Views/Employee/Index.aspx</a:t>
            </a:r>
            <a:br>
              <a:rPr lang="en-US" dirty="0">
                <a:solidFill>
                  <a:srgbClr val="FF0000"/>
                </a:solidFill>
              </a:rPr>
            </a:br>
            <a:r>
              <a:rPr lang="en-US" dirty="0">
                <a:solidFill>
                  <a:srgbClr val="FF0000"/>
                </a:solidFill>
              </a:rPr>
              <a:t>~/Views/Employee/Index.ascx</a:t>
            </a:r>
            <a:br>
              <a:rPr lang="en-US" dirty="0">
                <a:solidFill>
                  <a:srgbClr val="FF0000"/>
                </a:solidFill>
              </a:rPr>
            </a:br>
            <a:r>
              <a:rPr lang="en-US" dirty="0">
                <a:solidFill>
                  <a:srgbClr val="FF0000"/>
                </a:solidFill>
              </a:rPr>
              <a:t>~/Views/Shared/Index.aspx</a:t>
            </a:r>
            <a:br>
              <a:rPr lang="en-US" dirty="0">
                <a:solidFill>
                  <a:srgbClr val="FF0000"/>
                </a:solidFill>
              </a:rPr>
            </a:br>
            <a:r>
              <a:rPr lang="en-US" dirty="0">
                <a:solidFill>
                  <a:srgbClr val="FF0000"/>
                </a:solidFill>
              </a:rPr>
              <a:t>~/Views/Shared/Index.ascx</a:t>
            </a:r>
            <a:br>
              <a:rPr lang="en-US" dirty="0">
                <a:solidFill>
                  <a:srgbClr val="FF0000"/>
                </a:solidFill>
              </a:rPr>
            </a:br>
            <a:r>
              <a:rPr lang="en-US" dirty="0">
                <a:solidFill>
                  <a:srgbClr val="FF0000"/>
                </a:solidFill>
              </a:rPr>
              <a:t>~/Views/Employee/</a:t>
            </a:r>
            <a:r>
              <a:rPr lang="en-US" dirty="0" err="1">
                <a:solidFill>
                  <a:srgbClr val="FF0000"/>
                </a:solidFill>
              </a:rPr>
              <a:t>Index.cshtml</a:t>
            </a:r>
            <a:r>
              <a:rPr lang="en-US" dirty="0">
                <a:solidFill>
                  <a:srgbClr val="FF0000"/>
                </a:solidFill>
              </a:rPr>
              <a:t/>
            </a:r>
            <a:br>
              <a:rPr lang="en-US" dirty="0">
                <a:solidFill>
                  <a:srgbClr val="FF0000"/>
                </a:solidFill>
              </a:rPr>
            </a:br>
            <a:r>
              <a:rPr lang="en-US" dirty="0">
                <a:solidFill>
                  <a:srgbClr val="FF0000"/>
                </a:solidFill>
              </a:rPr>
              <a:t>~/Views/Employee/</a:t>
            </a:r>
            <a:r>
              <a:rPr lang="en-US" dirty="0" err="1">
                <a:solidFill>
                  <a:srgbClr val="FF0000"/>
                </a:solidFill>
              </a:rPr>
              <a:t>Index.vbhtml</a:t>
            </a:r>
            <a:r>
              <a:rPr lang="en-US" dirty="0">
                <a:solidFill>
                  <a:srgbClr val="FF0000"/>
                </a:solidFill>
              </a:rPr>
              <a:t/>
            </a:r>
            <a:br>
              <a:rPr lang="en-US" dirty="0">
                <a:solidFill>
                  <a:srgbClr val="FF0000"/>
                </a:solidFill>
              </a:rPr>
            </a:br>
            <a:r>
              <a:rPr lang="en-US" dirty="0">
                <a:solidFill>
                  <a:srgbClr val="FF0000"/>
                </a:solidFill>
              </a:rPr>
              <a:t>~/Views/Shared/</a:t>
            </a:r>
            <a:r>
              <a:rPr lang="en-US" dirty="0" err="1">
                <a:solidFill>
                  <a:srgbClr val="FF0000"/>
                </a:solidFill>
              </a:rPr>
              <a:t>Index.cshtml</a:t>
            </a:r>
            <a:r>
              <a:rPr lang="en-US" dirty="0">
                <a:solidFill>
                  <a:srgbClr val="FF0000"/>
                </a:solidFill>
              </a:rPr>
              <a:t/>
            </a:r>
            <a:br>
              <a:rPr lang="en-US" dirty="0">
                <a:solidFill>
                  <a:srgbClr val="FF0000"/>
                </a:solidFill>
              </a:rPr>
            </a:br>
            <a:r>
              <a:rPr lang="en-US" dirty="0">
                <a:solidFill>
                  <a:srgbClr val="FF0000"/>
                </a:solidFill>
              </a:rPr>
              <a:t>~/Views/Shared/</a:t>
            </a:r>
            <a:r>
              <a:rPr lang="en-US" dirty="0" err="1">
                <a:solidFill>
                  <a:srgbClr val="FF0000"/>
                </a:solidFill>
              </a:rPr>
              <a:t>Index.vbhtml</a:t>
            </a:r>
            <a:r>
              <a:rPr lang="en-US" dirty="0"/>
              <a:t/>
            </a:r>
            <a:br>
              <a:rPr lang="en-US" dirty="0"/>
            </a:br>
            <a:r>
              <a:rPr lang="en-US" dirty="0"/>
              <a:t/>
            </a:r>
            <a:br>
              <a:rPr lang="en-US" dirty="0"/>
            </a:br>
            <a:r>
              <a:rPr lang="en-US" dirty="0"/>
              <a:t>So, from the error message, it should be clear that, </a:t>
            </a:r>
            <a:r>
              <a:rPr lang="en-US" b="1" dirty="0"/>
              <a:t>MVC looks for a view with the same name as that of the controller action method</a:t>
            </a:r>
            <a:r>
              <a:rPr lang="en-US" dirty="0"/>
              <a:t> in the following locations</a:t>
            </a:r>
            <a:br>
              <a:rPr lang="en-US" dirty="0"/>
            </a:br>
            <a:r>
              <a:rPr lang="en-US" b="1" dirty="0"/>
              <a:t>1.</a:t>
            </a:r>
            <a:r>
              <a:rPr lang="en-US" dirty="0"/>
              <a:t> Views/Shared</a:t>
            </a:r>
            <a:br>
              <a:rPr lang="en-US" dirty="0"/>
            </a:br>
            <a:r>
              <a:rPr lang="en-US" b="1" dirty="0"/>
              <a:t>2.</a:t>
            </a:r>
            <a:r>
              <a:rPr lang="en-US" dirty="0"/>
              <a:t> Views/</a:t>
            </a:r>
            <a:r>
              <a:rPr lang="en-US" dirty="0" err="1"/>
              <a:t>FolderNameMatchingControllerName</a:t>
            </a:r>
            <a:endParaRPr lang="en-US" dirty="0"/>
          </a:p>
        </p:txBody>
      </p:sp>
    </p:spTree>
    <p:extLst>
      <p:ext uri="{BB962C8B-B14F-4D97-AF65-F5344CB8AC3E}">
        <p14:creationId xmlns:p14="http://schemas.microsoft.com/office/powerpoint/2010/main" val="597146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Please note that, the view extension can be any of the following</a:t>
            </a:r>
            <a:r>
              <a:rPr lang="en-US" dirty="0"/>
              <a:t/>
            </a:r>
            <a:br>
              <a:rPr lang="en-US" dirty="0"/>
            </a:br>
            <a:r>
              <a:rPr lang="en-US" b="1" dirty="0"/>
              <a:t>a)</a:t>
            </a:r>
            <a:r>
              <a:rPr lang="en-US" dirty="0"/>
              <a:t>.</a:t>
            </a:r>
            <a:r>
              <a:rPr lang="en-US" dirty="0" err="1"/>
              <a:t>cshtml</a:t>
            </a:r>
            <a:r>
              <a:rPr lang="en-US" dirty="0"/>
              <a:t/>
            </a:r>
            <a:br>
              <a:rPr lang="en-US" dirty="0"/>
            </a:br>
            <a:r>
              <a:rPr lang="en-US" b="1" dirty="0"/>
              <a:t>b)</a:t>
            </a:r>
            <a:r>
              <a:rPr lang="en-US" dirty="0"/>
              <a:t>.</a:t>
            </a:r>
            <a:r>
              <a:rPr lang="en-US" dirty="0" err="1"/>
              <a:t>vbhtml</a:t>
            </a:r>
            <a:r>
              <a:rPr lang="en-US" dirty="0"/>
              <a:t/>
            </a:r>
            <a:br>
              <a:rPr lang="en-US" dirty="0"/>
            </a:br>
            <a:r>
              <a:rPr lang="en-US" b="1" dirty="0"/>
              <a:t>c)</a:t>
            </a:r>
            <a:r>
              <a:rPr lang="en-US" dirty="0"/>
              <a:t>.aspx</a:t>
            </a:r>
            <a:br>
              <a:rPr lang="en-US" dirty="0"/>
            </a:br>
            <a:r>
              <a:rPr lang="en-US" b="1" dirty="0"/>
              <a:t>d)</a:t>
            </a:r>
            <a:r>
              <a:rPr lang="en-US" dirty="0"/>
              <a:t>.</a:t>
            </a:r>
            <a:r>
              <a:rPr lang="en-US" dirty="0" smtClean="0"/>
              <a:t>ascx</a:t>
            </a:r>
          </a:p>
          <a:p>
            <a:pPr marL="114300" indent="0">
              <a:buNone/>
            </a:pPr>
            <a:endParaRPr lang="en-US" dirty="0" smtClean="0"/>
          </a:p>
          <a:p>
            <a:pPr marL="114300" indent="0">
              <a:buNone/>
            </a:pPr>
            <a:r>
              <a:rPr lang="en-US" b="1" dirty="0" smtClean="0"/>
              <a:t>If </a:t>
            </a:r>
            <a:r>
              <a:rPr lang="en-US" b="1" dirty="0"/>
              <a:t>I have all of the following files in "Views/Employee" folder, then MVC picks up "Index.aspx"</a:t>
            </a:r>
            <a:r>
              <a:rPr lang="en-US" dirty="0"/>
              <a:t/>
            </a:r>
            <a:br>
              <a:rPr lang="en-US" dirty="0"/>
            </a:br>
            <a:r>
              <a:rPr lang="en-US" b="1" dirty="0"/>
              <a:t>a)</a:t>
            </a:r>
            <a:r>
              <a:rPr lang="en-US" dirty="0"/>
              <a:t> Index.aspx</a:t>
            </a:r>
            <a:br>
              <a:rPr lang="en-US" dirty="0"/>
            </a:br>
            <a:r>
              <a:rPr lang="en-US" b="1" dirty="0"/>
              <a:t>b)</a:t>
            </a:r>
            <a:r>
              <a:rPr lang="en-US" dirty="0"/>
              <a:t> </a:t>
            </a:r>
            <a:r>
              <a:rPr lang="en-US" dirty="0" err="1"/>
              <a:t>Index.cshtml</a:t>
            </a:r>
            <a:r>
              <a:rPr lang="en-US" dirty="0"/>
              <a:t/>
            </a:r>
            <a:br>
              <a:rPr lang="en-US" dirty="0"/>
            </a:br>
            <a:r>
              <a:rPr lang="en-US" b="1" dirty="0"/>
              <a:t>c)</a:t>
            </a:r>
            <a:r>
              <a:rPr lang="en-US" dirty="0"/>
              <a:t> </a:t>
            </a:r>
            <a:r>
              <a:rPr lang="en-US" dirty="0" err="1"/>
              <a:t>Index.vbhtml</a:t>
            </a:r>
            <a:r>
              <a:rPr lang="en-US" dirty="0"/>
              <a:t/>
            </a:r>
            <a:br>
              <a:rPr lang="en-US" dirty="0"/>
            </a:br>
            <a:r>
              <a:rPr lang="en-US" b="1" dirty="0"/>
              <a:t>d)</a:t>
            </a:r>
            <a:r>
              <a:rPr lang="en-US" dirty="0"/>
              <a:t> Index.ascx</a:t>
            </a:r>
          </a:p>
        </p:txBody>
      </p:sp>
    </p:spTree>
    <p:extLst>
      <p:ext uri="{BB962C8B-B14F-4D97-AF65-F5344CB8AC3E}">
        <p14:creationId xmlns:p14="http://schemas.microsoft.com/office/powerpoint/2010/main" val="27274495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7620000" cy="6248400"/>
          </a:xfrm>
        </p:spPr>
        <p:txBody>
          <a:bodyPr>
            <a:normAutofit fontScale="85000" lnSpcReduction="20000"/>
          </a:bodyPr>
          <a:lstStyle/>
          <a:p>
            <a:r>
              <a:rPr lang="en-US" b="1" dirty="0"/>
              <a:t>If you want to use "</a:t>
            </a:r>
            <a:r>
              <a:rPr lang="en-US" b="1" dirty="0" err="1"/>
              <a:t>Index.cshtml</a:t>
            </a:r>
            <a:r>
              <a:rPr lang="en-US" b="1" dirty="0"/>
              <a:t>" instead, then specify the full path as shown below.</a:t>
            </a:r>
            <a:r>
              <a:rPr lang="en-US" dirty="0"/>
              <a:t/>
            </a:r>
            <a:br>
              <a:rPr lang="en-US" dirty="0"/>
            </a:br>
            <a:r>
              <a:rPr lang="en-US" dirty="0"/>
              <a:t>public </a:t>
            </a:r>
            <a:r>
              <a:rPr lang="en-US" dirty="0" err="1"/>
              <a:t>ActionResult</a:t>
            </a:r>
            <a:r>
              <a:rPr lang="en-US" dirty="0"/>
              <a:t> Index()</a:t>
            </a:r>
            <a:br>
              <a:rPr lang="en-US" dirty="0"/>
            </a:br>
            <a:r>
              <a:rPr lang="en-US" dirty="0"/>
              <a:t>{</a:t>
            </a:r>
            <a:br>
              <a:rPr lang="en-US" dirty="0"/>
            </a:br>
            <a:r>
              <a:rPr lang="en-US" dirty="0"/>
              <a:t>    </a:t>
            </a:r>
            <a:r>
              <a:rPr lang="en-US" dirty="0" err="1"/>
              <a:t>var</a:t>
            </a:r>
            <a:r>
              <a:rPr lang="en-US" dirty="0"/>
              <a:t> employees = </a:t>
            </a:r>
            <a:r>
              <a:rPr lang="en-US" dirty="0" err="1"/>
              <a:t>db.Employees.Include</a:t>
            </a:r>
            <a:r>
              <a:rPr lang="en-US" dirty="0"/>
              <a:t>("Department");</a:t>
            </a:r>
            <a:br>
              <a:rPr lang="en-US" dirty="0"/>
            </a:br>
            <a:r>
              <a:rPr lang="en-US" dirty="0"/>
              <a:t>    return View("~/Views/Employee/</a:t>
            </a:r>
            <a:r>
              <a:rPr lang="en-US" dirty="0" err="1"/>
              <a:t>Index.cshtml</a:t>
            </a:r>
            <a:r>
              <a:rPr lang="en-US" dirty="0"/>
              <a:t>", </a:t>
            </a:r>
            <a:r>
              <a:rPr lang="en-US" dirty="0" err="1"/>
              <a:t>employees.ToList</a:t>
            </a:r>
            <a:r>
              <a:rPr lang="en-US" dirty="0"/>
              <a:t>());</a:t>
            </a:r>
            <a:br>
              <a:rPr lang="en-US" dirty="0"/>
            </a:br>
            <a:r>
              <a:rPr lang="en-US" dirty="0"/>
              <a:t>}</a:t>
            </a:r>
            <a:br>
              <a:rPr lang="en-US" dirty="0"/>
            </a:br>
            <a:r>
              <a:rPr lang="en-US" dirty="0"/>
              <a:t/>
            </a:r>
            <a:br>
              <a:rPr lang="en-US" dirty="0"/>
            </a:br>
            <a:r>
              <a:rPr lang="en-US" dirty="0"/>
              <a:t>If you specify only the name of the view along with it's extension as shown below, you will get an error.</a:t>
            </a:r>
            <a:br>
              <a:rPr lang="en-US" dirty="0"/>
            </a:br>
            <a:r>
              <a:rPr lang="en-US" dirty="0"/>
              <a:t>return View("</a:t>
            </a:r>
            <a:r>
              <a:rPr lang="en-US" dirty="0" err="1"/>
              <a:t>Index.cshtml</a:t>
            </a:r>
            <a:r>
              <a:rPr lang="en-US" dirty="0"/>
              <a:t>", </a:t>
            </a:r>
            <a:r>
              <a:rPr lang="en-US" dirty="0" err="1"/>
              <a:t>employees.ToList</a:t>
            </a:r>
            <a:r>
              <a:rPr lang="en-US" dirty="0"/>
              <a:t>());</a:t>
            </a:r>
            <a:br>
              <a:rPr lang="en-US" dirty="0"/>
            </a:br>
            <a:r>
              <a:rPr lang="en-US" dirty="0"/>
              <a:t/>
            </a:r>
            <a:br>
              <a:rPr lang="en-US" dirty="0"/>
            </a:br>
            <a:r>
              <a:rPr lang="en-US" dirty="0"/>
              <a:t>If you want to use a view name which is not inside the views folder of the current controller, then specify the full path as shown below.</a:t>
            </a:r>
            <a:br>
              <a:rPr lang="en-US" dirty="0"/>
            </a:br>
            <a:r>
              <a:rPr lang="en-US" dirty="0"/>
              <a:t>public </a:t>
            </a:r>
            <a:r>
              <a:rPr lang="en-US" dirty="0" err="1"/>
              <a:t>ActionResult</a:t>
            </a:r>
            <a:r>
              <a:rPr lang="en-US" dirty="0"/>
              <a:t> Index()</a:t>
            </a:r>
            <a:br>
              <a:rPr lang="en-US" dirty="0"/>
            </a:br>
            <a:r>
              <a:rPr lang="en-US" dirty="0"/>
              <a:t>{</a:t>
            </a:r>
            <a:br>
              <a:rPr lang="en-US" dirty="0"/>
            </a:br>
            <a:r>
              <a:rPr lang="en-US" dirty="0"/>
              <a:t>    </a:t>
            </a:r>
            <a:r>
              <a:rPr lang="en-US" dirty="0" err="1"/>
              <a:t>var</a:t>
            </a:r>
            <a:r>
              <a:rPr lang="en-US" dirty="0"/>
              <a:t> employees = </a:t>
            </a:r>
            <a:r>
              <a:rPr lang="en-US" dirty="0" err="1"/>
              <a:t>db.Employees.Include</a:t>
            </a:r>
            <a:r>
              <a:rPr lang="en-US" dirty="0"/>
              <a:t>("Department");</a:t>
            </a:r>
            <a:br>
              <a:rPr lang="en-US" dirty="0"/>
            </a:br>
            <a:r>
              <a:rPr lang="en-US" dirty="0"/>
              <a:t>    return View("~/Views/Home/Index.aspx", </a:t>
            </a:r>
            <a:r>
              <a:rPr lang="en-US" dirty="0" err="1"/>
              <a:t>employees.ToList</a:t>
            </a:r>
            <a:r>
              <a:rPr lang="en-US" dirty="0"/>
              <a:t>());</a:t>
            </a:r>
            <a:br>
              <a:rPr lang="en-US" dirty="0"/>
            </a:br>
            <a:r>
              <a:rPr lang="en-US" dirty="0"/>
              <a:t>}</a:t>
            </a:r>
            <a:br>
              <a:rPr lang="en-US" dirty="0"/>
            </a:br>
            <a:r>
              <a:rPr lang="en-US" dirty="0"/>
              <a:t/>
            </a:r>
            <a:br>
              <a:rPr lang="en-US" dirty="0"/>
            </a:br>
            <a:r>
              <a:rPr lang="en-US" b="1" dirty="0"/>
              <a:t>Please note that asp.net </a:t>
            </a:r>
            <a:r>
              <a:rPr lang="en-US" b="1" dirty="0" err="1"/>
              <a:t>mvc</a:t>
            </a:r>
            <a:r>
              <a:rPr lang="en-US" b="1" dirty="0"/>
              <a:t> </a:t>
            </a:r>
            <a:r>
              <a:rPr lang="en-US" dirty="0"/>
              <a:t/>
            </a:r>
            <a:br>
              <a:rPr lang="en-US" dirty="0"/>
            </a:br>
            <a:r>
              <a:rPr lang="en-US" b="1" dirty="0">
                <a:solidFill>
                  <a:srgbClr val="002060"/>
                </a:solidFill>
              </a:rPr>
              <a:t>1.</a:t>
            </a:r>
            <a:r>
              <a:rPr lang="en-US" dirty="0">
                <a:solidFill>
                  <a:srgbClr val="002060"/>
                </a:solidFill>
              </a:rPr>
              <a:t> Is all about convention over configuration</a:t>
            </a:r>
            <a:br>
              <a:rPr lang="en-US" dirty="0">
                <a:solidFill>
                  <a:srgbClr val="002060"/>
                </a:solidFill>
              </a:rPr>
            </a:br>
            <a:r>
              <a:rPr lang="en-US" b="1" dirty="0">
                <a:solidFill>
                  <a:srgbClr val="002060"/>
                </a:solidFill>
              </a:rPr>
              <a:t>2.</a:t>
            </a:r>
            <a:r>
              <a:rPr lang="en-US" dirty="0">
                <a:solidFill>
                  <a:srgbClr val="002060"/>
                </a:solidFill>
              </a:rPr>
              <a:t> Views folder contains one folder for each controller and a </a:t>
            </a:r>
            <a:r>
              <a:rPr lang="en-US" b="1" dirty="0">
                <a:solidFill>
                  <a:srgbClr val="002060"/>
                </a:solidFill>
              </a:rPr>
              <a:t>"Shared"</a:t>
            </a:r>
            <a:r>
              <a:rPr lang="en-US" dirty="0">
                <a:solidFill>
                  <a:srgbClr val="002060"/>
                </a:solidFill>
              </a:rPr>
              <a:t> folder</a:t>
            </a:r>
            <a:br>
              <a:rPr lang="en-US" dirty="0">
                <a:solidFill>
                  <a:srgbClr val="002060"/>
                </a:solidFill>
              </a:rPr>
            </a:br>
            <a:r>
              <a:rPr lang="en-US" b="1" dirty="0">
                <a:solidFill>
                  <a:srgbClr val="002060"/>
                </a:solidFill>
              </a:rPr>
              <a:t>3.</a:t>
            </a:r>
            <a:r>
              <a:rPr lang="en-US" dirty="0">
                <a:solidFill>
                  <a:srgbClr val="002060"/>
                </a:solidFill>
              </a:rPr>
              <a:t> Shared folder is used to store views shared between controllers. Master and Layout pages are stored in "Shared" folder.</a:t>
            </a:r>
          </a:p>
        </p:txBody>
      </p:sp>
    </p:spTree>
    <p:extLst>
      <p:ext uri="{BB962C8B-B14F-4D97-AF65-F5344CB8AC3E}">
        <p14:creationId xmlns:p14="http://schemas.microsoft.com/office/powerpoint/2010/main" val="39100593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Razor view syntax</a:t>
            </a:r>
            <a:endParaRPr lang="en-US" dirty="0"/>
          </a:p>
        </p:txBody>
      </p:sp>
      <p:pic>
        <p:nvPicPr>
          <p:cNvPr id="4098" name="Picture 2" descr="C:\Users\ah0181212\Desktop\Images\4-5-2015 3-21-20 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71600"/>
            <a:ext cx="7848600"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81520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Razor view syntax</a:t>
            </a:r>
          </a:p>
        </p:txBody>
      </p:sp>
      <p:pic>
        <p:nvPicPr>
          <p:cNvPr id="5122" name="Picture 2" descr="C:\Users\ah0181212\Desktop\Images\4-5-2015 3-22-07 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284" y="2362200"/>
            <a:ext cx="8110165"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06514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982" y="325582"/>
            <a:ext cx="7810500" cy="1808018"/>
          </a:xfrm>
        </p:spPr>
        <p:txBody>
          <a:bodyPr>
            <a:normAutofit/>
          </a:bodyPr>
          <a:lstStyle/>
          <a:p>
            <a:r>
              <a:rPr lang="en-US" dirty="0"/>
              <a:t>Comparison with ASP.NET web forms</a:t>
            </a:r>
            <a:br>
              <a:rPr lang="en-US" dirty="0"/>
            </a:br>
            <a:endParaRPr lang="en-US" dirty="0"/>
          </a:p>
        </p:txBody>
      </p:sp>
      <p:pic>
        <p:nvPicPr>
          <p:cNvPr id="1026" name="Picture 2" descr="http://www.codeproject.com/KB/aspnet/82127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209800"/>
            <a:ext cx="33147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43187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Engines</a:t>
            </a:r>
            <a:endParaRPr lang="en-US" dirty="0"/>
          </a:p>
        </p:txBody>
      </p:sp>
      <p:sp>
        <p:nvSpPr>
          <p:cNvPr id="3" name="Content Placeholder 2"/>
          <p:cNvSpPr>
            <a:spLocks noGrp="1"/>
          </p:cNvSpPr>
          <p:nvPr>
            <p:ph idx="1"/>
          </p:nvPr>
        </p:nvSpPr>
        <p:spPr/>
        <p:txBody>
          <a:bodyPr>
            <a:normAutofit lnSpcReduction="10000"/>
          </a:bodyPr>
          <a:lstStyle/>
          <a:p>
            <a:r>
              <a:rPr lang="en-US" dirty="0"/>
              <a:t>Out of the box ASP.NET offers the following 2 View engines</a:t>
            </a:r>
          </a:p>
          <a:p>
            <a:r>
              <a:rPr lang="en-US" dirty="0"/>
              <a:t>1. ASPX</a:t>
            </a:r>
          </a:p>
          <a:p>
            <a:r>
              <a:rPr lang="en-US" dirty="0"/>
              <a:t>2. Razor</a:t>
            </a:r>
          </a:p>
          <a:p>
            <a:endParaRPr lang="en-US" dirty="0"/>
          </a:p>
          <a:p>
            <a:r>
              <a:rPr lang="en-US" dirty="0"/>
              <a:t>1. what is the difference between Razor and ASPX view engines?</a:t>
            </a:r>
          </a:p>
          <a:p>
            <a:r>
              <a:rPr lang="en-US" dirty="0"/>
              <a:t>It mostly, boils down to the syntax. otherwise there are no major differences between the two. In ASPX view engine, the server side script is wrapped between </a:t>
            </a:r>
            <a:r>
              <a:rPr lang="en-US" dirty="0">
                <a:solidFill>
                  <a:srgbClr val="FFC000"/>
                </a:solidFill>
              </a:rPr>
              <a:t>&lt;%</a:t>
            </a:r>
            <a:r>
              <a:rPr lang="en-US" dirty="0"/>
              <a:t> </a:t>
            </a:r>
            <a:r>
              <a:rPr lang="en-US" dirty="0">
                <a:solidFill>
                  <a:srgbClr val="FFC000"/>
                </a:solidFill>
              </a:rPr>
              <a:t>%&gt;</a:t>
            </a:r>
            <a:r>
              <a:rPr lang="en-US" dirty="0"/>
              <a:t>, where as in RAZOR we use </a:t>
            </a:r>
            <a:r>
              <a:rPr lang="en-US" dirty="0">
                <a:solidFill>
                  <a:srgbClr val="FFC000"/>
                </a:solidFill>
              </a:rPr>
              <a:t>@</a:t>
            </a:r>
            <a:r>
              <a:rPr lang="en-US" dirty="0"/>
              <a:t>. Personally I prefer using RAZOR views, as it is very easy to switch between HTML and Code. Depending on the programming language you have chosen, RAZOR views have the extensions of .CSHTML or .VBHTML, where as ASPX views has extensions of .ASPX</a:t>
            </a:r>
          </a:p>
        </p:txBody>
      </p:sp>
    </p:spTree>
    <p:extLst>
      <p:ext uri="{BB962C8B-B14F-4D97-AF65-F5344CB8AC3E}">
        <p14:creationId xmlns:p14="http://schemas.microsoft.com/office/powerpoint/2010/main" val="26751503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2. Is it possible, to have both RAZOR and ASPX views in one application? </a:t>
            </a:r>
          </a:p>
          <a:p>
            <a:endParaRPr lang="en-US" dirty="0"/>
          </a:p>
          <a:p>
            <a:r>
              <a:rPr lang="en-US" dirty="0"/>
              <a:t>Yes, When you right click on any controller action method, and select "Add View" from the context menu, you will have the option to choose the view engine of you choice from the "Add View" dialog box.</a:t>
            </a:r>
          </a:p>
          <a:p>
            <a:endParaRPr lang="en-US" dirty="0"/>
          </a:p>
          <a:p>
            <a:r>
              <a:rPr lang="en-US" dirty="0"/>
              <a:t>3. Is it possible, to use a third party view engine with asp.net MVC?</a:t>
            </a:r>
          </a:p>
          <a:p>
            <a:endParaRPr lang="en-US" dirty="0"/>
          </a:p>
          <a:p>
            <a:r>
              <a:rPr lang="en-US" dirty="0"/>
              <a:t>ASP.NET MVC is designed with extensibility in mind. So, it's very easy to </a:t>
            </a:r>
            <a:r>
              <a:rPr lang="en-US" dirty="0" err="1"/>
              <a:t>inculde</a:t>
            </a:r>
            <a:r>
              <a:rPr lang="en-US" dirty="0"/>
              <a:t> third party view engine well.</a:t>
            </a:r>
          </a:p>
        </p:txBody>
      </p:sp>
    </p:spTree>
    <p:extLst>
      <p:ext uri="{BB962C8B-B14F-4D97-AF65-F5344CB8AC3E}">
        <p14:creationId xmlns:p14="http://schemas.microsoft.com/office/powerpoint/2010/main" val="23869023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View Engine</a:t>
            </a:r>
            <a:endParaRPr lang="en-US" dirty="0"/>
          </a:p>
        </p:txBody>
      </p:sp>
      <p:sp>
        <p:nvSpPr>
          <p:cNvPr id="3" name="Content Placeholder 2"/>
          <p:cNvSpPr>
            <a:spLocks noGrp="1"/>
          </p:cNvSpPr>
          <p:nvPr>
            <p:ph idx="1"/>
          </p:nvPr>
        </p:nvSpPr>
        <p:spPr/>
        <p:txBody>
          <a:bodyPr/>
          <a:lstStyle/>
          <a:p>
            <a:r>
              <a:rPr lang="en-US" dirty="0"/>
              <a:t>In addition to the </a:t>
            </a:r>
            <a:r>
              <a:rPr lang="en-US" dirty="0" smtClean="0"/>
              <a:t>2 </a:t>
            </a:r>
            <a:r>
              <a:rPr lang="en-US" dirty="0"/>
              <a:t>view </a:t>
            </a:r>
            <a:r>
              <a:rPr lang="en-US" dirty="0" smtClean="0"/>
              <a:t>engines(ASPX &amp; RAZOR), </a:t>
            </a:r>
            <a:r>
              <a:rPr lang="en-US" dirty="0"/>
              <a:t>there are several </a:t>
            </a:r>
            <a:r>
              <a:rPr lang="en-US" b="1" dirty="0"/>
              <a:t>custom view engines</a:t>
            </a:r>
            <a:r>
              <a:rPr lang="en-US" dirty="0"/>
              <a:t> that can be used with asp.net </a:t>
            </a:r>
            <a:r>
              <a:rPr lang="en-US" dirty="0" err="1"/>
              <a:t>mvc</a:t>
            </a:r>
            <a:r>
              <a:rPr lang="en-US" dirty="0"/>
              <a:t>. The following are a few of these custom view engines.</a:t>
            </a:r>
            <a:br>
              <a:rPr lang="en-US" dirty="0"/>
            </a:br>
            <a:r>
              <a:rPr lang="en-US" b="1" dirty="0"/>
              <a:t>1.</a:t>
            </a:r>
            <a:r>
              <a:rPr lang="en-US" dirty="0"/>
              <a:t> Spark</a:t>
            </a:r>
            <a:br>
              <a:rPr lang="en-US" dirty="0"/>
            </a:br>
            <a:r>
              <a:rPr lang="en-US" b="1" dirty="0"/>
              <a:t>2.</a:t>
            </a:r>
            <a:r>
              <a:rPr lang="en-US" dirty="0"/>
              <a:t> </a:t>
            </a:r>
            <a:r>
              <a:rPr lang="en-US" dirty="0" err="1"/>
              <a:t>NHaml</a:t>
            </a:r>
            <a:r>
              <a:rPr lang="en-US" dirty="0"/>
              <a:t/>
            </a:r>
            <a:br>
              <a:rPr lang="en-US" dirty="0"/>
            </a:br>
            <a:r>
              <a:rPr lang="en-US" b="1" dirty="0"/>
              <a:t>3.</a:t>
            </a:r>
            <a:r>
              <a:rPr lang="en-US" dirty="0"/>
              <a:t> </a:t>
            </a:r>
            <a:r>
              <a:rPr lang="en-US" dirty="0" err="1"/>
              <a:t>SharpDOM</a:t>
            </a:r>
            <a:r>
              <a:rPr lang="en-US" dirty="0"/>
              <a:t/>
            </a:r>
            <a:br>
              <a:rPr lang="en-US" dirty="0"/>
            </a:br>
            <a:r>
              <a:rPr lang="en-US" b="1" dirty="0"/>
              <a:t>4.</a:t>
            </a:r>
            <a:r>
              <a:rPr lang="en-US" dirty="0"/>
              <a:t> Brail etc</a:t>
            </a:r>
            <a:r>
              <a:rPr lang="en-US" dirty="0" smtClean="0"/>
              <a:t>....</a:t>
            </a:r>
          </a:p>
          <a:p>
            <a:endParaRPr lang="en-US" dirty="0"/>
          </a:p>
          <a:p>
            <a:r>
              <a:rPr lang="en-US" dirty="0"/>
              <a:t>I</a:t>
            </a:r>
            <a:r>
              <a:rPr lang="en-US" dirty="0" smtClean="0"/>
              <a:t>f </a:t>
            </a:r>
            <a:r>
              <a:rPr lang="en-US" dirty="0"/>
              <a:t>you want to use Spark as the view engine for your asp.net </a:t>
            </a:r>
            <a:r>
              <a:rPr lang="en-US" dirty="0" err="1"/>
              <a:t>mvc</a:t>
            </a:r>
            <a:r>
              <a:rPr lang="en-US" dirty="0"/>
              <a:t> 4 project, then install </a:t>
            </a:r>
            <a:r>
              <a:rPr lang="en-US" b="1" dirty="0"/>
              <a:t>Spark.Web.Mvc4</a:t>
            </a:r>
            <a:r>
              <a:rPr lang="en-US" dirty="0"/>
              <a:t> using </a:t>
            </a:r>
            <a:r>
              <a:rPr lang="en-US" b="1" dirty="0" err="1"/>
              <a:t>NuGet</a:t>
            </a:r>
            <a:r>
              <a:rPr lang="en-US" b="1" dirty="0"/>
              <a:t> Package Manager</a:t>
            </a:r>
            <a:r>
              <a:rPr lang="en-US" dirty="0"/>
              <a:t>. </a:t>
            </a:r>
          </a:p>
        </p:txBody>
      </p:sp>
    </p:spTree>
    <p:extLst>
      <p:ext uri="{BB962C8B-B14F-4D97-AF65-F5344CB8AC3E}">
        <p14:creationId xmlns:p14="http://schemas.microsoft.com/office/powerpoint/2010/main" val="19782120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Spark View Engine</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Step 1:</a:t>
            </a:r>
            <a:r>
              <a:rPr lang="en-US" dirty="0"/>
              <a:t> Navigate to the following path and create a folder with name=</a:t>
            </a:r>
            <a:r>
              <a:rPr lang="en-US" b="1" dirty="0"/>
              <a:t>"Spark"</a:t>
            </a:r>
            <a:r>
              <a:rPr lang="en-US" dirty="0"/>
              <a:t>. Spark specific templates must be copied into "Spark" folder.</a:t>
            </a:r>
            <a:br>
              <a:rPr lang="en-US" dirty="0"/>
            </a:br>
            <a:r>
              <a:rPr lang="en-US" b="1" dirty="0"/>
              <a:t>C:\Program Files (x86)\Microsoft Visual Studio 10.0\Common7\IDE\</a:t>
            </a:r>
            <a:r>
              <a:rPr lang="en-US" b="1" dirty="0" err="1"/>
              <a:t>ItemTemplates</a:t>
            </a:r>
            <a:r>
              <a:rPr lang="en-US" b="1" dirty="0"/>
              <a:t>\</a:t>
            </a:r>
            <a:r>
              <a:rPr lang="en-US" b="1" dirty="0" err="1"/>
              <a:t>CSharp</a:t>
            </a:r>
            <a:r>
              <a:rPr lang="en-US" b="1" dirty="0"/>
              <a:t>\Web\MVC </a:t>
            </a:r>
            <a:r>
              <a:rPr lang="en-US" b="1" dirty="0" smtClean="0"/>
              <a:t>4\</a:t>
            </a:r>
            <a:r>
              <a:rPr lang="en-US" b="1" dirty="0" err="1" smtClean="0"/>
              <a:t>CodeTemplates</a:t>
            </a:r>
            <a:r>
              <a:rPr lang="en-US" b="1" dirty="0" smtClean="0"/>
              <a:t>\</a:t>
            </a:r>
            <a:r>
              <a:rPr lang="en-US" b="1" dirty="0" err="1" smtClean="0"/>
              <a:t>AddView</a:t>
            </a:r>
            <a:endParaRPr lang="en-US" b="1" dirty="0" smtClean="0"/>
          </a:p>
          <a:p>
            <a:endParaRPr lang="en-US" b="1" dirty="0" smtClean="0"/>
          </a:p>
          <a:p>
            <a:r>
              <a:rPr lang="en-US" b="1" dirty="0"/>
              <a:t>Step 2:</a:t>
            </a:r>
            <a:r>
              <a:rPr lang="en-US" dirty="0"/>
              <a:t> Create an xml file with in </a:t>
            </a:r>
            <a:r>
              <a:rPr lang="en-US" b="1" dirty="0"/>
              <a:t>"Spark" </a:t>
            </a:r>
            <a:r>
              <a:rPr lang="en-US" dirty="0"/>
              <a:t>folder. The name of the XML file must </a:t>
            </a:r>
            <a:r>
              <a:rPr lang="en-US" dirty="0" err="1"/>
              <a:t>be</a:t>
            </a:r>
            <a:r>
              <a:rPr lang="en-US" b="1" dirty="0" err="1"/>
              <a:t>"ViewEngine.xml</a:t>
            </a:r>
            <a:r>
              <a:rPr lang="en-US" b="1" dirty="0"/>
              <a:t>"</a:t>
            </a:r>
            <a:r>
              <a:rPr lang="en-US" dirty="0"/>
              <a:t> and must contain the following xml content.</a:t>
            </a:r>
            <a:br>
              <a:rPr lang="en-US" dirty="0"/>
            </a:br>
            <a:r>
              <a:rPr lang="en-US" dirty="0"/>
              <a:t>&lt;?xml version="1.0" encoding="utf-8" ?&gt;</a:t>
            </a:r>
            <a:br>
              <a:rPr lang="en-US" dirty="0"/>
            </a:br>
            <a:r>
              <a:rPr lang="en-US" dirty="0"/>
              <a:t>&lt;</a:t>
            </a:r>
            <a:r>
              <a:rPr lang="en-US" dirty="0" err="1"/>
              <a:t>ViewEngine</a:t>
            </a:r>
            <a:r>
              <a:rPr lang="en-US" dirty="0"/>
              <a:t> </a:t>
            </a:r>
            <a:r>
              <a:rPr lang="en-US" dirty="0" err="1"/>
              <a:t>DisplayName</a:t>
            </a:r>
            <a:r>
              <a:rPr lang="en-US" dirty="0"/>
              <a:t>="Spark" </a:t>
            </a:r>
            <a:br>
              <a:rPr lang="en-US" dirty="0"/>
            </a:br>
            <a:r>
              <a:rPr lang="en-US" dirty="0"/>
              <a:t>  </a:t>
            </a:r>
            <a:r>
              <a:rPr lang="en-US" dirty="0" err="1"/>
              <a:t>ViewFileExtension</a:t>
            </a:r>
            <a:r>
              <a:rPr lang="en-US" dirty="0"/>
              <a:t>=".spark" </a:t>
            </a:r>
            <a:br>
              <a:rPr lang="en-US" dirty="0"/>
            </a:br>
            <a:r>
              <a:rPr lang="en-US" dirty="0"/>
              <a:t>  </a:t>
            </a:r>
            <a:r>
              <a:rPr lang="en-US" dirty="0" err="1"/>
              <a:t>DefaultLayoutPage</a:t>
            </a:r>
            <a:r>
              <a:rPr lang="en-US" dirty="0"/>
              <a:t>="~/Views/Shared/_</a:t>
            </a:r>
            <a:r>
              <a:rPr lang="en-US" dirty="0" err="1"/>
              <a:t>Layout.spark</a:t>
            </a:r>
            <a:r>
              <a:rPr lang="en-US" dirty="0"/>
              <a:t>" </a:t>
            </a:r>
            <a:br>
              <a:rPr lang="en-US" dirty="0"/>
            </a:br>
            <a:r>
              <a:rPr lang="en-US" dirty="0"/>
              <a:t>  </a:t>
            </a:r>
            <a:r>
              <a:rPr lang="en-US" dirty="0" err="1"/>
              <a:t>PartialViewFileExtension</a:t>
            </a:r>
            <a:r>
              <a:rPr lang="en-US" dirty="0"/>
              <a:t>=".spark" /&gt;</a:t>
            </a:r>
          </a:p>
        </p:txBody>
      </p:sp>
    </p:spTree>
    <p:extLst>
      <p:ext uri="{BB962C8B-B14F-4D97-AF65-F5344CB8AC3E}">
        <p14:creationId xmlns:p14="http://schemas.microsoft.com/office/powerpoint/2010/main" val="21751053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ViewBag</a:t>
            </a:r>
            <a:r>
              <a:rPr lang="en-US" dirty="0" smtClean="0"/>
              <a:t> vs </a:t>
            </a:r>
            <a:r>
              <a:rPr lang="en-US" dirty="0" err="1" smtClean="0"/>
              <a:t>ViewData</a:t>
            </a:r>
            <a:endParaRPr lang="en-US" dirty="0"/>
          </a:p>
        </p:txBody>
      </p:sp>
      <p:pic>
        <p:nvPicPr>
          <p:cNvPr id="6147" name="Picture 3" descr="C:\Users\ah0181212\Desktop\Images\4-5-2015 8-22-59 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00200"/>
            <a:ext cx="7467600"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98102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Manage</a:t>
            </a:r>
            <a:endParaRPr lang="en-US" dirty="0"/>
          </a:p>
        </p:txBody>
      </p:sp>
      <p:pic>
        <p:nvPicPr>
          <p:cNvPr id="7170" name="Picture 2" descr="http://www.codeproject.com/KB/aspnet/556995/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828800"/>
            <a:ext cx="6553200" cy="4892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27019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in MVC Application</a:t>
            </a:r>
            <a:endParaRPr lang="en-US" dirty="0"/>
          </a:p>
        </p:txBody>
      </p:sp>
      <p:pic>
        <p:nvPicPr>
          <p:cNvPr id="8195" name="Picture 3" descr="C:\Users\ah0181212\Desktop\Images\4-5-2015 8-47-27 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0"/>
            <a:ext cx="7893302"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79903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Access in MVC Application</a:t>
            </a:r>
            <a:endParaRPr lang="en-US" dirty="0"/>
          </a:p>
        </p:txBody>
      </p:sp>
      <p:sp>
        <p:nvSpPr>
          <p:cNvPr id="4" name="Content Placeholder 3"/>
          <p:cNvSpPr>
            <a:spLocks noGrp="1"/>
          </p:cNvSpPr>
          <p:nvPr>
            <p:ph idx="1"/>
          </p:nvPr>
        </p:nvSpPr>
        <p:spPr/>
        <p:txBody>
          <a:bodyPr>
            <a:normAutofit fontScale="92500" lnSpcReduction="10000"/>
          </a:bodyPr>
          <a:lstStyle/>
          <a:p>
            <a:r>
              <a:rPr lang="en-US" dirty="0"/>
              <a:t>The Controller responds to URL request, gets data from a model and hands it over to the view. The view then renders the data. Model can be entities or business objects.</a:t>
            </a:r>
          </a:p>
          <a:p>
            <a:endParaRPr lang="en-US" dirty="0"/>
          </a:p>
          <a:p>
            <a:endParaRPr lang="en-US" dirty="0" smtClean="0"/>
          </a:p>
          <a:p>
            <a:endParaRPr lang="en-US" dirty="0"/>
          </a:p>
          <a:p>
            <a:r>
              <a:rPr lang="en-US" dirty="0"/>
              <a:t>Retrieving data from a database table </a:t>
            </a:r>
            <a:r>
              <a:rPr lang="en-US" dirty="0" err="1"/>
              <a:t>tblEmployee</a:t>
            </a:r>
            <a:r>
              <a:rPr lang="en-US" dirty="0"/>
              <a:t> using </a:t>
            </a:r>
            <a:r>
              <a:rPr lang="en-US" dirty="0" err="1"/>
              <a:t>entityframework</a:t>
            </a:r>
            <a:r>
              <a:rPr lang="en-US" dirty="0"/>
              <a:t>. Here business object as our model</a:t>
            </a:r>
            <a:r>
              <a:rPr lang="en-US" dirty="0" smtClean="0"/>
              <a:t>.</a:t>
            </a:r>
            <a:endParaRPr lang="en-US" dirty="0"/>
          </a:p>
          <a:p>
            <a:r>
              <a:rPr lang="en-US" dirty="0"/>
              <a:t>Step 1. Install entity framework using </a:t>
            </a:r>
            <a:r>
              <a:rPr lang="en-US" dirty="0" err="1"/>
              <a:t>nuget</a:t>
            </a:r>
            <a:r>
              <a:rPr lang="en-US" dirty="0"/>
              <a:t> package manager.</a:t>
            </a:r>
          </a:p>
          <a:p>
            <a:r>
              <a:rPr lang="en-US" dirty="0"/>
              <a:t>Step 2. Add </a:t>
            </a:r>
            <a:r>
              <a:rPr lang="en-US" dirty="0" err="1"/>
              <a:t>EmployeeContext.cs</a:t>
            </a:r>
            <a:r>
              <a:rPr lang="en-US" dirty="0"/>
              <a:t> class file to the Model folder.</a:t>
            </a:r>
          </a:p>
          <a:p>
            <a:r>
              <a:rPr lang="en-US" dirty="0"/>
              <a:t>Step 3. Add a connection string, to the </a:t>
            </a:r>
            <a:r>
              <a:rPr lang="en-US" dirty="0" err="1"/>
              <a:t>web.config</a:t>
            </a:r>
            <a:r>
              <a:rPr lang="en-US" dirty="0"/>
              <a:t> file, in the root directory</a:t>
            </a:r>
          </a:p>
          <a:p>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743200"/>
            <a:ext cx="27432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142703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Step 4:  Map "Employee" model class to the database table, </a:t>
            </a:r>
            <a:r>
              <a:rPr lang="en-US" dirty="0" err="1"/>
              <a:t>tblEmployee</a:t>
            </a:r>
            <a:r>
              <a:rPr lang="en-US" dirty="0"/>
              <a:t> using "Table" attribute</a:t>
            </a:r>
            <a:r>
              <a:rPr lang="en-US" dirty="0" smtClean="0"/>
              <a:t>.</a:t>
            </a:r>
            <a:endParaRPr lang="en-US" dirty="0"/>
          </a:p>
          <a:p>
            <a:r>
              <a:rPr lang="en-US" dirty="0"/>
              <a:t>Step 5 : Make the required changes to "Index()" action method in "Home Controller"</a:t>
            </a:r>
          </a:p>
          <a:p>
            <a:endParaRPr lang="en-US" dirty="0"/>
          </a:p>
          <a:p>
            <a:endParaRPr lang="en-US" dirty="0" smtClean="0"/>
          </a:p>
          <a:p>
            <a:endParaRPr lang="en-US" dirty="0"/>
          </a:p>
          <a:p>
            <a:endParaRPr lang="en-US" dirty="0" smtClean="0"/>
          </a:p>
          <a:p>
            <a:endParaRPr lang="en-US" dirty="0"/>
          </a:p>
          <a:p>
            <a:r>
              <a:rPr lang="en-US" dirty="0"/>
              <a:t>Step 6: Add in </a:t>
            </a:r>
            <a:r>
              <a:rPr lang="en-US" dirty="0" err="1"/>
              <a:t>g</a:t>
            </a:r>
            <a:r>
              <a:rPr lang="en-US" dirty="0" err="1" smtClean="0"/>
              <a:t>lobal.asax</a:t>
            </a:r>
            <a:r>
              <a:rPr lang="en-US" dirty="0" smtClean="0"/>
              <a:t> </a:t>
            </a:r>
            <a:r>
              <a:rPr lang="en-US" dirty="0"/>
              <a:t>in </a:t>
            </a:r>
            <a:r>
              <a:rPr lang="en-US" dirty="0" err="1"/>
              <a:t>Application_Start</a:t>
            </a:r>
            <a:r>
              <a:rPr lang="en-US" dirty="0" smtClean="0"/>
              <a:t>()</a:t>
            </a:r>
            <a:endParaRPr lang="en-US" dirty="0"/>
          </a:p>
          <a:p>
            <a:r>
              <a:rPr lang="en-US" dirty="0" err="1"/>
              <a:t>Database.SetInitializer</a:t>
            </a:r>
            <a:r>
              <a:rPr lang="en-US" dirty="0"/>
              <a:t>&lt;</a:t>
            </a:r>
            <a:r>
              <a:rPr lang="en-US" dirty="0" err="1"/>
              <a:t>MVCModel.Models.EmployeeContext</a:t>
            </a:r>
            <a:r>
              <a:rPr lang="en-US" dirty="0"/>
              <a:t>&gt;(null);</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435458"/>
            <a:ext cx="6381835" cy="1288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80035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Hyperlinks </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00200"/>
            <a:ext cx="8070317"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51568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web forms does well</a:t>
            </a:r>
          </a:p>
        </p:txBody>
      </p:sp>
      <p:sp>
        <p:nvSpPr>
          <p:cNvPr id="3" name="Content Placeholder 2"/>
          <p:cNvSpPr>
            <a:spLocks noGrp="1"/>
          </p:cNvSpPr>
          <p:nvPr>
            <p:ph idx="1"/>
          </p:nvPr>
        </p:nvSpPr>
        <p:spPr/>
        <p:txBody>
          <a:bodyPr/>
          <a:lstStyle/>
          <a:p>
            <a:r>
              <a:rPr lang="en-US" dirty="0"/>
              <a:t>Represent a Page as control tree</a:t>
            </a:r>
          </a:p>
          <a:p>
            <a:r>
              <a:rPr lang="en-US" dirty="0"/>
              <a:t>Give these server-side controls events like their desktop counterparts</a:t>
            </a:r>
          </a:p>
          <a:p>
            <a:r>
              <a:rPr lang="en-US" dirty="0"/>
              <a:t>Hide as much HTTP and HTML as is reasonable</a:t>
            </a:r>
          </a:p>
          <a:p>
            <a:r>
              <a:rPr lang="en-US" dirty="0"/>
              <a:t>Make state management as transparent as </a:t>
            </a:r>
            <a:r>
              <a:rPr lang="en-US" dirty="0" smtClean="0"/>
              <a:t>possible</a:t>
            </a:r>
          </a:p>
          <a:p>
            <a:endParaRPr lang="en-US" dirty="0" smtClean="0"/>
          </a:p>
          <a:p>
            <a:endParaRPr lang="en-US" dirty="0"/>
          </a:p>
        </p:txBody>
      </p:sp>
    </p:spTree>
    <p:extLst>
      <p:ext uri="{BB962C8B-B14F-4D97-AF65-F5344CB8AC3E}">
        <p14:creationId xmlns:p14="http://schemas.microsoft.com/office/powerpoint/2010/main" val="238994516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multiple table</a:t>
            </a: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447800"/>
            <a:ext cx="7848600"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414371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pPr marL="114300" indent="0">
              <a:buNone/>
            </a:pPr>
            <a:endParaRPr lang="en-US" dirty="0"/>
          </a:p>
        </p:txBody>
      </p:sp>
    </p:spTree>
    <p:extLst>
      <p:ext uri="{BB962C8B-B14F-4D97-AF65-F5344CB8AC3E}">
        <p14:creationId xmlns:p14="http://schemas.microsoft.com/office/powerpoint/2010/main" val="312139114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 I live without </a:t>
            </a:r>
            <a:r>
              <a:rPr lang="en-US" dirty="0" err="1"/>
              <a:t>ViewState</a:t>
            </a:r>
            <a:r>
              <a:rPr lang="en-US" dirty="0"/>
              <a:t> in MVC</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a:t>We know, web is stateless. Web Controls are gone in MVC. There are no events firing on the server side. This is replaced by two different mechanisms--URLs and </a:t>
            </a:r>
            <a:r>
              <a:rPr lang="en-US" dirty="0" err="1"/>
              <a:t>POSTing</a:t>
            </a:r>
            <a:r>
              <a:rPr lang="en-US" dirty="0"/>
              <a:t> form data. Proper use of these will replace your need for the </a:t>
            </a:r>
            <a:r>
              <a:rPr lang="en-US" dirty="0" err="1"/>
              <a:t>ViewState</a:t>
            </a:r>
            <a:r>
              <a:rPr lang="en-US" dirty="0"/>
              <a:t>.</a:t>
            </a:r>
          </a:p>
          <a:p>
            <a:endParaRPr lang="en-US" dirty="0"/>
          </a:p>
          <a:p>
            <a:r>
              <a:rPr lang="en-US" dirty="0"/>
              <a:t>Suppose In a conventional ASP.NET web application, you would place a </a:t>
            </a:r>
            <a:r>
              <a:rPr lang="en-US" dirty="0" err="1"/>
              <a:t>LinkButton</a:t>
            </a:r>
            <a:r>
              <a:rPr lang="en-US" dirty="0"/>
              <a:t> on your webpage that would perform function X. ASP.NET would stick lots of </a:t>
            </a:r>
            <a:r>
              <a:rPr lang="en-US" dirty="0" err="1"/>
              <a:t>ViewState</a:t>
            </a:r>
            <a:r>
              <a:rPr lang="en-US" dirty="0"/>
              <a:t>. when the user clicks on the button and "posts back" to the website (by submitting a form nobody knows existed), ASP.NET reconstructs what happened and determines a particular button event handler must be executed.  </a:t>
            </a:r>
          </a:p>
          <a:p>
            <a:endParaRPr lang="en-US" dirty="0"/>
          </a:p>
          <a:p>
            <a:endParaRPr lang="en-US" dirty="0"/>
          </a:p>
        </p:txBody>
      </p:sp>
    </p:spTree>
    <p:extLst>
      <p:ext uri="{BB962C8B-B14F-4D97-AF65-F5344CB8AC3E}">
        <p14:creationId xmlns:p14="http://schemas.microsoft.com/office/powerpoint/2010/main" val="202042577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In MVC, you construct your link to access a particular route. The route describes what the user wishes to do--/Users/Delinquent/Index.  The routing system in MVC determines which Controller will handle this route and which method on that controller will execute. Any additional information can be transmitted to the controller method by URL query string values.</a:t>
            </a:r>
          </a:p>
          <a:p>
            <a:endParaRPr lang="en-US" dirty="0"/>
          </a:p>
          <a:p>
            <a:r>
              <a:rPr lang="en-US" dirty="0"/>
              <a:t>So you "maintain" state via query strings and form POST values. You'll find that, in fact, there isn't that much state to maintain in the end. In fact, having to maintain lots of state is a good indication that your design is lacking or that you're trying to do something that doesn't fit a website model.</a:t>
            </a:r>
          </a:p>
        </p:txBody>
      </p:sp>
    </p:spTree>
    <p:extLst>
      <p:ext uri="{BB962C8B-B14F-4D97-AF65-F5344CB8AC3E}">
        <p14:creationId xmlns:p14="http://schemas.microsoft.com/office/powerpoint/2010/main" val="3585781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web forms doesn’t fit</a:t>
            </a:r>
          </a:p>
        </p:txBody>
      </p:sp>
      <p:sp>
        <p:nvSpPr>
          <p:cNvPr id="3" name="Content Placeholder 2"/>
          <p:cNvSpPr>
            <a:spLocks noGrp="1"/>
          </p:cNvSpPr>
          <p:nvPr>
            <p:ph idx="1"/>
          </p:nvPr>
        </p:nvSpPr>
        <p:spPr/>
        <p:txBody>
          <a:bodyPr>
            <a:normAutofit/>
          </a:bodyPr>
          <a:lstStyle/>
          <a:p>
            <a:r>
              <a:rPr lang="en-US" dirty="0" err="1"/>
              <a:t>ViewState</a:t>
            </a:r>
            <a:r>
              <a:rPr lang="en-US" dirty="0"/>
              <a:t> is powerful, but it has its drawbacks (weight,…)</a:t>
            </a:r>
          </a:p>
          <a:p>
            <a:r>
              <a:rPr lang="en-US" dirty="0"/>
              <a:t>Page life cycle can be a nightmare</a:t>
            </a:r>
          </a:p>
          <a:p>
            <a:r>
              <a:rPr lang="en-US" dirty="0"/>
              <a:t>Limited control over HTML</a:t>
            </a:r>
          </a:p>
          <a:p>
            <a:r>
              <a:rPr lang="en-US" dirty="0"/>
              <a:t>Client IDs and the </a:t>
            </a:r>
            <a:r>
              <a:rPr lang="en-US" sz="1600" dirty="0">
                <a:latin typeface="Consolas" pitchFamily="49" charset="0"/>
                <a:cs typeface="Consolas" pitchFamily="49" charset="0"/>
              </a:rPr>
              <a:t>ctl00$ContentPlaceHolder1$UserControl1$TextBox1</a:t>
            </a:r>
            <a:r>
              <a:rPr lang="en-US" dirty="0"/>
              <a:t> syndrome</a:t>
            </a:r>
          </a:p>
          <a:p>
            <a:r>
              <a:rPr lang="en-US" dirty="0"/>
              <a:t>It’s nearly impossible to run a Web Form through its life cycle outside IIS</a:t>
            </a:r>
          </a:p>
          <a:p>
            <a:endParaRPr lang="en-US" dirty="0"/>
          </a:p>
        </p:txBody>
      </p:sp>
    </p:spTree>
    <p:extLst>
      <p:ext uri="{BB962C8B-B14F-4D97-AF65-F5344CB8AC3E}">
        <p14:creationId xmlns:p14="http://schemas.microsoft.com/office/powerpoint/2010/main" val="22837134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Form Request</a:t>
            </a:r>
            <a:endParaRPr lang="en-US" dirty="0"/>
          </a:p>
        </p:txBody>
      </p:sp>
      <p:pic>
        <p:nvPicPr>
          <p:cNvPr id="3074" name="Picture 2" descr="http://www.codeproject.com/KB/aspnet/821275/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590800"/>
            <a:ext cx="7185314"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1592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Based Request</a:t>
            </a:r>
            <a:endParaRPr lang="en-US" dirty="0"/>
          </a:p>
        </p:txBody>
      </p:sp>
      <p:pic>
        <p:nvPicPr>
          <p:cNvPr id="2050" name="Picture 2" descr="http://www.codeproject.com/KB/aspnet/82127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320636"/>
            <a:ext cx="6732523" cy="2556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43653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098" name="Picture 2" descr="http://www.codeproject.com/KB/aspnet/82127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438400"/>
            <a:ext cx="6435436"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11374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3449</TotalTime>
  <Words>1378</Words>
  <Application>Microsoft Office PowerPoint</Application>
  <PresentationFormat>On-screen Show (4:3)</PresentationFormat>
  <Paragraphs>246</Paragraphs>
  <Slides>53</Slides>
  <Notes>0</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Essential</vt:lpstr>
      <vt:lpstr>ASP.NET MVC</vt:lpstr>
      <vt:lpstr>What is MVC?</vt:lpstr>
      <vt:lpstr>MVC on the web today</vt:lpstr>
      <vt:lpstr>Comparison with ASP.NET web forms </vt:lpstr>
      <vt:lpstr>What web forms does well</vt:lpstr>
      <vt:lpstr>Where web forms doesn’t fit</vt:lpstr>
      <vt:lpstr>Web Form Request</vt:lpstr>
      <vt:lpstr>View Based Request</vt:lpstr>
      <vt:lpstr>PowerPoint Presentation</vt:lpstr>
      <vt:lpstr>Should you fear ASP.NET MVC?</vt:lpstr>
      <vt:lpstr>PowerPoint Presentation</vt:lpstr>
      <vt:lpstr>The MVC pattern</vt:lpstr>
      <vt:lpstr>Model</vt:lpstr>
      <vt:lpstr>View</vt:lpstr>
      <vt:lpstr>Controller</vt:lpstr>
      <vt:lpstr>MVC Flow</vt:lpstr>
      <vt:lpstr>MVC Flow</vt:lpstr>
      <vt:lpstr>MVC Flow</vt:lpstr>
      <vt:lpstr>MVC Flow</vt:lpstr>
      <vt:lpstr>MVC Flow</vt:lpstr>
      <vt:lpstr>PowerPoint Presentation</vt:lpstr>
      <vt:lpstr>ASP.NET MVC ROUTING</vt:lpstr>
      <vt:lpstr>ASP.NET MVC ROUTING</vt:lpstr>
      <vt:lpstr>PowerPoint Presentation</vt:lpstr>
      <vt:lpstr>PowerPoint Presentation</vt:lpstr>
      <vt:lpstr>PowerPoint Presentation</vt:lpstr>
      <vt:lpstr>PowerPoint Presentation</vt:lpstr>
      <vt:lpstr>PowerPoint Presentation</vt:lpstr>
      <vt:lpstr>MVC Application</vt:lpstr>
      <vt:lpstr>Controller in MVC Application</vt:lpstr>
      <vt:lpstr>Controller</vt:lpstr>
      <vt:lpstr>View in MVC Application</vt:lpstr>
      <vt:lpstr>Action Method Return</vt:lpstr>
      <vt:lpstr>Convention used by MVC to find views</vt:lpstr>
      <vt:lpstr>PowerPoint Presentation</vt:lpstr>
      <vt:lpstr>PowerPoint Presentation</vt:lpstr>
      <vt:lpstr>PowerPoint Presentation</vt:lpstr>
      <vt:lpstr>Razor view syntax</vt:lpstr>
      <vt:lpstr>Razor view syntax</vt:lpstr>
      <vt:lpstr>View Engines</vt:lpstr>
      <vt:lpstr>PowerPoint Presentation</vt:lpstr>
      <vt:lpstr>Custom View Engine</vt:lpstr>
      <vt:lpstr>Add Spark View Engine</vt:lpstr>
      <vt:lpstr>ViewBag vs ViewData</vt:lpstr>
      <vt:lpstr>Data Manage</vt:lpstr>
      <vt:lpstr>Model in MVC Application</vt:lpstr>
      <vt:lpstr>Data Access in MVC Application</vt:lpstr>
      <vt:lpstr>PowerPoint Presentation</vt:lpstr>
      <vt:lpstr>Generating Hyperlinks </vt:lpstr>
      <vt:lpstr>Working with multiple table</vt:lpstr>
      <vt:lpstr>Question</vt:lpstr>
      <vt:lpstr>How do I live without ViewState in MVC?</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dc:title>
  <dc:creator>abc</dc:creator>
  <cp:lastModifiedBy>abc</cp:lastModifiedBy>
  <cp:revision>42</cp:revision>
  <dcterms:created xsi:type="dcterms:W3CDTF">2015-04-02T02:09:21Z</dcterms:created>
  <dcterms:modified xsi:type="dcterms:W3CDTF">2015-09-05T14:30:38Z</dcterms:modified>
</cp:coreProperties>
</file>