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13.jpeg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523999" y="3183404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 err="1"/>
              <a:t>Yokesh</a:t>
            </a:r>
            <a:r>
              <a:rPr lang="en-IN" sz="2400" dirty="0"/>
              <a:t> Raj A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IN" sz="2400" dirty="0"/>
              <a:t>222401238/asunm11024ai128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 err="1"/>
              <a:t>B.sc</a:t>
            </a:r>
            <a:r>
              <a:rPr lang="en-IN" sz="2400" dirty="0"/>
              <a:t>(Computer science with Artificial intelligence)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IN" sz="2400" dirty="0"/>
              <a:t>DRBCCC Hindu college/Madras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144AD87-554A-21DF-F98C-AA5739ADA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85" y="1464350"/>
            <a:ext cx="2590581" cy="3698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ECF9C88-B526-5DA4-C098-932C9319B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866" y="1325634"/>
            <a:ext cx="2838451" cy="38369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EAA18E-82A5-E803-38B7-670D7B55E8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63" y="1464349"/>
            <a:ext cx="2484002" cy="38369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B72A6B-A481-2B59-04EB-F080C45CB5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195" y="990286"/>
            <a:ext cx="2838452" cy="44587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EDF15E-4F34-B647-FF5F-5C1ECDCF5066}"/>
              </a:ext>
            </a:extLst>
          </p:cNvPr>
          <p:cNvSpPr txBox="1"/>
          <p:nvPr/>
        </p:nvSpPr>
        <p:spPr>
          <a:xfrm>
            <a:off x="1067989" y="2254032"/>
            <a:ext cx="80045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The portfolio website establishes a strong digital identity. Through this project, I practiced frontend development, responsive design, and basic interactivity. In the future, the site can be enhanced with backend integration for dynamic data.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61405E-A263-E8D8-963F-12CA0BD5068C}"/>
              </a:ext>
            </a:extLst>
          </p:cNvPr>
          <p:cNvSpPr txBox="1"/>
          <p:nvPr/>
        </p:nvSpPr>
        <p:spPr>
          <a:xfrm>
            <a:off x="2174599" y="2859464"/>
            <a:ext cx="7330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b="1" dirty="0">
                <a:latin typeface="Copperplate Gothic Bold" panose="02000000000000000000" pitchFamily="2" charset="0"/>
                <a:ea typeface="Copperplate Gothic Bold" panose="02000000000000000000" pitchFamily="2" charset="0"/>
              </a:rPr>
              <a:t>Digital portfolio based on My Perception</a:t>
            </a:r>
            <a:endParaRPr lang="en-US" sz="4000" b="1" dirty="0">
              <a:latin typeface="Copperplate Gothic Bold" panose="02000000000000000000" pitchFamily="2" charset="0"/>
              <a:ea typeface="Copperplate Gothic Bold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52475" y="447675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FD6BF-3FA0-BCD1-DF75-5A298DB994F4}"/>
              </a:ext>
            </a:extLst>
          </p:cNvPr>
          <p:cNvSpPr txBox="1"/>
          <p:nvPr/>
        </p:nvSpPr>
        <p:spPr>
          <a:xfrm>
            <a:off x="676275" y="2484894"/>
            <a:ext cx="69437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latin typeface="Aptos ExtraBold" panose="020B0004020202020204" pitchFamily="34" charset="0"/>
              </a:rPr>
              <a:t>In today’s world, students and </a:t>
            </a:r>
            <a:r>
              <a:rPr lang="en-IN" sz="2800" dirty="0" err="1">
                <a:latin typeface="Aptos ExtraBold" panose="020B0004020202020204" pitchFamily="34" charset="0"/>
              </a:rPr>
              <a:t>freshers</a:t>
            </a:r>
            <a:r>
              <a:rPr lang="en-IN" sz="2800" dirty="0">
                <a:latin typeface="Aptos ExtraBold" panose="020B0004020202020204" pitchFamily="34" charset="0"/>
              </a:rPr>
              <a:t> need a strong digital presence. A resume alone is not enough—having a clean and professional portfolio is essential for showcasing skills and projects effectively</a:t>
            </a:r>
            <a:r>
              <a:rPr lang="en-IN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2EE0A-BB80-5744-2D68-2FEAE03C20B1}"/>
              </a:ext>
            </a:extLst>
          </p:cNvPr>
          <p:cNvSpPr txBox="1"/>
          <p:nvPr/>
        </p:nvSpPr>
        <p:spPr>
          <a:xfrm>
            <a:off x="906066" y="2356545"/>
            <a:ext cx="80236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This project is a personal portfolio website that highlights my skills, projects, education, and contact details. It is designed with a simple yet professional layout and is fully responsive, ensuring a smooth experience on both mobile and desktop devices.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ABA73-7371-997D-6DFF-5F6B4C55110D}"/>
              </a:ext>
            </a:extLst>
          </p:cNvPr>
          <p:cNvSpPr txBox="1"/>
          <p:nvPr/>
        </p:nvSpPr>
        <p:spPr>
          <a:xfrm>
            <a:off x="723900" y="2305615"/>
            <a:ext cx="71762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The primary end users are recruiters, hiring managers, and professionals on platforms like LinkedIn. Additionally, peers and mentors can also access the site to provide feedback.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50" y="234315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B177F4-B488-1121-EB75-6E000EA4D4D8}"/>
              </a:ext>
            </a:extLst>
          </p:cNvPr>
          <p:cNvSpPr txBox="1"/>
          <p:nvPr/>
        </p:nvSpPr>
        <p:spPr>
          <a:xfrm>
            <a:off x="3425427" y="2684919"/>
            <a:ext cx="63853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latin typeface="Aptos ExtraBold" panose="020B0004020202020204" pitchFamily="34" charset="0"/>
              </a:rPr>
              <a:t>The website is built using HTML, CSS, and JavaScript. GitHub Pages or </a:t>
            </a:r>
            <a:r>
              <a:rPr lang="en-IN" sz="2800" dirty="0" err="1">
                <a:latin typeface="Aptos ExtraBold" panose="020B0004020202020204" pitchFamily="34" charset="0"/>
              </a:rPr>
              <a:t>Netlify</a:t>
            </a:r>
            <a:r>
              <a:rPr lang="en-IN" sz="2800" dirty="0">
                <a:latin typeface="Aptos ExtraBold" panose="020B0004020202020204" pitchFamily="34" charset="0"/>
              </a:rPr>
              <a:t> can be used for hosting. CSS Grid and Flexbox are applied to create a responsive and well-structured layout.</a:t>
            </a:r>
            <a:endParaRPr lang="en-US" sz="2800" dirty="0">
              <a:latin typeface="Aptos ExtraBold" panose="020B00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56CB5A-9FE3-B4C1-8B9A-EEBCBCAE9CD4}"/>
              </a:ext>
            </a:extLst>
          </p:cNvPr>
          <p:cNvSpPr txBox="1"/>
          <p:nvPr/>
        </p:nvSpPr>
        <p:spPr>
          <a:xfrm>
            <a:off x="739775" y="1541263"/>
            <a:ext cx="78337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The website consists of a hero section with name, photo, and tagline; a skills section displayed in grid-style cards; a projects section with hover effects; an education and contact section with clear formatting; and a footer for copyright. The design uses a dark header and a light body for contrast.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6340C9-BFFE-1C4F-414C-AAC25CD2C023}"/>
              </a:ext>
            </a:extLst>
          </p:cNvPr>
          <p:cNvSpPr txBox="1"/>
          <p:nvPr/>
        </p:nvSpPr>
        <p:spPr>
          <a:xfrm>
            <a:off x="1200743" y="2090172"/>
            <a:ext cx="82468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Smooth scroll navigation </a:t>
            </a:r>
            <a:endParaRPr lang="en-IN" sz="2800" dirty="0">
              <a:latin typeface="Aptos ExtraBold" panose="020B0004020202020204" pitchFamily="34" charset="0"/>
            </a:endParaRPr>
          </a:p>
          <a:p>
            <a:pPr algn="l"/>
            <a:r>
              <a:rPr lang="en-US" sz="2800" dirty="0">
                <a:latin typeface="Aptos ExtraBold" panose="020B0004020202020204" pitchFamily="34" charset="0"/>
              </a:rPr>
              <a:t>Interactive project card click alerts Fully responsive design (mobile friendly)</a:t>
            </a:r>
            <a:endParaRPr lang="en-IN" sz="2800" dirty="0">
              <a:latin typeface="Aptos ExtraBold" panose="020B0004020202020204" pitchFamily="34" charset="0"/>
            </a:endParaRPr>
          </a:p>
          <a:p>
            <a:pPr algn="l"/>
            <a:r>
              <a:rPr lang="en-US" sz="2800" dirty="0">
                <a:latin typeface="Aptos ExtraBold" panose="020B0004020202020204" pitchFamily="34" charset="0"/>
              </a:rPr>
              <a:t>Links to GitHub and LinkedInClean, minimalistic layout with hover effects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Vishal V</cp:lastModifiedBy>
  <cp:revision>26</cp:revision>
  <dcterms:created xsi:type="dcterms:W3CDTF">2024-03-29T15:07:22Z</dcterms:created>
  <dcterms:modified xsi:type="dcterms:W3CDTF">2025-09-05T04:03:56Z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