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FFFF99"/>
    <a:srgbClr val="FF6600"/>
    <a:srgbClr val="FFFFCC"/>
    <a:srgbClr val="FFCC66"/>
    <a:srgbClr val="F995B4"/>
    <a:srgbClr val="2B9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78758454936137"/>
          <c:y val="0.13166260066670937"/>
          <c:w val="0.52194792361006703"/>
          <c:h val="0.8138169893679700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Matching</c:v>
                </c:pt>
              </c:strCache>
            </c:strRef>
          </c:tx>
          <c:spPr>
            <a:ln w="38100"/>
          </c:spPr>
          <c:marker>
            <c:spPr>
              <a:noFill/>
              <a:ln w="38100"/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Used Memory</c:v>
                </c:pt>
                <c:pt idx="2">
                  <c:v>Running Time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0.92</c:v>
                </c:pt>
                <c:pt idx="2">
                  <c:v>0.93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HMM</c:v>
                </c:pt>
              </c:strCache>
            </c:strRef>
          </c:tx>
          <c:spPr>
            <a:ln w="38100"/>
          </c:spPr>
          <c:marker>
            <c:spPr>
              <a:noFill/>
              <a:ln w="38100"/>
            </c:spPr>
          </c:marker>
          <c:dLbls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Used Memory</c:v>
                </c:pt>
                <c:pt idx="2">
                  <c:v>Running Time 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38100"/>
          </c:spPr>
          <c:marker>
            <c:spPr>
              <a:noFill/>
              <a:ln w="38100"/>
            </c:spPr>
          </c:marker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Used Memory</c:v>
                </c:pt>
                <c:pt idx="2">
                  <c:v>Running Time 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052736"/>
        <c:axId val="127510208"/>
      </c:radarChart>
      <c:catAx>
        <c:axId val="152052736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solidFill>
                  <a:srgbClr val="FFFF00"/>
                </a:solidFill>
              </a:defRPr>
            </a:pPr>
            <a:endParaRPr lang="zh-CN"/>
          </a:p>
        </c:txPr>
        <c:crossAx val="127510208"/>
        <c:crosses val="autoZero"/>
        <c:auto val="1"/>
        <c:lblAlgn val="ctr"/>
        <c:lblOffset val="100"/>
        <c:noMultiLvlLbl val="0"/>
      </c:catAx>
      <c:valAx>
        <c:axId val="127510208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152052736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>
              <a:solidFill>
                <a:srgbClr val="FF0000"/>
              </a:solidFill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dLbls>
            <c:dLbl>
              <c:idx val="0"/>
              <c:layout>
                <c:manualLayout>
                  <c:x val="-5.7108267716535356E-2"/>
                  <c:y val="0.11919881889763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4891486220472438E-2"/>
                  <c:y val="-8.7656250000000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3445374015748054E-2"/>
                  <c:y val="-3.8370324803149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1085336286089239"/>
                  <c:y val="1.74416830708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>
                    <a:solidFill>
                      <a:srgbClr val="FFC00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S(single)</c:v>
                </c:pt>
                <c:pt idx="1">
                  <c:v>B(beginning)</c:v>
                </c:pt>
                <c:pt idx="2">
                  <c:v>M(middle)</c:v>
                </c:pt>
                <c:pt idx="3">
                  <c:v>E(ending)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0.24787394382278999</c:v>
                </c:pt>
                <c:pt idx="1">
                  <c:v>0.316001308456206</c:v>
                </c:pt>
                <c:pt idx="2">
                  <c:v>0.120123439264795</c:v>
                </c:pt>
                <c:pt idx="3">
                  <c:v>0.316001308456206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spPr>
        <a:solidFill>
          <a:srgbClr val="FFFF00"/>
        </a:solidFill>
      </c:sp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FC64F-DB49-416F-8134-C8AF1C87E9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D7D203-FB5D-4B46-9928-1D5241509E0E}">
      <dgm:prSet phldrT="[文本]"/>
      <dgm:spPr/>
      <dgm:t>
        <a:bodyPr/>
        <a:lstStyle/>
        <a:p>
          <a:r>
            <a:rPr lang="en-US" altLang="zh-CN" dirty="0" smtClean="0"/>
            <a:t>Comprehension 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A9B3754-61BD-45CA-B0C3-3BE8059F0F1E}" type="parTrans" cxnId="{72EFDC9F-0AB9-48A6-BFB6-84566736D01E}">
      <dgm:prSet/>
      <dgm:spPr/>
      <dgm:t>
        <a:bodyPr/>
        <a:lstStyle/>
        <a:p>
          <a:endParaRPr lang="zh-CN" altLang="en-US"/>
        </a:p>
      </dgm:t>
    </dgm:pt>
    <dgm:pt modelId="{4F183A69-AB29-458E-B61C-E7AD3290A187}" type="sibTrans" cxnId="{72EFDC9F-0AB9-48A6-BFB6-84566736D01E}">
      <dgm:prSet/>
      <dgm:spPr/>
      <dgm:t>
        <a:bodyPr/>
        <a:lstStyle/>
        <a:p>
          <a:endParaRPr lang="zh-CN" altLang="en-US"/>
        </a:p>
      </dgm:t>
    </dgm:pt>
    <dgm:pt modelId="{3D2FA013-7D6F-494D-97B7-28B2B72030E9}">
      <dgm:prSet phldrT="[文本]"/>
      <dgm:spPr/>
      <dgm:t>
        <a:bodyPr/>
        <a:lstStyle/>
        <a:p>
          <a:r>
            <a:rPr lang="en-US" altLang="zh-CN" dirty="0" smtClean="0"/>
            <a:t>Implement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4A710A0-3B4A-40D3-87DE-980FF9E8BC1D}" type="parTrans" cxnId="{118580D4-CE36-4D88-B246-1D7C6B6642FB}">
      <dgm:prSet/>
      <dgm:spPr/>
      <dgm:t>
        <a:bodyPr/>
        <a:lstStyle/>
        <a:p>
          <a:endParaRPr lang="zh-CN" altLang="en-US"/>
        </a:p>
      </dgm:t>
    </dgm:pt>
    <dgm:pt modelId="{03599841-0FF4-4D9B-863C-5BCF6BB12C60}" type="sibTrans" cxnId="{118580D4-CE36-4D88-B246-1D7C6B6642FB}">
      <dgm:prSet/>
      <dgm:spPr/>
      <dgm:t>
        <a:bodyPr/>
        <a:lstStyle/>
        <a:p>
          <a:endParaRPr lang="zh-CN" altLang="en-US"/>
        </a:p>
      </dgm:t>
    </dgm:pt>
    <dgm:pt modelId="{D7E75FC9-C27C-43AD-9E66-49ED63F31D0E}">
      <dgm:prSet phldrT="[文本]"/>
      <dgm:spPr/>
      <dgm:t>
        <a:bodyPr/>
        <a:lstStyle/>
        <a:p>
          <a:r>
            <a:rPr lang="en-US" altLang="zh-CN" dirty="0" smtClean="0"/>
            <a:t>Improvement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E8633E4-F8D9-43D8-9214-865EB6480DE3}" type="parTrans" cxnId="{99861BA8-A48B-4B26-857D-F54E19A03C98}">
      <dgm:prSet/>
      <dgm:spPr/>
      <dgm:t>
        <a:bodyPr/>
        <a:lstStyle/>
        <a:p>
          <a:endParaRPr lang="zh-CN" altLang="en-US"/>
        </a:p>
      </dgm:t>
    </dgm:pt>
    <dgm:pt modelId="{9D878641-05DB-486D-8A40-5870C10FDA51}" type="sibTrans" cxnId="{99861BA8-A48B-4B26-857D-F54E19A03C98}">
      <dgm:prSet/>
      <dgm:spPr/>
      <dgm:t>
        <a:bodyPr/>
        <a:lstStyle/>
        <a:p>
          <a:endParaRPr lang="zh-CN" altLang="en-US"/>
        </a:p>
      </dgm:t>
    </dgm:pt>
    <dgm:pt modelId="{5EFD0277-321D-447F-A8E3-134FC1E988C3}">
      <dgm:prSet/>
      <dgm:spPr/>
      <dgm:t>
        <a:bodyPr/>
        <a:lstStyle/>
        <a:p>
          <a:r>
            <a:rPr lang="en-US" altLang="zh-CN" dirty="0" smtClean="0"/>
            <a:t>An overlooking to words segmentation</a:t>
          </a:r>
          <a:endParaRPr lang="zh-CN" altLang="en-US" dirty="0"/>
        </a:p>
      </dgm:t>
    </dgm:pt>
    <dgm:pt modelId="{C9026277-F766-4AEB-925F-6EDBCA71035C}" type="parTrans" cxnId="{64AE511B-7B47-4284-8E72-972416A111ED}">
      <dgm:prSet/>
      <dgm:spPr/>
      <dgm:t>
        <a:bodyPr/>
        <a:lstStyle/>
        <a:p>
          <a:endParaRPr lang="zh-CN" altLang="en-US"/>
        </a:p>
      </dgm:t>
    </dgm:pt>
    <dgm:pt modelId="{5F0A0BA0-6893-4F66-B8B8-BA6FFB2B59A0}" type="sibTrans" cxnId="{64AE511B-7B47-4284-8E72-972416A111ED}">
      <dgm:prSet/>
      <dgm:spPr/>
      <dgm:t>
        <a:bodyPr/>
        <a:lstStyle/>
        <a:p>
          <a:endParaRPr lang="zh-CN" altLang="en-US"/>
        </a:p>
      </dgm:t>
    </dgm:pt>
    <dgm:pt modelId="{9936F826-35E4-40E5-866F-320C2E46F86E}">
      <dgm:prSet/>
      <dgm:spPr/>
      <dgm:t>
        <a:bodyPr/>
        <a:lstStyle/>
        <a:p>
          <a:r>
            <a:rPr lang="en-US" altLang="zh-CN" dirty="0" smtClean="0"/>
            <a:t>Use python to realize our ideas</a:t>
          </a:r>
          <a:endParaRPr lang="zh-CN" altLang="en-US" dirty="0"/>
        </a:p>
      </dgm:t>
    </dgm:pt>
    <dgm:pt modelId="{013B9187-C81E-4DD4-81B8-798F3FE25AEA}" type="parTrans" cxnId="{BA06531E-AF2E-4C91-9069-35F3798F9AE9}">
      <dgm:prSet/>
      <dgm:spPr/>
      <dgm:t>
        <a:bodyPr/>
        <a:lstStyle/>
        <a:p>
          <a:endParaRPr lang="zh-CN" altLang="en-US"/>
        </a:p>
      </dgm:t>
    </dgm:pt>
    <dgm:pt modelId="{1BD6BD5C-5BC8-4D5B-8DC1-2BEFD09D8E82}" type="sibTrans" cxnId="{BA06531E-AF2E-4C91-9069-35F3798F9AE9}">
      <dgm:prSet/>
      <dgm:spPr/>
      <dgm:t>
        <a:bodyPr/>
        <a:lstStyle/>
        <a:p>
          <a:endParaRPr lang="zh-CN" altLang="en-US"/>
        </a:p>
      </dgm:t>
    </dgm:pt>
    <dgm:pt modelId="{125D5E33-1345-4063-8C09-63E5DF98BB29}">
      <dgm:prSet/>
      <dgm:spPr/>
      <dgm:t>
        <a:bodyPr/>
        <a:lstStyle/>
        <a:p>
          <a:r>
            <a:rPr lang="en-US" altLang="zh-CN" dirty="0" smtClean="0"/>
            <a:t>Measures to make it more powerful</a:t>
          </a:r>
          <a:endParaRPr lang="zh-CN" altLang="en-US" dirty="0"/>
        </a:p>
      </dgm:t>
    </dgm:pt>
    <dgm:pt modelId="{631230E5-A281-484A-8011-10D1835CCF9C}" type="parTrans" cxnId="{1CCBF774-9B5D-4777-ACD0-CC90885EE974}">
      <dgm:prSet/>
      <dgm:spPr/>
      <dgm:t>
        <a:bodyPr/>
        <a:lstStyle/>
        <a:p>
          <a:endParaRPr lang="zh-CN" altLang="en-US"/>
        </a:p>
      </dgm:t>
    </dgm:pt>
    <dgm:pt modelId="{6C5858FC-1A47-4058-9C52-5A72BEEE0C81}" type="sibTrans" cxnId="{1CCBF774-9B5D-4777-ACD0-CC90885EE974}">
      <dgm:prSet/>
      <dgm:spPr/>
      <dgm:t>
        <a:bodyPr/>
        <a:lstStyle/>
        <a:p>
          <a:endParaRPr lang="zh-CN" altLang="en-US"/>
        </a:p>
      </dgm:t>
    </dgm:pt>
    <dgm:pt modelId="{A4268B46-7A8E-4AC8-B893-511B002B95CC}" type="pres">
      <dgm:prSet presAssocID="{CE0FC64F-DB49-416F-8134-C8AF1C87E9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1B8DB6-757C-41DA-834B-DC383DB4AE08}" type="pres">
      <dgm:prSet presAssocID="{35D7D203-FB5D-4B46-9928-1D5241509E0E}" presName="parentLin" presStyleCnt="0"/>
      <dgm:spPr/>
    </dgm:pt>
    <dgm:pt modelId="{89891AA7-135D-4C87-9907-36FEF4C73879}" type="pres">
      <dgm:prSet presAssocID="{35D7D203-FB5D-4B46-9928-1D5241509E0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CE24D7B-4103-4690-95DC-CD8ECB602F4B}" type="pres">
      <dgm:prSet presAssocID="{35D7D203-FB5D-4B46-9928-1D5241509E0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0C09C-7C8F-49AC-8F86-C852E090B4F3}" type="pres">
      <dgm:prSet presAssocID="{35D7D203-FB5D-4B46-9928-1D5241509E0E}" presName="negativeSpace" presStyleCnt="0"/>
      <dgm:spPr/>
    </dgm:pt>
    <dgm:pt modelId="{CD3ED35F-9693-4560-93F3-08B737DC2C2D}" type="pres">
      <dgm:prSet presAssocID="{35D7D203-FB5D-4B46-9928-1D5241509E0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EC115-6C71-45E1-BBAC-A7E09B5CC0A0}" type="pres">
      <dgm:prSet presAssocID="{4F183A69-AB29-458E-B61C-E7AD3290A187}" presName="spaceBetweenRectangles" presStyleCnt="0"/>
      <dgm:spPr/>
    </dgm:pt>
    <dgm:pt modelId="{58298A26-3285-445A-B142-0DC61787BFDF}" type="pres">
      <dgm:prSet presAssocID="{3D2FA013-7D6F-494D-97B7-28B2B72030E9}" presName="parentLin" presStyleCnt="0"/>
      <dgm:spPr/>
    </dgm:pt>
    <dgm:pt modelId="{E5812FE6-5EBE-4042-B67E-22D29C9BD5CA}" type="pres">
      <dgm:prSet presAssocID="{3D2FA013-7D6F-494D-97B7-28B2B72030E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7DC4AB5-31FA-4A12-940D-CD24B5BE8198}" type="pres">
      <dgm:prSet presAssocID="{3D2FA013-7D6F-494D-97B7-28B2B72030E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1EE3D-3F44-4BF4-AB1B-A671EF208D59}" type="pres">
      <dgm:prSet presAssocID="{3D2FA013-7D6F-494D-97B7-28B2B72030E9}" presName="negativeSpace" presStyleCnt="0"/>
      <dgm:spPr/>
    </dgm:pt>
    <dgm:pt modelId="{891D69C6-9393-4B33-AA18-368EB7B02DE4}" type="pres">
      <dgm:prSet presAssocID="{3D2FA013-7D6F-494D-97B7-28B2B72030E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59135-7D35-4A9F-9A2A-159132C9716C}" type="pres">
      <dgm:prSet presAssocID="{03599841-0FF4-4D9B-863C-5BCF6BB12C60}" presName="spaceBetweenRectangles" presStyleCnt="0"/>
      <dgm:spPr/>
    </dgm:pt>
    <dgm:pt modelId="{C2FF2046-74C5-4D68-ACC5-08300C25812F}" type="pres">
      <dgm:prSet presAssocID="{D7E75FC9-C27C-43AD-9E66-49ED63F31D0E}" presName="parentLin" presStyleCnt="0"/>
      <dgm:spPr/>
    </dgm:pt>
    <dgm:pt modelId="{4FF1BB7D-5719-414E-884F-0F397E972C9D}" type="pres">
      <dgm:prSet presAssocID="{D7E75FC9-C27C-43AD-9E66-49ED63F31D0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076F6CB-BDDB-492B-B386-EE6CD8FCDE52}" type="pres">
      <dgm:prSet presAssocID="{D7E75FC9-C27C-43AD-9E66-49ED63F31D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0E416-8D80-4A82-9D15-89E67908B47F}" type="pres">
      <dgm:prSet presAssocID="{D7E75FC9-C27C-43AD-9E66-49ED63F31D0E}" presName="negativeSpace" presStyleCnt="0"/>
      <dgm:spPr/>
    </dgm:pt>
    <dgm:pt modelId="{757F9B92-4810-488C-990A-16E42F29F5D5}" type="pres">
      <dgm:prSet presAssocID="{D7E75FC9-C27C-43AD-9E66-49ED63F31D0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EFE395-3E20-421D-9A8C-948F47505C08}" type="presOf" srcId="{9936F826-35E4-40E5-866F-320C2E46F86E}" destId="{891D69C6-9393-4B33-AA18-368EB7B02DE4}" srcOrd="0" destOrd="0" presId="urn:microsoft.com/office/officeart/2005/8/layout/list1"/>
    <dgm:cxn modelId="{118580D4-CE36-4D88-B246-1D7C6B6642FB}" srcId="{CE0FC64F-DB49-416F-8134-C8AF1C87E953}" destId="{3D2FA013-7D6F-494D-97B7-28B2B72030E9}" srcOrd="1" destOrd="0" parTransId="{64A710A0-3B4A-40D3-87DE-980FF9E8BC1D}" sibTransId="{03599841-0FF4-4D9B-863C-5BCF6BB12C60}"/>
    <dgm:cxn modelId="{5FC45242-D029-4E0E-964F-48C336E7CAA6}" type="presOf" srcId="{3D2FA013-7D6F-494D-97B7-28B2B72030E9}" destId="{E5812FE6-5EBE-4042-B67E-22D29C9BD5CA}" srcOrd="0" destOrd="0" presId="urn:microsoft.com/office/officeart/2005/8/layout/list1"/>
    <dgm:cxn modelId="{91D5D007-D266-42D0-B49D-45199D11B685}" type="presOf" srcId="{3D2FA013-7D6F-494D-97B7-28B2B72030E9}" destId="{B7DC4AB5-31FA-4A12-940D-CD24B5BE8198}" srcOrd="1" destOrd="0" presId="urn:microsoft.com/office/officeart/2005/8/layout/list1"/>
    <dgm:cxn modelId="{8BE25F48-E0C6-4C72-9C05-5AA22C49117E}" type="presOf" srcId="{CE0FC64F-DB49-416F-8134-C8AF1C87E953}" destId="{A4268B46-7A8E-4AC8-B893-511B002B95CC}" srcOrd="0" destOrd="0" presId="urn:microsoft.com/office/officeart/2005/8/layout/list1"/>
    <dgm:cxn modelId="{64AE511B-7B47-4284-8E72-972416A111ED}" srcId="{35D7D203-FB5D-4B46-9928-1D5241509E0E}" destId="{5EFD0277-321D-447F-A8E3-134FC1E988C3}" srcOrd="0" destOrd="0" parTransId="{C9026277-F766-4AEB-925F-6EDBCA71035C}" sibTransId="{5F0A0BA0-6893-4F66-B8B8-BA6FFB2B59A0}"/>
    <dgm:cxn modelId="{7797FCB8-51AD-4409-A9D4-880890E05E99}" type="presOf" srcId="{35D7D203-FB5D-4B46-9928-1D5241509E0E}" destId="{89891AA7-135D-4C87-9907-36FEF4C73879}" srcOrd="0" destOrd="0" presId="urn:microsoft.com/office/officeart/2005/8/layout/list1"/>
    <dgm:cxn modelId="{72EFDC9F-0AB9-48A6-BFB6-84566736D01E}" srcId="{CE0FC64F-DB49-416F-8134-C8AF1C87E953}" destId="{35D7D203-FB5D-4B46-9928-1D5241509E0E}" srcOrd="0" destOrd="0" parTransId="{9A9B3754-61BD-45CA-B0C3-3BE8059F0F1E}" sibTransId="{4F183A69-AB29-458E-B61C-E7AD3290A187}"/>
    <dgm:cxn modelId="{0B72BCCB-56B6-4728-A4C7-5792E5D34411}" type="presOf" srcId="{5EFD0277-321D-447F-A8E3-134FC1E988C3}" destId="{CD3ED35F-9693-4560-93F3-08B737DC2C2D}" srcOrd="0" destOrd="0" presId="urn:microsoft.com/office/officeart/2005/8/layout/list1"/>
    <dgm:cxn modelId="{9D985499-A2A3-4029-9CAF-DC30684137D5}" type="presOf" srcId="{125D5E33-1345-4063-8C09-63E5DF98BB29}" destId="{757F9B92-4810-488C-990A-16E42F29F5D5}" srcOrd="0" destOrd="0" presId="urn:microsoft.com/office/officeart/2005/8/layout/list1"/>
    <dgm:cxn modelId="{99861BA8-A48B-4B26-857D-F54E19A03C98}" srcId="{CE0FC64F-DB49-416F-8134-C8AF1C87E953}" destId="{D7E75FC9-C27C-43AD-9E66-49ED63F31D0E}" srcOrd="2" destOrd="0" parTransId="{0E8633E4-F8D9-43D8-9214-865EB6480DE3}" sibTransId="{9D878641-05DB-486D-8A40-5870C10FDA51}"/>
    <dgm:cxn modelId="{9010DD64-DD61-46C3-A0D0-445F62F252CD}" type="presOf" srcId="{D7E75FC9-C27C-43AD-9E66-49ED63F31D0E}" destId="{4FF1BB7D-5719-414E-884F-0F397E972C9D}" srcOrd="0" destOrd="0" presId="urn:microsoft.com/office/officeart/2005/8/layout/list1"/>
    <dgm:cxn modelId="{52C4302D-51F0-4A4D-A0D2-EF521E98B572}" type="presOf" srcId="{D7E75FC9-C27C-43AD-9E66-49ED63F31D0E}" destId="{9076F6CB-BDDB-492B-B386-EE6CD8FCDE52}" srcOrd="1" destOrd="0" presId="urn:microsoft.com/office/officeart/2005/8/layout/list1"/>
    <dgm:cxn modelId="{BA06531E-AF2E-4C91-9069-35F3798F9AE9}" srcId="{3D2FA013-7D6F-494D-97B7-28B2B72030E9}" destId="{9936F826-35E4-40E5-866F-320C2E46F86E}" srcOrd="0" destOrd="0" parTransId="{013B9187-C81E-4DD4-81B8-798F3FE25AEA}" sibTransId="{1BD6BD5C-5BC8-4D5B-8DC1-2BEFD09D8E82}"/>
    <dgm:cxn modelId="{1CCBF774-9B5D-4777-ACD0-CC90885EE974}" srcId="{D7E75FC9-C27C-43AD-9E66-49ED63F31D0E}" destId="{125D5E33-1345-4063-8C09-63E5DF98BB29}" srcOrd="0" destOrd="0" parTransId="{631230E5-A281-484A-8011-10D1835CCF9C}" sibTransId="{6C5858FC-1A47-4058-9C52-5A72BEEE0C81}"/>
    <dgm:cxn modelId="{7694942C-17EB-4EC8-9F3F-3E90B8D94877}" type="presOf" srcId="{35D7D203-FB5D-4B46-9928-1D5241509E0E}" destId="{FCE24D7B-4103-4690-95DC-CD8ECB602F4B}" srcOrd="1" destOrd="0" presId="urn:microsoft.com/office/officeart/2005/8/layout/list1"/>
    <dgm:cxn modelId="{C2C157EC-09C4-415A-9A53-DA4FE7AAE1D5}" type="presParOf" srcId="{A4268B46-7A8E-4AC8-B893-511B002B95CC}" destId="{181B8DB6-757C-41DA-834B-DC383DB4AE08}" srcOrd="0" destOrd="0" presId="urn:microsoft.com/office/officeart/2005/8/layout/list1"/>
    <dgm:cxn modelId="{6202ED56-3430-4CD1-BD19-7D0D882EB567}" type="presParOf" srcId="{181B8DB6-757C-41DA-834B-DC383DB4AE08}" destId="{89891AA7-135D-4C87-9907-36FEF4C73879}" srcOrd="0" destOrd="0" presId="urn:microsoft.com/office/officeart/2005/8/layout/list1"/>
    <dgm:cxn modelId="{C070B98B-9196-4450-9926-731F2F842786}" type="presParOf" srcId="{181B8DB6-757C-41DA-834B-DC383DB4AE08}" destId="{FCE24D7B-4103-4690-95DC-CD8ECB602F4B}" srcOrd="1" destOrd="0" presId="urn:microsoft.com/office/officeart/2005/8/layout/list1"/>
    <dgm:cxn modelId="{3D424AC8-FDA2-4E68-BD56-93D8D90306FD}" type="presParOf" srcId="{A4268B46-7A8E-4AC8-B893-511B002B95CC}" destId="{27A0C09C-7C8F-49AC-8F86-C852E090B4F3}" srcOrd="1" destOrd="0" presId="urn:microsoft.com/office/officeart/2005/8/layout/list1"/>
    <dgm:cxn modelId="{B098558D-B81A-4F92-9098-CFD9419E404D}" type="presParOf" srcId="{A4268B46-7A8E-4AC8-B893-511B002B95CC}" destId="{CD3ED35F-9693-4560-93F3-08B737DC2C2D}" srcOrd="2" destOrd="0" presId="urn:microsoft.com/office/officeart/2005/8/layout/list1"/>
    <dgm:cxn modelId="{A4711957-BF8D-464F-B419-894F00976790}" type="presParOf" srcId="{A4268B46-7A8E-4AC8-B893-511B002B95CC}" destId="{3B4EC115-6C71-45E1-BBAC-A7E09B5CC0A0}" srcOrd="3" destOrd="0" presId="urn:microsoft.com/office/officeart/2005/8/layout/list1"/>
    <dgm:cxn modelId="{6316684E-3DD8-4559-8FC1-27093838ECC1}" type="presParOf" srcId="{A4268B46-7A8E-4AC8-B893-511B002B95CC}" destId="{58298A26-3285-445A-B142-0DC61787BFDF}" srcOrd="4" destOrd="0" presId="urn:microsoft.com/office/officeart/2005/8/layout/list1"/>
    <dgm:cxn modelId="{AEA8A9A1-2853-4DC8-A04C-A16E26081365}" type="presParOf" srcId="{58298A26-3285-445A-B142-0DC61787BFDF}" destId="{E5812FE6-5EBE-4042-B67E-22D29C9BD5CA}" srcOrd="0" destOrd="0" presId="urn:microsoft.com/office/officeart/2005/8/layout/list1"/>
    <dgm:cxn modelId="{BE4CDA81-6B98-45A5-8D54-3E8DE3F6DCAD}" type="presParOf" srcId="{58298A26-3285-445A-B142-0DC61787BFDF}" destId="{B7DC4AB5-31FA-4A12-940D-CD24B5BE8198}" srcOrd="1" destOrd="0" presId="urn:microsoft.com/office/officeart/2005/8/layout/list1"/>
    <dgm:cxn modelId="{D4AAECAE-27CF-4C4A-ADAF-55B2BF1D16D6}" type="presParOf" srcId="{A4268B46-7A8E-4AC8-B893-511B002B95CC}" destId="{2421EE3D-3F44-4BF4-AB1B-A671EF208D59}" srcOrd="5" destOrd="0" presId="urn:microsoft.com/office/officeart/2005/8/layout/list1"/>
    <dgm:cxn modelId="{07D85B27-12A7-456E-87BE-A1CEB806237D}" type="presParOf" srcId="{A4268B46-7A8E-4AC8-B893-511B002B95CC}" destId="{891D69C6-9393-4B33-AA18-368EB7B02DE4}" srcOrd="6" destOrd="0" presId="urn:microsoft.com/office/officeart/2005/8/layout/list1"/>
    <dgm:cxn modelId="{E04248F0-CEC7-4E07-8EA2-41A94BFA817F}" type="presParOf" srcId="{A4268B46-7A8E-4AC8-B893-511B002B95CC}" destId="{AB659135-7D35-4A9F-9A2A-159132C9716C}" srcOrd="7" destOrd="0" presId="urn:microsoft.com/office/officeart/2005/8/layout/list1"/>
    <dgm:cxn modelId="{52C4F6F6-29D5-4225-ABF8-39AECC703028}" type="presParOf" srcId="{A4268B46-7A8E-4AC8-B893-511B002B95CC}" destId="{C2FF2046-74C5-4D68-ACC5-08300C25812F}" srcOrd="8" destOrd="0" presId="urn:microsoft.com/office/officeart/2005/8/layout/list1"/>
    <dgm:cxn modelId="{21962A5B-45A2-4629-BA1B-5D76F631E56F}" type="presParOf" srcId="{C2FF2046-74C5-4D68-ACC5-08300C25812F}" destId="{4FF1BB7D-5719-414E-884F-0F397E972C9D}" srcOrd="0" destOrd="0" presId="urn:microsoft.com/office/officeart/2005/8/layout/list1"/>
    <dgm:cxn modelId="{032CBC1B-A2BA-4826-AB54-75D351BAA46B}" type="presParOf" srcId="{C2FF2046-74C5-4D68-ACC5-08300C25812F}" destId="{9076F6CB-BDDB-492B-B386-EE6CD8FCDE52}" srcOrd="1" destOrd="0" presId="urn:microsoft.com/office/officeart/2005/8/layout/list1"/>
    <dgm:cxn modelId="{95132B5C-3010-46BE-B472-454EF8DDF35A}" type="presParOf" srcId="{A4268B46-7A8E-4AC8-B893-511B002B95CC}" destId="{C940E416-8D80-4A82-9D15-89E67908B47F}" srcOrd="9" destOrd="0" presId="urn:microsoft.com/office/officeart/2005/8/layout/list1"/>
    <dgm:cxn modelId="{C77A1ECB-3D37-41A5-919F-AD57A125BFEE}" type="presParOf" srcId="{A4268B46-7A8E-4AC8-B893-511B002B95CC}" destId="{757F9B92-4810-488C-990A-16E42F29F5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7767C-1955-4D0A-8C13-44AFA8D835FB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B1D797-A190-4BA2-9684-269AE619EB65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1600" b="1" dirty="0" smtClean="0"/>
            <a:t>Question</a:t>
          </a:r>
          <a:endParaRPr lang="zh-CN" altLang="en-US" sz="1600" b="1" dirty="0"/>
        </a:p>
      </dgm:t>
    </dgm:pt>
    <dgm:pt modelId="{BAE732BD-692F-4A3E-8342-45CEABE23EC2}" type="parTrans" cxnId="{6DCAE785-DAA3-43B4-AB49-08B9C964B891}">
      <dgm:prSet/>
      <dgm:spPr/>
      <dgm:t>
        <a:bodyPr/>
        <a:lstStyle/>
        <a:p>
          <a:endParaRPr lang="zh-CN" altLang="en-US"/>
        </a:p>
      </dgm:t>
    </dgm:pt>
    <dgm:pt modelId="{3AB8A70A-CF29-4021-8362-EF814CB65DCD}" type="sibTrans" cxnId="{6DCAE785-DAA3-43B4-AB49-08B9C964B89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5BFEF688-C1AA-4348-B2AC-40CAAD979F87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2000" dirty="0" smtClean="0"/>
            <a:t>search</a:t>
          </a:r>
          <a:endParaRPr lang="zh-CN" altLang="en-US" sz="2000" dirty="0"/>
        </a:p>
      </dgm:t>
    </dgm:pt>
    <dgm:pt modelId="{BA28A86C-058D-4285-AA34-ADEBFFEB00E7}" type="parTrans" cxnId="{76B1CC9B-9122-4934-B23B-EFAFC0927729}">
      <dgm:prSet/>
      <dgm:spPr/>
      <dgm:t>
        <a:bodyPr/>
        <a:lstStyle/>
        <a:p>
          <a:endParaRPr lang="zh-CN" altLang="en-US"/>
        </a:p>
      </dgm:t>
    </dgm:pt>
    <dgm:pt modelId="{712B1F5B-24B5-4892-9668-E14C8D42AE00}" type="sibTrans" cxnId="{76B1CC9B-9122-4934-B23B-EFAFC092772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6F8C2EEB-D4F4-47CF-A6E7-E7C5FC815A79}">
      <dgm:prSet phldrT="[文本]" custT="1"/>
      <dgm:spPr>
        <a:solidFill>
          <a:srgbClr val="002060"/>
        </a:solidFill>
      </dgm:spPr>
      <dgm:t>
        <a:bodyPr/>
        <a:lstStyle/>
        <a:p>
          <a:r>
            <a:rPr lang="en-US" altLang="zh-CN" sz="2000" dirty="0" smtClean="0"/>
            <a:t>Think</a:t>
          </a:r>
          <a:endParaRPr lang="zh-CN" altLang="en-US" sz="2000" dirty="0"/>
        </a:p>
      </dgm:t>
    </dgm:pt>
    <dgm:pt modelId="{0D844DA9-33F1-4328-9BE6-F8287E6BE6EF}" type="parTrans" cxnId="{3E426CB1-E210-4FEB-925E-BD24A24B9269}">
      <dgm:prSet/>
      <dgm:spPr/>
      <dgm:t>
        <a:bodyPr/>
        <a:lstStyle/>
        <a:p>
          <a:endParaRPr lang="zh-CN" altLang="en-US"/>
        </a:p>
      </dgm:t>
    </dgm:pt>
    <dgm:pt modelId="{BBDAA33A-593B-4A31-B2C1-39C78D0C1850}" type="sibTrans" cxnId="{3E426CB1-E210-4FEB-925E-BD24A24B926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5104DE39-DB75-4F2E-9E8B-AD2A0E5A01D2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2000" dirty="0" smtClean="0"/>
            <a:t>Discuss</a:t>
          </a:r>
          <a:endParaRPr lang="zh-CN" altLang="en-US" sz="2000" dirty="0"/>
        </a:p>
      </dgm:t>
    </dgm:pt>
    <dgm:pt modelId="{FEEE16DE-C9F8-4B8E-8509-188B6299656F}" type="parTrans" cxnId="{6C6FDB8D-87D8-4787-8D8A-F57759338098}">
      <dgm:prSet/>
      <dgm:spPr/>
      <dgm:t>
        <a:bodyPr/>
        <a:lstStyle/>
        <a:p>
          <a:endParaRPr lang="zh-CN" altLang="en-US"/>
        </a:p>
      </dgm:t>
    </dgm:pt>
    <dgm:pt modelId="{AF53C2F6-1663-4DF6-A581-F968F4B60761}" type="sibTrans" cxnId="{6C6FDB8D-87D8-4787-8D8A-F57759338098}">
      <dgm:prSet/>
      <dgm:spPr>
        <a:noFill/>
      </dgm:spPr>
      <dgm:t>
        <a:bodyPr/>
        <a:lstStyle/>
        <a:p>
          <a:endParaRPr lang="zh-CN" altLang="en-US"/>
        </a:p>
      </dgm:t>
    </dgm:pt>
    <dgm:pt modelId="{05A7840E-9B3B-4C3A-AB14-AF5F45632CCF}">
      <dgm:prSet phldrT="[文本]" custT="1"/>
      <dgm:spPr/>
      <dgm:t>
        <a:bodyPr/>
        <a:lstStyle/>
        <a:p>
          <a:r>
            <a:rPr lang="en-US" altLang="zh-CN" sz="2000" dirty="0" smtClean="0"/>
            <a:t>Theme</a:t>
          </a:r>
          <a:endParaRPr lang="zh-CN" altLang="en-US" sz="2000" dirty="0"/>
        </a:p>
      </dgm:t>
    </dgm:pt>
    <dgm:pt modelId="{8B5869FE-4D9D-4A57-AFDA-C03F283F1EE3}" type="parTrans" cxnId="{3C96E465-FD14-4C45-93CB-9CB668743CD3}">
      <dgm:prSet/>
      <dgm:spPr/>
      <dgm:t>
        <a:bodyPr/>
        <a:lstStyle/>
        <a:p>
          <a:endParaRPr lang="zh-CN" altLang="en-US"/>
        </a:p>
      </dgm:t>
    </dgm:pt>
    <dgm:pt modelId="{5359E4FB-0990-46CB-84E1-303E30AB9BB8}" type="sibTrans" cxnId="{3C96E465-FD14-4C45-93CB-9CB668743CD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2286E35C-D068-4791-B1D6-5E63274C1EDB}" type="pres">
      <dgm:prSet presAssocID="{AE37767C-1955-4D0A-8C13-44AFA8D835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D6DD33-EDC5-4C1F-A387-C5399BB8902D}" type="pres">
      <dgm:prSet presAssocID="{51B1D797-A190-4BA2-9684-269AE619EB6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392D45-CB77-41BE-9FD5-71091EA0C4B6}" type="pres">
      <dgm:prSet presAssocID="{3AB8A70A-CF29-4021-8362-EF814CB65DC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325EAA5-D50A-406B-BB4F-AD6F73270572}" type="pres">
      <dgm:prSet presAssocID="{3AB8A70A-CF29-4021-8362-EF814CB65DC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E757A0D-9B3C-4F69-BF59-9A9E25CD6416}" type="pres">
      <dgm:prSet presAssocID="{5BFEF688-C1AA-4348-B2AC-40CAAD979F8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15A12-1A8F-4B9E-983E-70AA8BEF4FB2}" type="pres">
      <dgm:prSet presAssocID="{712B1F5B-24B5-4892-9668-E14C8D42AE00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A71BFA8-2386-40EE-BD18-823F0EA25986}" type="pres">
      <dgm:prSet presAssocID="{712B1F5B-24B5-4892-9668-E14C8D42AE0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E34306BF-C1C3-4FC3-90CE-3D93CFF9CBBD}" type="pres">
      <dgm:prSet presAssocID="{6F8C2EEB-D4F4-47CF-A6E7-E7C5FC815A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F20D4-1438-4028-97EA-E9B04672AEA7}" type="pres">
      <dgm:prSet presAssocID="{BBDAA33A-593B-4A31-B2C1-39C78D0C1850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AD9AC86-FE20-4137-B5AF-B0144EBDE67B}" type="pres">
      <dgm:prSet presAssocID="{BBDAA33A-593B-4A31-B2C1-39C78D0C185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B5DE84DB-B89B-497A-B82B-C51001CB8405}" type="pres">
      <dgm:prSet presAssocID="{5104DE39-DB75-4F2E-9E8B-AD2A0E5A01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1C17D-0149-4436-849B-ACDFC588D44B}" type="pres">
      <dgm:prSet presAssocID="{AF53C2F6-1663-4DF6-A581-F968F4B6076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44A7312-3694-497B-B68D-CECB7253A020}" type="pres">
      <dgm:prSet presAssocID="{AF53C2F6-1663-4DF6-A581-F968F4B6076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2A1A7A9-AB98-486B-9566-E147C5DB3808}" type="pres">
      <dgm:prSet presAssocID="{05A7840E-9B3B-4C3A-AB14-AF5F45632CC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36D16-3AB1-4008-A54F-C32860B93760}" type="pres">
      <dgm:prSet presAssocID="{5359E4FB-0990-46CB-84E1-303E30AB9BB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8A485CA-AB0D-4D66-A4B5-9A5CCC193323}" type="pres">
      <dgm:prSet presAssocID="{5359E4FB-0990-46CB-84E1-303E30AB9BB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DD7460F-1B04-498E-9662-7646177E1AA0}" type="presOf" srcId="{5359E4FB-0990-46CB-84E1-303E30AB9BB8}" destId="{4F536D16-3AB1-4008-A54F-C32860B93760}" srcOrd="0" destOrd="0" presId="urn:microsoft.com/office/officeart/2005/8/layout/cycle2"/>
    <dgm:cxn modelId="{8FF388BF-CE9A-40C3-ADCF-0250FD6B0E35}" type="presOf" srcId="{AE37767C-1955-4D0A-8C13-44AFA8D835FB}" destId="{2286E35C-D068-4791-B1D6-5E63274C1EDB}" srcOrd="0" destOrd="0" presId="urn:microsoft.com/office/officeart/2005/8/layout/cycle2"/>
    <dgm:cxn modelId="{AD43A5F8-58F8-4BFB-A76C-1D2FFDBD5EBF}" type="presOf" srcId="{BBDAA33A-593B-4A31-B2C1-39C78D0C1850}" destId="{3CBF20D4-1438-4028-97EA-E9B04672AEA7}" srcOrd="0" destOrd="0" presId="urn:microsoft.com/office/officeart/2005/8/layout/cycle2"/>
    <dgm:cxn modelId="{D4B8AC6B-EB3F-429A-8F3E-8FC64FAB99AF}" type="presOf" srcId="{BBDAA33A-593B-4A31-B2C1-39C78D0C1850}" destId="{6AD9AC86-FE20-4137-B5AF-B0144EBDE67B}" srcOrd="1" destOrd="0" presId="urn:microsoft.com/office/officeart/2005/8/layout/cycle2"/>
    <dgm:cxn modelId="{0103E449-D302-4796-A83C-4FC615015F7C}" type="presOf" srcId="{05A7840E-9B3B-4C3A-AB14-AF5F45632CCF}" destId="{42A1A7A9-AB98-486B-9566-E147C5DB3808}" srcOrd="0" destOrd="0" presId="urn:microsoft.com/office/officeart/2005/8/layout/cycle2"/>
    <dgm:cxn modelId="{082F0292-80FD-4572-B3D4-E58B613C8CCE}" type="presOf" srcId="{712B1F5B-24B5-4892-9668-E14C8D42AE00}" destId="{34315A12-1A8F-4B9E-983E-70AA8BEF4FB2}" srcOrd="0" destOrd="0" presId="urn:microsoft.com/office/officeart/2005/8/layout/cycle2"/>
    <dgm:cxn modelId="{ACB58DFF-F7F4-48F8-9306-1A4C7C6A4B54}" type="presOf" srcId="{5104DE39-DB75-4F2E-9E8B-AD2A0E5A01D2}" destId="{B5DE84DB-B89B-497A-B82B-C51001CB8405}" srcOrd="0" destOrd="0" presId="urn:microsoft.com/office/officeart/2005/8/layout/cycle2"/>
    <dgm:cxn modelId="{70D77D54-35AA-4EF6-82D8-3C11DCD263D5}" type="presOf" srcId="{51B1D797-A190-4BA2-9684-269AE619EB65}" destId="{CAD6DD33-EDC5-4C1F-A387-C5399BB8902D}" srcOrd="0" destOrd="0" presId="urn:microsoft.com/office/officeart/2005/8/layout/cycle2"/>
    <dgm:cxn modelId="{6C6FDB8D-87D8-4787-8D8A-F57759338098}" srcId="{AE37767C-1955-4D0A-8C13-44AFA8D835FB}" destId="{5104DE39-DB75-4F2E-9E8B-AD2A0E5A01D2}" srcOrd="3" destOrd="0" parTransId="{FEEE16DE-C9F8-4B8E-8509-188B6299656F}" sibTransId="{AF53C2F6-1663-4DF6-A581-F968F4B60761}"/>
    <dgm:cxn modelId="{1E8ADFED-5C93-4272-B10E-30570D1431DE}" type="presOf" srcId="{3AB8A70A-CF29-4021-8362-EF814CB65DCD}" destId="{FB392D45-CB77-41BE-9FD5-71091EA0C4B6}" srcOrd="0" destOrd="0" presId="urn:microsoft.com/office/officeart/2005/8/layout/cycle2"/>
    <dgm:cxn modelId="{7F288392-443D-40D9-9109-0C41AA27D53F}" type="presOf" srcId="{5BFEF688-C1AA-4348-B2AC-40CAAD979F87}" destId="{8E757A0D-9B3C-4F69-BF59-9A9E25CD6416}" srcOrd="0" destOrd="0" presId="urn:microsoft.com/office/officeart/2005/8/layout/cycle2"/>
    <dgm:cxn modelId="{990EB6DA-2671-47D6-86D3-807069EEE1A7}" type="presOf" srcId="{6F8C2EEB-D4F4-47CF-A6E7-E7C5FC815A79}" destId="{E34306BF-C1C3-4FC3-90CE-3D93CFF9CBBD}" srcOrd="0" destOrd="0" presId="urn:microsoft.com/office/officeart/2005/8/layout/cycle2"/>
    <dgm:cxn modelId="{3C96E465-FD14-4C45-93CB-9CB668743CD3}" srcId="{AE37767C-1955-4D0A-8C13-44AFA8D835FB}" destId="{05A7840E-9B3B-4C3A-AB14-AF5F45632CCF}" srcOrd="4" destOrd="0" parTransId="{8B5869FE-4D9D-4A57-AFDA-C03F283F1EE3}" sibTransId="{5359E4FB-0990-46CB-84E1-303E30AB9BB8}"/>
    <dgm:cxn modelId="{A2CC2C4D-BD18-4906-B215-B6CB6A43FD55}" type="presOf" srcId="{AF53C2F6-1663-4DF6-A581-F968F4B60761}" destId="{E44A7312-3694-497B-B68D-CECB7253A020}" srcOrd="1" destOrd="0" presId="urn:microsoft.com/office/officeart/2005/8/layout/cycle2"/>
    <dgm:cxn modelId="{76B1CC9B-9122-4934-B23B-EFAFC0927729}" srcId="{AE37767C-1955-4D0A-8C13-44AFA8D835FB}" destId="{5BFEF688-C1AA-4348-B2AC-40CAAD979F87}" srcOrd="1" destOrd="0" parTransId="{BA28A86C-058D-4285-AA34-ADEBFFEB00E7}" sibTransId="{712B1F5B-24B5-4892-9668-E14C8D42AE00}"/>
    <dgm:cxn modelId="{29992EDE-C171-4379-94A7-AC112F18F466}" type="presOf" srcId="{AF53C2F6-1663-4DF6-A581-F968F4B60761}" destId="{4E51C17D-0149-4436-849B-ACDFC588D44B}" srcOrd="0" destOrd="0" presId="urn:microsoft.com/office/officeart/2005/8/layout/cycle2"/>
    <dgm:cxn modelId="{3E426CB1-E210-4FEB-925E-BD24A24B9269}" srcId="{AE37767C-1955-4D0A-8C13-44AFA8D835FB}" destId="{6F8C2EEB-D4F4-47CF-A6E7-E7C5FC815A79}" srcOrd="2" destOrd="0" parTransId="{0D844DA9-33F1-4328-9BE6-F8287E6BE6EF}" sibTransId="{BBDAA33A-593B-4A31-B2C1-39C78D0C1850}"/>
    <dgm:cxn modelId="{68AE4DC1-CAE0-495C-9188-A244A3E8B6C5}" type="presOf" srcId="{712B1F5B-24B5-4892-9668-E14C8D42AE00}" destId="{8A71BFA8-2386-40EE-BD18-823F0EA25986}" srcOrd="1" destOrd="0" presId="urn:microsoft.com/office/officeart/2005/8/layout/cycle2"/>
    <dgm:cxn modelId="{6DCAE785-DAA3-43B4-AB49-08B9C964B891}" srcId="{AE37767C-1955-4D0A-8C13-44AFA8D835FB}" destId="{51B1D797-A190-4BA2-9684-269AE619EB65}" srcOrd="0" destOrd="0" parTransId="{BAE732BD-692F-4A3E-8342-45CEABE23EC2}" sibTransId="{3AB8A70A-CF29-4021-8362-EF814CB65DCD}"/>
    <dgm:cxn modelId="{2259D6D3-569F-4E56-A7E0-965D6BF29D8B}" type="presOf" srcId="{3AB8A70A-CF29-4021-8362-EF814CB65DCD}" destId="{5325EAA5-D50A-406B-BB4F-AD6F73270572}" srcOrd="1" destOrd="0" presId="urn:microsoft.com/office/officeart/2005/8/layout/cycle2"/>
    <dgm:cxn modelId="{B62FC59A-A412-4E4A-AB77-F1297C5C36C9}" type="presOf" srcId="{5359E4FB-0990-46CB-84E1-303E30AB9BB8}" destId="{E8A485CA-AB0D-4D66-A4B5-9A5CCC193323}" srcOrd="1" destOrd="0" presId="urn:microsoft.com/office/officeart/2005/8/layout/cycle2"/>
    <dgm:cxn modelId="{0D9B07F5-8B49-404C-869D-EC2D2399E896}" type="presParOf" srcId="{2286E35C-D068-4791-B1D6-5E63274C1EDB}" destId="{CAD6DD33-EDC5-4C1F-A387-C5399BB8902D}" srcOrd="0" destOrd="0" presId="urn:microsoft.com/office/officeart/2005/8/layout/cycle2"/>
    <dgm:cxn modelId="{F6B59237-B362-468E-B2F1-E8234833468E}" type="presParOf" srcId="{2286E35C-D068-4791-B1D6-5E63274C1EDB}" destId="{FB392D45-CB77-41BE-9FD5-71091EA0C4B6}" srcOrd="1" destOrd="0" presId="urn:microsoft.com/office/officeart/2005/8/layout/cycle2"/>
    <dgm:cxn modelId="{45E4A231-DBEA-44ED-83AD-C597752E37A2}" type="presParOf" srcId="{FB392D45-CB77-41BE-9FD5-71091EA0C4B6}" destId="{5325EAA5-D50A-406B-BB4F-AD6F73270572}" srcOrd="0" destOrd="0" presId="urn:microsoft.com/office/officeart/2005/8/layout/cycle2"/>
    <dgm:cxn modelId="{7C7C18D2-9283-4EB9-B516-98DE904AD82E}" type="presParOf" srcId="{2286E35C-D068-4791-B1D6-5E63274C1EDB}" destId="{8E757A0D-9B3C-4F69-BF59-9A9E25CD6416}" srcOrd="2" destOrd="0" presId="urn:microsoft.com/office/officeart/2005/8/layout/cycle2"/>
    <dgm:cxn modelId="{B22458B2-2EC9-41F1-8284-BA85071AE191}" type="presParOf" srcId="{2286E35C-D068-4791-B1D6-5E63274C1EDB}" destId="{34315A12-1A8F-4B9E-983E-70AA8BEF4FB2}" srcOrd="3" destOrd="0" presId="urn:microsoft.com/office/officeart/2005/8/layout/cycle2"/>
    <dgm:cxn modelId="{981E2F4A-57B7-4FDD-8E1A-86176B7FBDE5}" type="presParOf" srcId="{34315A12-1A8F-4B9E-983E-70AA8BEF4FB2}" destId="{8A71BFA8-2386-40EE-BD18-823F0EA25986}" srcOrd="0" destOrd="0" presId="urn:microsoft.com/office/officeart/2005/8/layout/cycle2"/>
    <dgm:cxn modelId="{538E64CE-F6CA-421E-B331-AA8AB084E12F}" type="presParOf" srcId="{2286E35C-D068-4791-B1D6-5E63274C1EDB}" destId="{E34306BF-C1C3-4FC3-90CE-3D93CFF9CBBD}" srcOrd="4" destOrd="0" presId="urn:microsoft.com/office/officeart/2005/8/layout/cycle2"/>
    <dgm:cxn modelId="{200A978B-CF75-452F-86D7-B12423CC54E7}" type="presParOf" srcId="{2286E35C-D068-4791-B1D6-5E63274C1EDB}" destId="{3CBF20D4-1438-4028-97EA-E9B04672AEA7}" srcOrd="5" destOrd="0" presId="urn:microsoft.com/office/officeart/2005/8/layout/cycle2"/>
    <dgm:cxn modelId="{9F04EDF6-463B-484F-9EDD-DCD1DA70527B}" type="presParOf" srcId="{3CBF20D4-1438-4028-97EA-E9B04672AEA7}" destId="{6AD9AC86-FE20-4137-B5AF-B0144EBDE67B}" srcOrd="0" destOrd="0" presId="urn:microsoft.com/office/officeart/2005/8/layout/cycle2"/>
    <dgm:cxn modelId="{0E349B3E-3924-4865-A25A-C61C626B45C8}" type="presParOf" srcId="{2286E35C-D068-4791-B1D6-5E63274C1EDB}" destId="{B5DE84DB-B89B-497A-B82B-C51001CB8405}" srcOrd="6" destOrd="0" presId="urn:microsoft.com/office/officeart/2005/8/layout/cycle2"/>
    <dgm:cxn modelId="{DD4E3E03-EEED-4C6B-B63E-DF329CAEF859}" type="presParOf" srcId="{2286E35C-D068-4791-B1D6-5E63274C1EDB}" destId="{4E51C17D-0149-4436-849B-ACDFC588D44B}" srcOrd="7" destOrd="0" presId="urn:microsoft.com/office/officeart/2005/8/layout/cycle2"/>
    <dgm:cxn modelId="{0EA216DA-0241-4AD5-B33E-D11F07006085}" type="presParOf" srcId="{4E51C17D-0149-4436-849B-ACDFC588D44B}" destId="{E44A7312-3694-497B-B68D-CECB7253A020}" srcOrd="0" destOrd="0" presId="urn:microsoft.com/office/officeart/2005/8/layout/cycle2"/>
    <dgm:cxn modelId="{12E41493-1409-4EFE-9514-BAB9049968B4}" type="presParOf" srcId="{2286E35C-D068-4791-B1D6-5E63274C1EDB}" destId="{42A1A7A9-AB98-486B-9566-E147C5DB3808}" srcOrd="8" destOrd="0" presId="urn:microsoft.com/office/officeart/2005/8/layout/cycle2"/>
    <dgm:cxn modelId="{2C3F7F83-DEFC-49B5-A0D4-A2F9870F49B9}" type="presParOf" srcId="{2286E35C-D068-4791-B1D6-5E63274C1EDB}" destId="{4F536D16-3AB1-4008-A54F-C32860B93760}" srcOrd="9" destOrd="0" presId="urn:microsoft.com/office/officeart/2005/8/layout/cycle2"/>
    <dgm:cxn modelId="{51B79A46-9D30-4F47-A710-F03D0151CBDC}" type="presParOf" srcId="{4F536D16-3AB1-4008-A54F-C32860B93760}" destId="{E8A485CA-AB0D-4D66-A4B5-9A5CCC19332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E720CE-E3F6-478D-AE52-293B0DE3B6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47C1E6-12F8-4F4C-995E-070DDFA75523}">
      <dgm:prSet phldrT="[文本]"/>
      <dgm:spPr/>
      <dgm:t>
        <a:bodyPr/>
        <a:lstStyle/>
        <a:p>
          <a:r>
            <a:rPr lang="en-US" altLang="zh-CN" dirty="0" smtClean="0"/>
            <a:t>The theme</a:t>
          </a:r>
        </a:p>
        <a:p>
          <a:r>
            <a:rPr lang="en-US" altLang="zh-CN" dirty="0" smtClean="0"/>
            <a:t>Word segmentation: A vital part of natural</a:t>
          </a:r>
        </a:p>
        <a:p>
          <a:r>
            <a:rPr lang="en-US" altLang="zh-CN" dirty="0" smtClean="0"/>
            <a:t>language understanding. </a:t>
          </a:r>
        </a:p>
      </dgm:t>
    </dgm:pt>
    <dgm:pt modelId="{54F2A50E-4364-468B-A4ED-79F0BBDCD071}" type="parTrans" cxnId="{30B9AECD-744C-443A-8E02-FF11BEFA8443}">
      <dgm:prSet/>
      <dgm:spPr/>
      <dgm:t>
        <a:bodyPr/>
        <a:lstStyle/>
        <a:p>
          <a:endParaRPr lang="zh-CN" altLang="en-US"/>
        </a:p>
      </dgm:t>
    </dgm:pt>
    <dgm:pt modelId="{47C750A8-E50A-433C-9F9A-C2FC07C0BD04}" type="sibTrans" cxnId="{30B9AECD-744C-443A-8E02-FF11BEFA8443}">
      <dgm:prSet/>
      <dgm:spPr/>
      <dgm:t>
        <a:bodyPr/>
        <a:lstStyle/>
        <a:p>
          <a:endParaRPr lang="zh-CN" altLang="en-US"/>
        </a:p>
      </dgm:t>
    </dgm:pt>
    <dgm:pt modelId="{8E6C2CC6-FCA5-40E7-9B5B-0B8FC9EFD8F0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C00000"/>
              </a:solidFill>
            </a:rPr>
            <a:t>So we are really interested in this project.</a:t>
          </a:r>
          <a:endParaRPr lang="zh-CN" altLang="en-US" sz="2400" dirty="0">
            <a:solidFill>
              <a:srgbClr val="C00000"/>
            </a:solidFill>
          </a:endParaRPr>
        </a:p>
      </dgm:t>
    </dgm:pt>
    <dgm:pt modelId="{0CC57557-6A35-4908-B02F-406313FBD4FC}" type="parTrans" cxnId="{53BE8D8D-9B72-4DA1-9333-357CB5F4F54E}">
      <dgm:prSet/>
      <dgm:spPr/>
      <dgm:t>
        <a:bodyPr/>
        <a:lstStyle/>
        <a:p>
          <a:endParaRPr lang="zh-CN" altLang="en-US"/>
        </a:p>
      </dgm:t>
    </dgm:pt>
    <dgm:pt modelId="{8EB05807-948C-449D-BC9C-B933AA8583C2}" type="sibTrans" cxnId="{53BE8D8D-9B72-4DA1-9333-357CB5F4F54E}">
      <dgm:prSet/>
      <dgm:spPr/>
      <dgm:t>
        <a:bodyPr/>
        <a:lstStyle/>
        <a:p>
          <a:endParaRPr lang="zh-CN" altLang="en-US"/>
        </a:p>
      </dgm:t>
    </dgm:pt>
    <dgm:pt modelId="{009F81B3-E269-4A93-93E9-ECA73FEBADEF}">
      <dgm:prSet phldrT="[文本]"/>
      <dgm:spPr/>
      <dgm:t>
        <a:bodyPr/>
        <a:lstStyle/>
        <a:p>
          <a:r>
            <a:rPr lang="en-US" altLang="zh-CN" dirty="0" smtClean="0"/>
            <a:t>Question: </a:t>
          </a:r>
        </a:p>
        <a:p>
          <a:r>
            <a:rPr lang="en-US" altLang="zh-CN" dirty="0" smtClean="0"/>
            <a:t>How can the computer segment Chinese words like human being?</a:t>
          </a:r>
          <a:endParaRPr lang="zh-CN" altLang="en-US" dirty="0"/>
        </a:p>
      </dgm:t>
    </dgm:pt>
    <dgm:pt modelId="{007AE4B0-BB75-430F-9FDF-8C0CD7091885}" type="parTrans" cxnId="{8376E6AA-8F0A-43B1-9043-EC046BBF56F0}">
      <dgm:prSet/>
      <dgm:spPr/>
      <dgm:t>
        <a:bodyPr/>
        <a:lstStyle/>
        <a:p>
          <a:endParaRPr lang="zh-CN" altLang="en-US"/>
        </a:p>
      </dgm:t>
    </dgm:pt>
    <dgm:pt modelId="{141089BF-2AD3-45E3-B8EF-7F351ADB53A9}" type="sibTrans" cxnId="{8376E6AA-8F0A-43B1-9043-EC046BBF56F0}">
      <dgm:prSet/>
      <dgm:spPr/>
      <dgm:t>
        <a:bodyPr/>
        <a:lstStyle/>
        <a:p>
          <a:endParaRPr lang="zh-CN" altLang="en-US"/>
        </a:p>
      </dgm:t>
    </dgm:pt>
    <dgm:pt modelId="{C4C6C1A4-CF53-4109-B051-97E7645E66F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C00000"/>
              </a:solidFill>
            </a:rPr>
            <a:t>Maybe we can found some plausible model </a:t>
          </a:r>
          <a:endParaRPr lang="zh-CN" altLang="en-US" sz="2400" dirty="0">
            <a:solidFill>
              <a:srgbClr val="C00000"/>
            </a:solidFill>
          </a:endParaRPr>
        </a:p>
      </dgm:t>
    </dgm:pt>
    <dgm:pt modelId="{0D4CB249-F62E-419E-AFCB-A01AFB1E3FFC}" type="parTrans" cxnId="{D0972D86-7F99-4C30-A25B-7B59DE1A20B8}">
      <dgm:prSet/>
      <dgm:spPr/>
      <dgm:t>
        <a:bodyPr/>
        <a:lstStyle/>
        <a:p>
          <a:endParaRPr lang="zh-CN" altLang="en-US"/>
        </a:p>
      </dgm:t>
    </dgm:pt>
    <dgm:pt modelId="{920279BE-6191-4402-9EB7-AC0778250D33}" type="sibTrans" cxnId="{D0972D86-7F99-4C30-A25B-7B59DE1A20B8}">
      <dgm:prSet/>
      <dgm:spPr/>
      <dgm:t>
        <a:bodyPr/>
        <a:lstStyle/>
        <a:p>
          <a:endParaRPr lang="zh-CN" altLang="en-US"/>
        </a:p>
      </dgm:t>
    </dgm:pt>
    <dgm:pt modelId="{AE2E46FA-E7F6-46D7-858B-C0BF2545B4A1}" type="pres">
      <dgm:prSet presAssocID="{4FE720CE-E3F6-478D-AE52-293B0DE3B6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D2E53B-DABD-46A2-8252-4081DA6D19AF}" type="pres">
      <dgm:prSet presAssocID="{8C47C1E6-12F8-4F4C-995E-070DDFA755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34965-6788-4379-B3BE-B23533F6A81A}" type="pres">
      <dgm:prSet presAssocID="{8C47C1E6-12F8-4F4C-995E-070DDFA7552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57FA7-33CA-47EF-8C9A-37CB19FF5DE7}" type="pres">
      <dgm:prSet presAssocID="{009F81B3-E269-4A93-93E9-ECA73FEBAD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B9321-F404-4869-90F4-C918D1C7AAD7}" type="pres">
      <dgm:prSet presAssocID="{009F81B3-E269-4A93-93E9-ECA73FEBADE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76E6AA-8F0A-43B1-9043-EC046BBF56F0}" srcId="{4FE720CE-E3F6-478D-AE52-293B0DE3B618}" destId="{009F81B3-E269-4A93-93E9-ECA73FEBADEF}" srcOrd="1" destOrd="0" parTransId="{007AE4B0-BB75-430F-9FDF-8C0CD7091885}" sibTransId="{141089BF-2AD3-45E3-B8EF-7F351ADB53A9}"/>
    <dgm:cxn modelId="{D0972D86-7F99-4C30-A25B-7B59DE1A20B8}" srcId="{009F81B3-E269-4A93-93E9-ECA73FEBADEF}" destId="{C4C6C1A4-CF53-4109-B051-97E7645E66F2}" srcOrd="0" destOrd="0" parTransId="{0D4CB249-F62E-419E-AFCB-A01AFB1E3FFC}" sibTransId="{920279BE-6191-4402-9EB7-AC0778250D33}"/>
    <dgm:cxn modelId="{53BE8D8D-9B72-4DA1-9333-357CB5F4F54E}" srcId="{8C47C1E6-12F8-4F4C-995E-070DDFA75523}" destId="{8E6C2CC6-FCA5-40E7-9B5B-0B8FC9EFD8F0}" srcOrd="0" destOrd="0" parTransId="{0CC57557-6A35-4908-B02F-406313FBD4FC}" sibTransId="{8EB05807-948C-449D-BC9C-B933AA8583C2}"/>
    <dgm:cxn modelId="{30B9AECD-744C-443A-8E02-FF11BEFA8443}" srcId="{4FE720CE-E3F6-478D-AE52-293B0DE3B618}" destId="{8C47C1E6-12F8-4F4C-995E-070DDFA75523}" srcOrd="0" destOrd="0" parTransId="{54F2A50E-4364-468B-A4ED-79F0BBDCD071}" sibTransId="{47C750A8-E50A-433C-9F9A-C2FC07C0BD04}"/>
    <dgm:cxn modelId="{0A67F07F-30BE-4409-9713-F45F88CB7A16}" type="presOf" srcId="{009F81B3-E269-4A93-93E9-ECA73FEBADEF}" destId="{B1C57FA7-33CA-47EF-8C9A-37CB19FF5DE7}" srcOrd="0" destOrd="0" presId="urn:microsoft.com/office/officeart/2005/8/layout/vList2"/>
    <dgm:cxn modelId="{46B115F7-1693-4BE4-99C8-F4D9EA00B3FA}" type="presOf" srcId="{8C47C1E6-12F8-4F4C-995E-070DDFA75523}" destId="{49D2E53B-DABD-46A2-8252-4081DA6D19AF}" srcOrd="0" destOrd="0" presId="urn:microsoft.com/office/officeart/2005/8/layout/vList2"/>
    <dgm:cxn modelId="{BD3D74E4-FABA-4209-805C-8143B8923664}" type="presOf" srcId="{C4C6C1A4-CF53-4109-B051-97E7645E66F2}" destId="{B81B9321-F404-4869-90F4-C918D1C7AAD7}" srcOrd="0" destOrd="0" presId="urn:microsoft.com/office/officeart/2005/8/layout/vList2"/>
    <dgm:cxn modelId="{BB5E4C58-FBEC-4948-9AEB-FCAA7942A60F}" type="presOf" srcId="{4FE720CE-E3F6-478D-AE52-293B0DE3B618}" destId="{AE2E46FA-E7F6-46D7-858B-C0BF2545B4A1}" srcOrd="0" destOrd="0" presId="urn:microsoft.com/office/officeart/2005/8/layout/vList2"/>
    <dgm:cxn modelId="{B4517A3A-B5B4-44C3-8FF7-E27D40E12402}" type="presOf" srcId="{8E6C2CC6-FCA5-40E7-9B5B-0B8FC9EFD8F0}" destId="{CCE34965-6788-4379-B3BE-B23533F6A81A}" srcOrd="0" destOrd="0" presId="urn:microsoft.com/office/officeart/2005/8/layout/vList2"/>
    <dgm:cxn modelId="{EFCFAFC7-BA03-4762-A8AF-CBBBA1BB46C6}" type="presParOf" srcId="{AE2E46FA-E7F6-46D7-858B-C0BF2545B4A1}" destId="{49D2E53B-DABD-46A2-8252-4081DA6D19AF}" srcOrd="0" destOrd="0" presId="urn:microsoft.com/office/officeart/2005/8/layout/vList2"/>
    <dgm:cxn modelId="{69BB37B3-6752-46B3-BC81-06ADD17C580C}" type="presParOf" srcId="{AE2E46FA-E7F6-46D7-858B-C0BF2545B4A1}" destId="{CCE34965-6788-4379-B3BE-B23533F6A81A}" srcOrd="1" destOrd="0" presId="urn:microsoft.com/office/officeart/2005/8/layout/vList2"/>
    <dgm:cxn modelId="{6321EA49-D024-429E-8143-321ECD70F076}" type="presParOf" srcId="{AE2E46FA-E7F6-46D7-858B-C0BF2545B4A1}" destId="{B1C57FA7-33CA-47EF-8C9A-37CB19FF5DE7}" srcOrd="2" destOrd="0" presId="urn:microsoft.com/office/officeart/2005/8/layout/vList2"/>
    <dgm:cxn modelId="{CA738831-3B16-47B0-ACEC-174F094F968B}" type="presParOf" srcId="{AE2E46FA-E7F6-46D7-858B-C0BF2545B4A1}" destId="{B81B9321-F404-4869-90F4-C918D1C7AA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B9C365-BC2D-4BAE-AA6B-E7C2E7A23258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401F727D-1272-4A09-9193-4235569B0D2B}">
      <dgm:prSet phldrT="[文本]" custT="1"/>
      <dgm:spPr>
        <a:solidFill>
          <a:srgbClr val="FF6600"/>
        </a:solidFill>
      </dgm:spPr>
      <dgm:t>
        <a:bodyPr/>
        <a:lstStyle/>
        <a:p>
          <a:r>
            <a:rPr lang="en-US" altLang="zh-CN" sz="3200" b="1" dirty="0" smtClean="0">
              <a:solidFill>
                <a:schemeClr val="accent6">
                  <a:lumMod val="50000"/>
                </a:schemeClr>
              </a:solidFill>
            </a:rPr>
            <a:t>Searching the internet and find several optional method</a:t>
          </a:r>
          <a:endParaRPr lang="zh-CN" altLang="en-US" sz="3200" b="1" dirty="0">
            <a:solidFill>
              <a:schemeClr val="accent6">
                <a:lumMod val="50000"/>
              </a:schemeClr>
            </a:solidFill>
          </a:endParaRPr>
        </a:p>
      </dgm:t>
    </dgm:pt>
    <dgm:pt modelId="{16B7F055-B82F-426A-8E3B-5447D41A4A9D}" type="parTrans" cxnId="{A9F5E469-CEEA-4179-98FF-BB600EC8B85D}">
      <dgm:prSet/>
      <dgm:spPr/>
      <dgm:t>
        <a:bodyPr/>
        <a:lstStyle/>
        <a:p>
          <a:endParaRPr lang="zh-CN" altLang="en-US"/>
        </a:p>
      </dgm:t>
    </dgm:pt>
    <dgm:pt modelId="{09BC9868-A7FA-49BD-B760-5B329B62A88F}" type="sibTrans" cxnId="{A9F5E469-CEEA-4179-98FF-BB600EC8B85D}">
      <dgm:prSet/>
      <dgm:spPr>
        <a:solidFill>
          <a:srgbClr val="F995B4"/>
        </a:solidFill>
      </dgm:spPr>
      <dgm:t>
        <a:bodyPr/>
        <a:lstStyle/>
        <a:p>
          <a:endParaRPr lang="zh-CN" altLang="en-US"/>
        </a:p>
      </dgm:t>
    </dgm:pt>
    <dgm:pt modelId="{94B1F0BF-71B2-4AB0-A6EC-C25D29556999}">
      <dgm:prSet phldrT="[文本]"/>
      <dgm:spPr>
        <a:solidFill>
          <a:srgbClr val="FFCC66"/>
        </a:solidFill>
      </dgm:spPr>
      <dgm:t>
        <a:bodyPr/>
        <a:lstStyle/>
        <a:p>
          <a:r>
            <a:rPr lang="en-US" b="1" i="0" dirty="0" smtClean="0">
              <a:solidFill>
                <a:schemeClr val="accent6">
                  <a:lumMod val="50000"/>
                </a:schemeClr>
              </a:solidFill>
            </a:rPr>
            <a:t>Maximum Matching</a:t>
          </a:r>
        </a:p>
        <a:p>
          <a:r>
            <a:rPr lang="en-US" b="1" i="0" dirty="0" smtClean="0">
              <a:solidFill>
                <a:schemeClr val="accent6">
                  <a:lumMod val="50000"/>
                </a:schemeClr>
              </a:solidFill>
            </a:rPr>
            <a:t>Association Backtracking</a:t>
          </a:r>
        </a:p>
        <a:p>
          <a:r>
            <a:rPr lang="en-US" altLang="zh-CN" b="1" i="0" dirty="0" smtClean="0">
              <a:solidFill>
                <a:schemeClr val="accent6">
                  <a:lumMod val="50000"/>
                </a:schemeClr>
              </a:solidFill>
            </a:rPr>
            <a:t>N-minimum path</a:t>
          </a:r>
        </a:p>
        <a:p>
          <a:r>
            <a:rPr lang="en-US" altLang="zh-CN" b="1" i="0" dirty="0" smtClean="0">
              <a:solidFill>
                <a:schemeClr val="accent6">
                  <a:lumMod val="50000"/>
                </a:schemeClr>
              </a:solidFill>
            </a:rPr>
            <a:t>HMM/CRFs</a:t>
          </a:r>
          <a:endParaRPr lang="zh-CN" alt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BFF5E0CF-7363-4706-9A6F-8A30F20057A1}" type="parTrans" cxnId="{0E410BAC-43A5-4782-B548-BB6DDBB5DA29}">
      <dgm:prSet/>
      <dgm:spPr/>
      <dgm:t>
        <a:bodyPr/>
        <a:lstStyle/>
        <a:p>
          <a:endParaRPr lang="zh-CN" altLang="en-US"/>
        </a:p>
      </dgm:t>
    </dgm:pt>
    <dgm:pt modelId="{47E13358-CEE9-487D-B6C7-0F8AEF7110AA}" type="sibTrans" cxnId="{0E410BAC-43A5-4782-B548-BB6DDBB5DA29}">
      <dgm:prSet/>
      <dgm:spPr>
        <a:solidFill>
          <a:srgbClr val="F995B4"/>
        </a:solidFill>
      </dgm:spPr>
      <dgm:t>
        <a:bodyPr/>
        <a:lstStyle/>
        <a:p>
          <a:endParaRPr lang="zh-CN" altLang="en-US"/>
        </a:p>
      </dgm:t>
    </dgm:pt>
    <dgm:pt modelId="{A28D0936-7C35-4069-9F4F-BF5A1141CCCE}">
      <dgm:prSet phldrT="[文本]" custT="1"/>
      <dgm:spPr>
        <a:solidFill>
          <a:srgbClr val="FFFFCC"/>
        </a:solidFill>
      </dgm:spPr>
      <dgm:t>
        <a:bodyPr/>
        <a:lstStyle/>
        <a:p>
          <a:r>
            <a:rPr lang="en-US" altLang="zh-CN" sz="2800" b="1" dirty="0" smtClean="0">
              <a:solidFill>
                <a:schemeClr val="accent6">
                  <a:lumMod val="50000"/>
                </a:schemeClr>
              </a:solidFill>
            </a:rPr>
            <a:t>Our choice</a:t>
          </a:r>
        </a:p>
        <a:p>
          <a:r>
            <a:rPr lang="en-US" altLang="zh-CN" sz="2800" b="1" dirty="0" smtClean="0">
              <a:solidFill>
                <a:schemeClr val="accent6">
                  <a:lumMod val="50000"/>
                </a:schemeClr>
              </a:solidFill>
            </a:rPr>
            <a:t>HMM</a:t>
          </a:r>
          <a:endParaRPr lang="zh-CN" altLang="en-US" sz="2800" b="1" dirty="0">
            <a:solidFill>
              <a:schemeClr val="accent6">
                <a:lumMod val="50000"/>
              </a:schemeClr>
            </a:solidFill>
          </a:endParaRPr>
        </a:p>
      </dgm:t>
    </dgm:pt>
    <dgm:pt modelId="{EC6552A0-BBEE-4289-B07D-3AB335C7855A}" type="parTrans" cxnId="{DCCEEEBA-0E12-4136-A46E-7A990B660BBD}">
      <dgm:prSet/>
      <dgm:spPr/>
      <dgm:t>
        <a:bodyPr/>
        <a:lstStyle/>
        <a:p>
          <a:endParaRPr lang="zh-CN" altLang="en-US"/>
        </a:p>
      </dgm:t>
    </dgm:pt>
    <dgm:pt modelId="{B309C10D-1514-4185-BDF9-681D8CCC9E9B}" type="sibTrans" cxnId="{DCCEEEBA-0E12-4136-A46E-7A990B660BBD}">
      <dgm:prSet/>
      <dgm:spPr/>
      <dgm:t>
        <a:bodyPr/>
        <a:lstStyle/>
        <a:p>
          <a:endParaRPr lang="zh-CN" altLang="en-US"/>
        </a:p>
      </dgm:t>
    </dgm:pt>
    <dgm:pt modelId="{5D71375B-0486-4568-8156-C42F48198D4C}" type="pres">
      <dgm:prSet presAssocID="{B1B9C365-BC2D-4BAE-AA6B-E7C2E7A23258}" presName="Name0" presStyleCnt="0">
        <dgm:presLayoutVars>
          <dgm:dir/>
          <dgm:resizeHandles val="exact"/>
        </dgm:presLayoutVars>
      </dgm:prSet>
      <dgm:spPr/>
    </dgm:pt>
    <dgm:pt modelId="{46C6CBFE-1829-4924-AE54-F80B438912D4}" type="pres">
      <dgm:prSet presAssocID="{401F727D-1272-4A09-9193-4235569B0D2B}" presName="node" presStyleLbl="node1" presStyleIdx="0" presStyleCnt="3" custScaleY="2758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E3679-2B81-497A-84B0-995FA328D06C}" type="pres">
      <dgm:prSet presAssocID="{09BC9868-A7FA-49BD-B760-5B329B62A88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8005622-FFE8-46A0-A29B-069AFD2CE185}" type="pres">
      <dgm:prSet presAssocID="{09BC9868-A7FA-49BD-B760-5B329B62A88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675354F-23BB-4AD6-931B-B3E301B3AFC5}" type="pres">
      <dgm:prSet presAssocID="{94B1F0BF-71B2-4AB0-A6EC-C25D29556999}" presName="node" presStyleLbl="node1" presStyleIdx="1" presStyleCnt="3" custScaleY="2317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E5551-6F98-4608-ACFB-FB8EDC5D4953}" type="pres">
      <dgm:prSet presAssocID="{47E13358-CEE9-487D-B6C7-0F8AEF7110A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FF76508-2846-403A-BD85-8693CE4E3423}" type="pres">
      <dgm:prSet presAssocID="{47E13358-CEE9-487D-B6C7-0F8AEF7110A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E86DADE-D8CC-4263-BC2A-FDA2DF77429B}" type="pres">
      <dgm:prSet presAssocID="{A28D0936-7C35-4069-9F4F-BF5A1141CCCE}" presName="node" presStyleLbl="node1" presStyleIdx="2" presStyleCnt="3" custScaleY="1765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342525-245A-414C-8CC6-4E487DFA4972}" type="presOf" srcId="{A28D0936-7C35-4069-9F4F-BF5A1141CCCE}" destId="{9E86DADE-D8CC-4263-BC2A-FDA2DF77429B}" srcOrd="0" destOrd="0" presId="urn:microsoft.com/office/officeart/2005/8/layout/process1"/>
    <dgm:cxn modelId="{A9F5E469-CEEA-4179-98FF-BB600EC8B85D}" srcId="{B1B9C365-BC2D-4BAE-AA6B-E7C2E7A23258}" destId="{401F727D-1272-4A09-9193-4235569B0D2B}" srcOrd="0" destOrd="0" parTransId="{16B7F055-B82F-426A-8E3B-5447D41A4A9D}" sibTransId="{09BC9868-A7FA-49BD-B760-5B329B62A88F}"/>
    <dgm:cxn modelId="{3582A547-E774-4719-B836-997763E5C2E4}" type="presOf" srcId="{B1B9C365-BC2D-4BAE-AA6B-E7C2E7A23258}" destId="{5D71375B-0486-4568-8156-C42F48198D4C}" srcOrd="0" destOrd="0" presId="urn:microsoft.com/office/officeart/2005/8/layout/process1"/>
    <dgm:cxn modelId="{336F956F-517A-4103-BF36-E3FC20670A85}" type="presOf" srcId="{47E13358-CEE9-487D-B6C7-0F8AEF7110AA}" destId="{97BE5551-6F98-4608-ACFB-FB8EDC5D4953}" srcOrd="0" destOrd="0" presId="urn:microsoft.com/office/officeart/2005/8/layout/process1"/>
    <dgm:cxn modelId="{DCCEEEBA-0E12-4136-A46E-7A990B660BBD}" srcId="{B1B9C365-BC2D-4BAE-AA6B-E7C2E7A23258}" destId="{A28D0936-7C35-4069-9F4F-BF5A1141CCCE}" srcOrd="2" destOrd="0" parTransId="{EC6552A0-BBEE-4289-B07D-3AB335C7855A}" sibTransId="{B309C10D-1514-4185-BDF9-681D8CCC9E9B}"/>
    <dgm:cxn modelId="{964CBEBE-3950-45D3-87E9-FAE10CD6432D}" type="presOf" srcId="{09BC9868-A7FA-49BD-B760-5B329B62A88F}" destId="{BD9E3679-2B81-497A-84B0-995FA328D06C}" srcOrd="0" destOrd="0" presId="urn:microsoft.com/office/officeart/2005/8/layout/process1"/>
    <dgm:cxn modelId="{76910B20-8544-4197-A9C5-114908A591DD}" type="presOf" srcId="{09BC9868-A7FA-49BD-B760-5B329B62A88F}" destId="{48005622-FFE8-46A0-A29B-069AFD2CE185}" srcOrd="1" destOrd="0" presId="urn:microsoft.com/office/officeart/2005/8/layout/process1"/>
    <dgm:cxn modelId="{A8349507-3603-4C28-AA54-91EF03C047C8}" type="presOf" srcId="{401F727D-1272-4A09-9193-4235569B0D2B}" destId="{46C6CBFE-1829-4924-AE54-F80B438912D4}" srcOrd="0" destOrd="0" presId="urn:microsoft.com/office/officeart/2005/8/layout/process1"/>
    <dgm:cxn modelId="{60E9B365-47F6-4333-870F-2903D6A64092}" type="presOf" srcId="{47E13358-CEE9-487D-B6C7-0F8AEF7110AA}" destId="{DFF76508-2846-403A-BD85-8693CE4E3423}" srcOrd="1" destOrd="0" presId="urn:microsoft.com/office/officeart/2005/8/layout/process1"/>
    <dgm:cxn modelId="{41CBBA4D-6766-4B6D-8AC9-C091EFE5ABCF}" type="presOf" srcId="{94B1F0BF-71B2-4AB0-A6EC-C25D29556999}" destId="{D675354F-23BB-4AD6-931B-B3E301B3AFC5}" srcOrd="0" destOrd="0" presId="urn:microsoft.com/office/officeart/2005/8/layout/process1"/>
    <dgm:cxn modelId="{0E410BAC-43A5-4782-B548-BB6DDBB5DA29}" srcId="{B1B9C365-BC2D-4BAE-AA6B-E7C2E7A23258}" destId="{94B1F0BF-71B2-4AB0-A6EC-C25D29556999}" srcOrd="1" destOrd="0" parTransId="{BFF5E0CF-7363-4706-9A6F-8A30F20057A1}" sibTransId="{47E13358-CEE9-487D-B6C7-0F8AEF7110AA}"/>
    <dgm:cxn modelId="{71D30866-33E0-4912-8D8D-038B5D8BBD18}" type="presParOf" srcId="{5D71375B-0486-4568-8156-C42F48198D4C}" destId="{46C6CBFE-1829-4924-AE54-F80B438912D4}" srcOrd="0" destOrd="0" presId="urn:microsoft.com/office/officeart/2005/8/layout/process1"/>
    <dgm:cxn modelId="{5E7038D4-C897-45C0-875F-8173AF062BC2}" type="presParOf" srcId="{5D71375B-0486-4568-8156-C42F48198D4C}" destId="{BD9E3679-2B81-497A-84B0-995FA328D06C}" srcOrd="1" destOrd="0" presId="urn:microsoft.com/office/officeart/2005/8/layout/process1"/>
    <dgm:cxn modelId="{982F2FC8-126E-4C6B-9259-75DC8CEFE8A3}" type="presParOf" srcId="{BD9E3679-2B81-497A-84B0-995FA328D06C}" destId="{48005622-FFE8-46A0-A29B-069AFD2CE185}" srcOrd="0" destOrd="0" presId="urn:microsoft.com/office/officeart/2005/8/layout/process1"/>
    <dgm:cxn modelId="{B22B8124-4C9A-4615-A82C-535A220B374D}" type="presParOf" srcId="{5D71375B-0486-4568-8156-C42F48198D4C}" destId="{D675354F-23BB-4AD6-931B-B3E301B3AFC5}" srcOrd="2" destOrd="0" presId="urn:microsoft.com/office/officeart/2005/8/layout/process1"/>
    <dgm:cxn modelId="{D5E97165-A743-4DB5-99C6-8EF8B94554B4}" type="presParOf" srcId="{5D71375B-0486-4568-8156-C42F48198D4C}" destId="{97BE5551-6F98-4608-ACFB-FB8EDC5D4953}" srcOrd="3" destOrd="0" presId="urn:microsoft.com/office/officeart/2005/8/layout/process1"/>
    <dgm:cxn modelId="{20B06C0D-3A9D-42E8-BD2C-A807586CFCF0}" type="presParOf" srcId="{97BE5551-6F98-4608-ACFB-FB8EDC5D4953}" destId="{DFF76508-2846-403A-BD85-8693CE4E3423}" srcOrd="0" destOrd="0" presId="urn:microsoft.com/office/officeart/2005/8/layout/process1"/>
    <dgm:cxn modelId="{4500702A-4A9A-4546-B746-BFAFD0CAC3F2}" type="presParOf" srcId="{5D71375B-0486-4568-8156-C42F48198D4C}" destId="{9E86DADE-D8CC-4263-BC2A-FDA2DF7742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037B8-09C2-4CAB-B2F5-D50E70706F7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D6F085-C7E3-4565-8CCC-D19F9CBB6779}">
      <dgm:prSet phldrT="[文本]"/>
      <dgm:spPr/>
      <dgm:t>
        <a:bodyPr/>
        <a:lstStyle/>
        <a:p>
          <a:r>
            <a:rPr lang="en-US" altLang="zh-CN" dirty="0" smtClean="0"/>
            <a:t>APP</a:t>
          </a:r>
          <a:endParaRPr lang="zh-CN" altLang="en-US" dirty="0"/>
        </a:p>
      </dgm:t>
    </dgm:pt>
    <dgm:pt modelId="{B4D5BD98-11EA-4633-B91C-FAE756B6C822}" type="parTrans" cxnId="{C378289E-8DEE-4C08-ACA1-1033C6AC6AF8}">
      <dgm:prSet/>
      <dgm:spPr/>
      <dgm:t>
        <a:bodyPr/>
        <a:lstStyle/>
        <a:p>
          <a:endParaRPr lang="zh-CN" altLang="en-US"/>
        </a:p>
      </dgm:t>
    </dgm:pt>
    <dgm:pt modelId="{FD17E946-E93B-4370-BED9-6A461B48B4B7}" type="sibTrans" cxnId="{C378289E-8DEE-4C08-ACA1-1033C6AC6AF8}">
      <dgm:prSet/>
      <dgm:spPr/>
      <dgm:t>
        <a:bodyPr/>
        <a:lstStyle/>
        <a:p>
          <a:endParaRPr lang="zh-CN" altLang="en-US"/>
        </a:p>
      </dgm:t>
    </dgm:pt>
    <dgm:pt modelId="{ED4D6AA6-04F7-4D83-ADED-A1639E41E089}">
      <dgm:prSet phldrT="[文本]"/>
      <dgm:spPr/>
      <dgm:t>
        <a:bodyPr/>
        <a:lstStyle/>
        <a:p>
          <a:r>
            <a:rPr lang="en-US" altLang="zh-CN" dirty="0" smtClean="0"/>
            <a:t>algorithm</a:t>
          </a:r>
          <a:endParaRPr lang="zh-CN" altLang="en-US" dirty="0"/>
        </a:p>
      </dgm:t>
    </dgm:pt>
    <dgm:pt modelId="{8C7A7FC0-E9AD-41F0-B30A-693949BDA6A6}" type="parTrans" cxnId="{7B73BB3E-2051-4F9D-AF58-D3C37EA00E46}">
      <dgm:prSet/>
      <dgm:spPr>
        <a:ln w="5715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F37446FE-0043-480B-8ACC-407DD1260E7F}" type="sibTrans" cxnId="{7B73BB3E-2051-4F9D-AF58-D3C37EA00E46}">
      <dgm:prSet/>
      <dgm:spPr/>
      <dgm:t>
        <a:bodyPr/>
        <a:lstStyle/>
        <a:p>
          <a:endParaRPr lang="zh-CN" altLang="en-US"/>
        </a:p>
      </dgm:t>
    </dgm:pt>
    <dgm:pt modelId="{FD02B7A5-10D2-4482-AED0-95E8E776693D}">
      <dgm:prSet phldrT="[文本]"/>
      <dgm:spPr/>
      <dgm:t>
        <a:bodyPr/>
        <a:lstStyle/>
        <a:p>
          <a:r>
            <a:rPr lang="en-US" altLang="zh-CN" dirty="0" smtClean="0"/>
            <a:t>training</a:t>
          </a:r>
          <a:endParaRPr lang="zh-CN" altLang="en-US" dirty="0"/>
        </a:p>
      </dgm:t>
    </dgm:pt>
    <dgm:pt modelId="{AE152F7B-0DDB-4F7D-AD9E-92AEF4B58947}" type="parTrans" cxnId="{57A0B69A-8521-4A32-9FCF-8192C43F9AAE}">
      <dgm:prSet/>
      <dgm:spPr>
        <a:solidFill>
          <a:schemeClr val="tx1">
            <a:lumMod val="85000"/>
            <a:lumOff val="15000"/>
          </a:schemeClr>
        </a:solidFill>
        <a:ln w="5715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E7A953DD-9374-4603-AA93-1FAB147AC2D4}" type="sibTrans" cxnId="{57A0B69A-8521-4A32-9FCF-8192C43F9AAE}">
      <dgm:prSet/>
      <dgm:spPr/>
      <dgm:t>
        <a:bodyPr/>
        <a:lstStyle/>
        <a:p>
          <a:endParaRPr lang="zh-CN" altLang="en-US"/>
        </a:p>
      </dgm:t>
    </dgm:pt>
    <dgm:pt modelId="{93660B2C-0834-4489-8532-7B1E42FE33EE}">
      <dgm:prSet phldrT="[文本]"/>
      <dgm:spPr/>
      <dgm:t>
        <a:bodyPr/>
        <a:lstStyle/>
        <a:p>
          <a:r>
            <a:rPr lang="en-US" altLang="zh-CN" dirty="0" smtClean="0"/>
            <a:t>segment</a:t>
          </a:r>
          <a:endParaRPr lang="zh-CN" altLang="en-US" dirty="0"/>
        </a:p>
      </dgm:t>
    </dgm:pt>
    <dgm:pt modelId="{8BBAD354-C87C-4D07-B81E-CEFF737EB203}" type="parTrans" cxnId="{9D8C7E4C-3862-46B3-A60A-93ADA9C5B166}">
      <dgm:prSet/>
      <dgm:spPr>
        <a:ln w="5715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CDAE3EAE-889B-4257-A735-89AF6A6D6A98}" type="sibTrans" cxnId="{9D8C7E4C-3862-46B3-A60A-93ADA9C5B166}">
      <dgm:prSet/>
      <dgm:spPr/>
      <dgm:t>
        <a:bodyPr/>
        <a:lstStyle/>
        <a:p>
          <a:endParaRPr lang="zh-CN" altLang="en-US"/>
        </a:p>
      </dgm:t>
    </dgm:pt>
    <dgm:pt modelId="{249F61FE-A02F-492D-8F5B-83EB302421F7}">
      <dgm:prSet phldrT="[文本]"/>
      <dgm:spPr/>
      <dgm:t>
        <a:bodyPr/>
        <a:lstStyle/>
        <a:p>
          <a:r>
            <a:rPr lang="en-US" altLang="zh-CN" dirty="0" smtClean="0"/>
            <a:t>interface</a:t>
          </a:r>
          <a:endParaRPr lang="zh-CN" altLang="en-US" dirty="0"/>
        </a:p>
      </dgm:t>
    </dgm:pt>
    <dgm:pt modelId="{F95CC522-36C6-42AC-84C8-999981472990}" type="parTrans" cxnId="{9C252A6E-6200-4927-804E-CEF18A810D7B}">
      <dgm:prSet/>
      <dgm:spPr>
        <a:ln w="57150">
          <a:solidFill>
            <a:srgbClr val="FFFF00"/>
          </a:solidFill>
        </a:ln>
      </dgm:spPr>
      <dgm:t>
        <a:bodyPr/>
        <a:lstStyle/>
        <a:p>
          <a:endParaRPr lang="zh-CN" altLang="en-US"/>
        </a:p>
      </dgm:t>
    </dgm:pt>
    <dgm:pt modelId="{F27E1874-BDF7-43ED-9C62-C610A37D40C9}" type="sibTrans" cxnId="{9C252A6E-6200-4927-804E-CEF18A810D7B}">
      <dgm:prSet/>
      <dgm:spPr/>
      <dgm:t>
        <a:bodyPr/>
        <a:lstStyle/>
        <a:p>
          <a:endParaRPr lang="zh-CN" altLang="en-US"/>
        </a:p>
      </dgm:t>
    </dgm:pt>
    <dgm:pt modelId="{5C4B7D3C-4BED-46EB-A39A-AF0E4599357E}" type="pres">
      <dgm:prSet presAssocID="{9D2037B8-09C2-4CAB-B2F5-D50E70706F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5B9FA4C-28AE-40C4-A936-16E44E0F54FE}" type="pres">
      <dgm:prSet presAssocID="{ECD6F085-C7E3-4565-8CCC-D19F9CBB6779}" presName="hierRoot1" presStyleCnt="0"/>
      <dgm:spPr/>
    </dgm:pt>
    <dgm:pt modelId="{D1175900-36DE-4E5C-B757-BEEE2E0C05CC}" type="pres">
      <dgm:prSet presAssocID="{ECD6F085-C7E3-4565-8CCC-D19F9CBB6779}" presName="composite" presStyleCnt="0"/>
      <dgm:spPr/>
    </dgm:pt>
    <dgm:pt modelId="{8DBB7E7B-00D4-4724-B46C-C1BF2AC52EF7}" type="pres">
      <dgm:prSet presAssocID="{ECD6F085-C7E3-4565-8CCC-D19F9CBB6779}" presName="background" presStyleLbl="node0" presStyleIdx="0" presStyleCnt="1"/>
      <dgm:spPr>
        <a:solidFill>
          <a:schemeClr val="tx1">
            <a:lumMod val="85000"/>
            <a:lumOff val="15000"/>
          </a:schemeClr>
        </a:solidFill>
      </dgm:spPr>
    </dgm:pt>
    <dgm:pt modelId="{DCAF41AE-EC69-40CD-984C-4DDD9271DFC7}" type="pres">
      <dgm:prSet presAssocID="{ECD6F085-C7E3-4565-8CCC-D19F9CBB6779}" presName="text" presStyleLbl="fgAcc0" presStyleIdx="0" presStyleCnt="1" custLinFactNeighborX="-6000" custLinFactNeighborY="-22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B5049F-E457-49FD-AA05-077047BB0600}" type="pres">
      <dgm:prSet presAssocID="{ECD6F085-C7E3-4565-8CCC-D19F9CBB6779}" presName="hierChild2" presStyleCnt="0"/>
      <dgm:spPr/>
    </dgm:pt>
    <dgm:pt modelId="{4807E4A9-4EF5-4650-B7F7-CCD2D64CE844}" type="pres">
      <dgm:prSet presAssocID="{8C7A7FC0-E9AD-41F0-B30A-693949BDA6A6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9A0CF50A-2740-4423-885B-0F8A8C199FAE}" type="pres">
      <dgm:prSet presAssocID="{ED4D6AA6-04F7-4D83-ADED-A1639E41E089}" presName="hierRoot2" presStyleCnt="0"/>
      <dgm:spPr/>
    </dgm:pt>
    <dgm:pt modelId="{ADC480C2-7FFF-42E7-AF3A-086D99953E06}" type="pres">
      <dgm:prSet presAssocID="{ED4D6AA6-04F7-4D83-ADED-A1639E41E089}" presName="composite2" presStyleCnt="0"/>
      <dgm:spPr/>
    </dgm:pt>
    <dgm:pt modelId="{27CDBE96-330C-4364-A796-F3F9113BB797}" type="pres">
      <dgm:prSet presAssocID="{ED4D6AA6-04F7-4D83-ADED-A1639E41E089}" presName="background2" presStyleLbl="node2" presStyleIdx="0" presStyleCnt="2"/>
      <dgm:spPr>
        <a:solidFill>
          <a:schemeClr val="tx1">
            <a:lumMod val="85000"/>
            <a:lumOff val="15000"/>
          </a:schemeClr>
        </a:solidFill>
      </dgm:spPr>
    </dgm:pt>
    <dgm:pt modelId="{318BFB93-EF01-405B-9AC3-44F438E97359}" type="pres">
      <dgm:prSet presAssocID="{ED4D6AA6-04F7-4D83-ADED-A1639E41E089}" presName="text2" presStyleLbl="fgAcc2" presStyleIdx="0" presStyleCnt="2" custLinFactNeighborX="-23001" custLinFactNeighborY="-33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84F174-99A2-4E26-ADA8-2357874C2BA0}" type="pres">
      <dgm:prSet presAssocID="{ED4D6AA6-04F7-4D83-ADED-A1639E41E089}" presName="hierChild3" presStyleCnt="0"/>
      <dgm:spPr/>
    </dgm:pt>
    <dgm:pt modelId="{A14DE513-D120-41FC-9104-9510645C872D}" type="pres">
      <dgm:prSet presAssocID="{AE152F7B-0DDB-4F7D-AD9E-92AEF4B58947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2F27BF62-D8F2-4DC2-A37B-B77EC0FF4EE8}" type="pres">
      <dgm:prSet presAssocID="{FD02B7A5-10D2-4482-AED0-95E8E776693D}" presName="hierRoot3" presStyleCnt="0"/>
      <dgm:spPr/>
    </dgm:pt>
    <dgm:pt modelId="{DE299D5F-A348-4AF9-BB0E-AF3FB2D93C35}" type="pres">
      <dgm:prSet presAssocID="{FD02B7A5-10D2-4482-AED0-95E8E776693D}" presName="composite3" presStyleCnt="0"/>
      <dgm:spPr/>
    </dgm:pt>
    <dgm:pt modelId="{F03B60BD-E2FA-479C-B960-3FF1C42A0210}" type="pres">
      <dgm:prSet presAssocID="{FD02B7A5-10D2-4482-AED0-95E8E776693D}" presName="background3" presStyleLbl="node3" presStyleIdx="0" presStyleCnt="2"/>
      <dgm:spPr>
        <a:solidFill>
          <a:schemeClr val="tx1">
            <a:lumMod val="85000"/>
            <a:lumOff val="15000"/>
          </a:schemeClr>
        </a:solidFill>
      </dgm:spPr>
    </dgm:pt>
    <dgm:pt modelId="{89B7912A-6AEB-4F18-AA1F-AD0734A4ACC2}" type="pres">
      <dgm:prSet presAssocID="{FD02B7A5-10D2-4482-AED0-95E8E776693D}" presName="text3" presStyleLbl="fgAcc3" presStyleIdx="0" presStyleCnt="2" custLinFactNeighborX="-44596" custLinFactNeighborY="-116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B03CCC-ED58-4966-84F1-73E95FC7117B}" type="pres">
      <dgm:prSet presAssocID="{FD02B7A5-10D2-4482-AED0-95E8E776693D}" presName="hierChild4" presStyleCnt="0"/>
      <dgm:spPr/>
    </dgm:pt>
    <dgm:pt modelId="{8996A44C-FF79-4013-A677-E73FABFA2416}" type="pres">
      <dgm:prSet presAssocID="{8BBAD354-C87C-4D07-B81E-CEFF737EB203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FADBC1F9-D52B-41EF-B7E6-A2770AB8F5DB}" type="pres">
      <dgm:prSet presAssocID="{93660B2C-0834-4489-8532-7B1E42FE33EE}" presName="hierRoot3" presStyleCnt="0"/>
      <dgm:spPr/>
    </dgm:pt>
    <dgm:pt modelId="{35DE541E-57C8-4275-BAC6-3173E2A05554}" type="pres">
      <dgm:prSet presAssocID="{93660B2C-0834-4489-8532-7B1E42FE33EE}" presName="composite3" presStyleCnt="0"/>
      <dgm:spPr/>
    </dgm:pt>
    <dgm:pt modelId="{4EBB82B0-F9EB-432D-B755-DD491228CCA5}" type="pres">
      <dgm:prSet presAssocID="{93660B2C-0834-4489-8532-7B1E42FE33EE}" presName="background3" presStyleLbl="node3" presStyleIdx="1" presStyleCnt="2"/>
      <dgm:spPr>
        <a:solidFill>
          <a:schemeClr val="tx1">
            <a:lumMod val="85000"/>
            <a:lumOff val="15000"/>
          </a:schemeClr>
        </a:solidFill>
      </dgm:spPr>
    </dgm:pt>
    <dgm:pt modelId="{4645BF19-8768-4C84-AD90-6F786AD58739}" type="pres">
      <dgm:prSet presAssocID="{93660B2C-0834-4489-8532-7B1E42FE33EE}" presName="text3" presStyleLbl="fgAcc3" presStyleIdx="1" presStyleCnt="2" custLinFactNeighborX="1581" custLinFactNeighborY="100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8C0AD6-37EB-41DD-9BEE-B5F992936FBD}" type="pres">
      <dgm:prSet presAssocID="{93660B2C-0834-4489-8532-7B1E42FE33EE}" presName="hierChild4" presStyleCnt="0"/>
      <dgm:spPr/>
    </dgm:pt>
    <dgm:pt modelId="{45988038-3B5D-40EF-A605-8CE7569535CA}" type="pres">
      <dgm:prSet presAssocID="{F95CC522-36C6-42AC-84C8-999981472990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0AB87614-6BEA-4F07-8E18-9E146F7BA8C3}" type="pres">
      <dgm:prSet presAssocID="{249F61FE-A02F-492D-8F5B-83EB302421F7}" presName="hierRoot2" presStyleCnt="0"/>
      <dgm:spPr/>
    </dgm:pt>
    <dgm:pt modelId="{301132E1-E103-4021-8909-C3A243DAAE3B}" type="pres">
      <dgm:prSet presAssocID="{249F61FE-A02F-492D-8F5B-83EB302421F7}" presName="composite2" presStyleCnt="0"/>
      <dgm:spPr/>
    </dgm:pt>
    <dgm:pt modelId="{82A3466D-554A-4DB8-9FC0-E65531FF7B66}" type="pres">
      <dgm:prSet presAssocID="{249F61FE-A02F-492D-8F5B-83EB302421F7}" presName="background2" presStyleLbl="node2" presStyleIdx="1" presStyleCnt="2"/>
      <dgm:spPr>
        <a:solidFill>
          <a:schemeClr val="tx1">
            <a:lumMod val="85000"/>
            <a:lumOff val="15000"/>
          </a:schemeClr>
        </a:solidFill>
      </dgm:spPr>
    </dgm:pt>
    <dgm:pt modelId="{374AAEE5-EA3A-4D7B-9606-ACDC47F28A45}" type="pres">
      <dgm:prSet presAssocID="{249F61FE-A02F-492D-8F5B-83EB302421F7}" presName="text2" presStyleLbl="fgAcc2" presStyleIdx="1" presStyleCnt="2" custLinFactNeighborX="29922" custLinFactNeighborY="183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A3B65A-57FB-44B3-ABD4-3AF854645FCD}" type="pres">
      <dgm:prSet presAssocID="{249F61FE-A02F-492D-8F5B-83EB302421F7}" presName="hierChild3" presStyleCnt="0"/>
      <dgm:spPr/>
    </dgm:pt>
  </dgm:ptLst>
  <dgm:cxnLst>
    <dgm:cxn modelId="{9C252A6E-6200-4927-804E-CEF18A810D7B}" srcId="{ECD6F085-C7E3-4565-8CCC-D19F9CBB6779}" destId="{249F61FE-A02F-492D-8F5B-83EB302421F7}" srcOrd="1" destOrd="0" parTransId="{F95CC522-36C6-42AC-84C8-999981472990}" sibTransId="{F27E1874-BDF7-43ED-9C62-C610A37D40C9}"/>
    <dgm:cxn modelId="{E50C49FE-153B-4EE3-9850-84A53BC753E3}" type="presOf" srcId="{FD02B7A5-10D2-4482-AED0-95E8E776693D}" destId="{89B7912A-6AEB-4F18-AA1F-AD0734A4ACC2}" srcOrd="0" destOrd="0" presId="urn:microsoft.com/office/officeart/2005/8/layout/hierarchy1"/>
    <dgm:cxn modelId="{6150C4A5-1ACB-4FC6-8155-FA908ED1FFED}" type="presOf" srcId="{8BBAD354-C87C-4D07-B81E-CEFF737EB203}" destId="{8996A44C-FF79-4013-A677-E73FABFA2416}" srcOrd="0" destOrd="0" presId="urn:microsoft.com/office/officeart/2005/8/layout/hierarchy1"/>
    <dgm:cxn modelId="{9BD3C1BD-F890-438F-909C-565624541019}" type="presOf" srcId="{8C7A7FC0-E9AD-41F0-B30A-693949BDA6A6}" destId="{4807E4A9-4EF5-4650-B7F7-CCD2D64CE844}" srcOrd="0" destOrd="0" presId="urn:microsoft.com/office/officeart/2005/8/layout/hierarchy1"/>
    <dgm:cxn modelId="{BD2A3905-A19A-43D6-A637-AA6050A14CF3}" type="presOf" srcId="{ECD6F085-C7E3-4565-8CCC-D19F9CBB6779}" destId="{DCAF41AE-EC69-40CD-984C-4DDD9271DFC7}" srcOrd="0" destOrd="0" presId="urn:microsoft.com/office/officeart/2005/8/layout/hierarchy1"/>
    <dgm:cxn modelId="{8578F394-0769-4CB1-84BD-A3FD7BD3FF0D}" type="presOf" srcId="{249F61FE-A02F-492D-8F5B-83EB302421F7}" destId="{374AAEE5-EA3A-4D7B-9606-ACDC47F28A45}" srcOrd="0" destOrd="0" presId="urn:microsoft.com/office/officeart/2005/8/layout/hierarchy1"/>
    <dgm:cxn modelId="{7B73BB3E-2051-4F9D-AF58-D3C37EA00E46}" srcId="{ECD6F085-C7E3-4565-8CCC-D19F9CBB6779}" destId="{ED4D6AA6-04F7-4D83-ADED-A1639E41E089}" srcOrd="0" destOrd="0" parTransId="{8C7A7FC0-E9AD-41F0-B30A-693949BDA6A6}" sibTransId="{F37446FE-0043-480B-8ACC-407DD1260E7F}"/>
    <dgm:cxn modelId="{CDD269D9-0440-4505-B1D4-4438304BEADE}" type="presOf" srcId="{AE152F7B-0DDB-4F7D-AD9E-92AEF4B58947}" destId="{A14DE513-D120-41FC-9104-9510645C872D}" srcOrd="0" destOrd="0" presId="urn:microsoft.com/office/officeart/2005/8/layout/hierarchy1"/>
    <dgm:cxn modelId="{56B9DAED-5157-44A0-A253-29FF650D91D7}" type="presOf" srcId="{9D2037B8-09C2-4CAB-B2F5-D50E70706F79}" destId="{5C4B7D3C-4BED-46EB-A39A-AF0E4599357E}" srcOrd="0" destOrd="0" presId="urn:microsoft.com/office/officeart/2005/8/layout/hierarchy1"/>
    <dgm:cxn modelId="{607A8085-FB7F-4C35-9362-A5DD78D4628D}" type="presOf" srcId="{93660B2C-0834-4489-8532-7B1E42FE33EE}" destId="{4645BF19-8768-4C84-AD90-6F786AD58739}" srcOrd="0" destOrd="0" presId="urn:microsoft.com/office/officeart/2005/8/layout/hierarchy1"/>
    <dgm:cxn modelId="{6C8FEE97-F271-498F-BF16-40602FFED071}" type="presOf" srcId="{ED4D6AA6-04F7-4D83-ADED-A1639E41E089}" destId="{318BFB93-EF01-405B-9AC3-44F438E97359}" srcOrd="0" destOrd="0" presId="urn:microsoft.com/office/officeart/2005/8/layout/hierarchy1"/>
    <dgm:cxn modelId="{C378289E-8DEE-4C08-ACA1-1033C6AC6AF8}" srcId="{9D2037B8-09C2-4CAB-B2F5-D50E70706F79}" destId="{ECD6F085-C7E3-4565-8CCC-D19F9CBB6779}" srcOrd="0" destOrd="0" parTransId="{B4D5BD98-11EA-4633-B91C-FAE756B6C822}" sibTransId="{FD17E946-E93B-4370-BED9-6A461B48B4B7}"/>
    <dgm:cxn modelId="{9D8C7E4C-3862-46B3-A60A-93ADA9C5B166}" srcId="{ED4D6AA6-04F7-4D83-ADED-A1639E41E089}" destId="{93660B2C-0834-4489-8532-7B1E42FE33EE}" srcOrd="1" destOrd="0" parTransId="{8BBAD354-C87C-4D07-B81E-CEFF737EB203}" sibTransId="{CDAE3EAE-889B-4257-A735-89AF6A6D6A98}"/>
    <dgm:cxn modelId="{57A0B69A-8521-4A32-9FCF-8192C43F9AAE}" srcId="{ED4D6AA6-04F7-4D83-ADED-A1639E41E089}" destId="{FD02B7A5-10D2-4482-AED0-95E8E776693D}" srcOrd="0" destOrd="0" parTransId="{AE152F7B-0DDB-4F7D-AD9E-92AEF4B58947}" sibTransId="{E7A953DD-9374-4603-AA93-1FAB147AC2D4}"/>
    <dgm:cxn modelId="{D8ADF8EE-A27E-4830-94CC-6B1BD87703C9}" type="presOf" srcId="{F95CC522-36C6-42AC-84C8-999981472990}" destId="{45988038-3B5D-40EF-A605-8CE7569535CA}" srcOrd="0" destOrd="0" presId="urn:microsoft.com/office/officeart/2005/8/layout/hierarchy1"/>
    <dgm:cxn modelId="{157F9CAC-9520-43CF-909A-B88CCD592218}" type="presParOf" srcId="{5C4B7D3C-4BED-46EB-A39A-AF0E4599357E}" destId="{B5B9FA4C-28AE-40C4-A936-16E44E0F54FE}" srcOrd="0" destOrd="0" presId="urn:microsoft.com/office/officeart/2005/8/layout/hierarchy1"/>
    <dgm:cxn modelId="{14D0F73E-F448-4BAD-82E0-ACF0A6C76BF4}" type="presParOf" srcId="{B5B9FA4C-28AE-40C4-A936-16E44E0F54FE}" destId="{D1175900-36DE-4E5C-B757-BEEE2E0C05CC}" srcOrd="0" destOrd="0" presId="urn:microsoft.com/office/officeart/2005/8/layout/hierarchy1"/>
    <dgm:cxn modelId="{CEAF67F2-7AFE-48E7-A246-6681A8561CC4}" type="presParOf" srcId="{D1175900-36DE-4E5C-B757-BEEE2E0C05CC}" destId="{8DBB7E7B-00D4-4724-B46C-C1BF2AC52EF7}" srcOrd="0" destOrd="0" presId="urn:microsoft.com/office/officeart/2005/8/layout/hierarchy1"/>
    <dgm:cxn modelId="{FDB47056-544A-40E8-A529-D18A8CC7DEAE}" type="presParOf" srcId="{D1175900-36DE-4E5C-B757-BEEE2E0C05CC}" destId="{DCAF41AE-EC69-40CD-984C-4DDD9271DFC7}" srcOrd="1" destOrd="0" presId="urn:microsoft.com/office/officeart/2005/8/layout/hierarchy1"/>
    <dgm:cxn modelId="{14E49B05-7A15-4196-A978-6F60B7974321}" type="presParOf" srcId="{B5B9FA4C-28AE-40C4-A936-16E44E0F54FE}" destId="{C0B5049F-E457-49FD-AA05-077047BB0600}" srcOrd="1" destOrd="0" presId="urn:microsoft.com/office/officeart/2005/8/layout/hierarchy1"/>
    <dgm:cxn modelId="{BE09BA11-EEA1-4155-BA79-CD4A76DD2F69}" type="presParOf" srcId="{C0B5049F-E457-49FD-AA05-077047BB0600}" destId="{4807E4A9-4EF5-4650-B7F7-CCD2D64CE844}" srcOrd="0" destOrd="0" presId="urn:microsoft.com/office/officeart/2005/8/layout/hierarchy1"/>
    <dgm:cxn modelId="{DF0E917A-94AD-46E9-8932-EEBB411FACE8}" type="presParOf" srcId="{C0B5049F-E457-49FD-AA05-077047BB0600}" destId="{9A0CF50A-2740-4423-885B-0F8A8C199FAE}" srcOrd="1" destOrd="0" presId="urn:microsoft.com/office/officeart/2005/8/layout/hierarchy1"/>
    <dgm:cxn modelId="{7782535E-1271-42E5-86D2-F4278C97203A}" type="presParOf" srcId="{9A0CF50A-2740-4423-885B-0F8A8C199FAE}" destId="{ADC480C2-7FFF-42E7-AF3A-086D99953E06}" srcOrd="0" destOrd="0" presId="urn:microsoft.com/office/officeart/2005/8/layout/hierarchy1"/>
    <dgm:cxn modelId="{9C4DC3FD-F8E9-4606-9469-C5986269E201}" type="presParOf" srcId="{ADC480C2-7FFF-42E7-AF3A-086D99953E06}" destId="{27CDBE96-330C-4364-A796-F3F9113BB797}" srcOrd="0" destOrd="0" presId="urn:microsoft.com/office/officeart/2005/8/layout/hierarchy1"/>
    <dgm:cxn modelId="{117E2AF4-E1C9-483F-B473-6140F00A35A6}" type="presParOf" srcId="{ADC480C2-7FFF-42E7-AF3A-086D99953E06}" destId="{318BFB93-EF01-405B-9AC3-44F438E97359}" srcOrd="1" destOrd="0" presId="urn:microsoft.com/office/officeart/2005/8/layout/hierarchy1"/>
    <dgm:cxn modelId="{BADB3651-A9F3-42CE-8A0C-A35E1B7C9836}" type="presParOf" srcId="{9A0CF50A-2740-4423-885B-0F8A8C199FAE}" destId="{B684F174-99A2-4E26-ADA8-2357874C2BA0}" srcOrd="1" destOrd="0" presId="urn:microsoft.com/office/officeart/2005/8/layout/hierarchy1"/>
    <dgm:cxn modelId="{2FCA485D-E7CC-4B92-864D-713A39DA446E}" type="presParOf" srcId="{B684F174-99A2-4E26-ADA8-2357874C2BA0}" destId="{A14DE513-D120-41FC-9104-9510645C872D}" srcOrd="0" destOrd="0" presId="urn:microsoft.com/office/officeart/2005/8/layout/hierarchy1"/>
    <dgm:cxn modelId="{4D208B4F-9B86-4706-98A7-50FF7F948DFA}" type="presParOf" srcId="{B684F174-99A2-4E26-ADA8-2357874C2BA0}" destId="{2F27BF62-D8F2-4DC2-A37B-B77EC0FF4EE8}" srcOrd="1" destOrd="0" presId="urn:microsoft.com/office/officeart/2005/8/layout/hierarchy1"/>
    <dgm:cxn modelId="{7E8249B8-8148-4041-A199-642E1E71548A}" type="presParOf" srcId="{2F27BF62-D8F2-4DC2-A37B-B77EC0FF4EE8}" destId="{DE299D5F-A348-4AF9-BB0E-AF3FB2D93C35}" srcOrd="0" destOrd="0" presId="urn:microsoft.com/office/officeart/2005/8/layout/hierarchy1"/>
    <dgm:cxn modelId="{EA11381C-7B23-4DEC-ABEB-8F8114D5DD02}" type="presParOf" srcId="{DE299D5F-A348-4AF9-BB0E-AF3FB2D93C35}" destId="{F03B60BD-E2FA-479C-B960-3FF1C42A0210}" srcOrd="0" destOrd="0" presId="urn:microsoft.com/office/officeart/2005/8/layout/hierarchy1"/>
    <dgm:cxn modelId="{7126AE2F-D5BE-4D6C-878D-8405E47BC620}" type="presParOf" srcId="{DE299D5F-A348-4AF9-BB0E-AF3FB2D93C35}" destId="{89B7912A-6AEB-4F18-AA1F-AD0734A4ACC2}" srcOrd="1" destOrd="0" presId="urn:microsoft.com/office/officeart/2005/8/layout/hierarchy1"/>
    <dgm:cxn modelId="{B1C2646F-38F4-4BCF-8CF2-A0CFC4645F11}" type="presParOf" srcId="{2F27BF62-D8F2-4DC2-A37B-B77EC0FF4EE8}" destId="{FEB03CCC-ED58-4966-84F1-73E95FC7117B}" srcOrd="1" destOrd="0" presId="urn:microsoft.com/office/officeart/2005/8/layout/hierarchy1"/>
    <dgm:cxn modelId="{7AEBD26F-CD63-4236-B306-717CFF1CCD21}" type="presParOf" srcId="{B684F174-99A2-4E26-ADA8-2357874C2BA0}" destId="{8996A44C-FF79-4013-A677-E73FABFA2416}" srcOrd="2" destOrd="0" presId="urn:microsoft.com/office/officeart/2005/8/layout/hierarchy1"/>
    <dgm:cxn modelId="{0ABC7612-3242-428A-B029-5964BF258E00}" type="presParOf" srcId="{B684F174-99A2-4E26-ADA8-2357874C2BA0}" destId="{FADBC1F9-D52B-41EF-B7E6-A2770AB8F5DB}" srcOrd="3" destOrd="0" presId="urn:microsoft.com/office/officeart/2005/8/layout/hierarchy1"/>
    <dgm:cxn modelId="{CD4BA6E3-90FB-48D8-966A-349CA9521ECE}" type="presParOf" srcId="{FADBC1F9-D52B-41EF-B7E6-A2770AB8F5DB}" destId="{35DE541E-57C8-4275-BAC6-3173E2A05554}" srcOrd="0" destOrd="0" presId="urn:microsoft.com/office/officeart/2005/8/layout/hierarchy1"/>
    <dgm:cxn modelId="{690501ED-E54C-4C7C-89B1-77E20119561D}" type="presParOf" srcId="{35DE541E-57C8-4275-BAC6-3173E2A05554}" destId="{4EBB82B0-F9EB-432D-B755-DD491228CCA5}" srcOrd="0" destOrd="0" presId="urn:microsoft.com/office/officeart/2005/8/layout/hierarchy1"/>
    <dgm:cxn modelId="{0FA3B1A1-BD20-4F76-8344-659E9D647477}" type="presParOf" srcId="{35DE541E-57C8-4275-BAC6-3173E2A05554}" destId="{4645BF19-8768-4C84-AD90-6F786AD58739}" srcOrd="1" destOrd="0" presId="urn:microsoft.com/office/officeart/2005/8/layout/hierarchy1"/>
    <dgm:cxn modelId="{036890BB-C30D-4A51-95B3-F82B63B4353B}" type="presParOf" srcId="{FADBC1F9-D52B-41EF-B7E6-A2770AB8F5DB}" destId="{268C0AD6-37EB-41DD-9BEE-B5F992936FBD}" srcOrd="1" destOrd="0" presId="urn:microsoft.com/office/officeart/2005/8/layout/hierarchy1"/>
    <dgm:cxn modelId="{C8BA9E7E-5764-4A33-90CA-49381D1CD114}" type="presParOf" srcId="{C0B5049F-E457-49FD-AA05-077047BB0600}" destId="{45988038-3B5D-40EF-A605-8CE7569535CA}" srcOrd="2" destOrd="0" presId="urn:microsoft.com/office/officeart/2005/8/layout/hierarchy1"/>
    <dgm:cxn modelId="{EC41C4E3-77BD-44E2-845E-E1A771511FCF}" type="presParOf" srcId="{C0B5049F-E457-49FD-AA05-077047BB0600}" destId="{0AB87614-6BEA-4F07-8E18-9E146F7BA8C3}" srcOrd="3" destOrd="0" presId="urn:microsoft.com/office/officeart/2005/8/layout/hierarchy1"/>
    <dgm:cxn modelId="{37461F8A-44A5-40D1-9DFC-B1212A910068}" type="presParOf" srcId="{0AB87614-6BEA-4F07-8E18-9E146F7BA8C3}" destId="{301132E1-E103-4021-8909-C3A243DAAE3B}" srcOrd="0" destOrd="0" presId="urn:microsoft.com/office/officeart/2005/8/layout/hierarchy1"/>
    <dgm:cxn modelId="{D14A1BA6-B8D2-442A-9104-B137097FF53D}" type="presParOf" srcId="{301132E1-E103-4021-8909-C3A243DAAE3B}" destId="{82A3466D-554A-4DB8-9FC0-E65531FF7B66}" srcOrd="0" destOrd="0" presId="urn:microsoft.com/office/officeart/2005/8/layout/hierarchy1"/>
    <dgm:cxn modelId="{C16DDD61-891E-43D1-A4CA-DFC320B5BF33}" type="presParOf" srcId="{301132E1-E103-4021-8909-C3A243DAAE3B}" destId="{374AAEE5-EA3A-4D7B-9606-ACDC47F28A45}" srcOrd="1" destOrd="0" presId="urn:microsoft.com/office/officeart/2005/8/layout/hierarchy1"/>
    <dgm:cxn modelId="{188FB0DF-CFB9-400D-90E7-4757A34A39AD}" type="presParOf" srcId="{0AB87614-6BEA-4F07-8E18-9E146F7BA8C3}" destId="{70A3B65A-57FB-44B3-ABD4-3AF854645F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6F8D7B-3EFD-489B-A555-29136576E7C7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DFBA7EA4-5320-4976-BA49-C06D29135613}">
      <dgm:prSet phldrT="[文本]"/>
      <dgm:spPr/>
      <dgm:t>
        <a:bodyPr/>
        <a:lstStyle/>
        <a:p>
          <a:r>
            <a:rPr lang="en-US" altLang="zh-CN" b="1" dirty="0" smtClean="0"/>
            <a:t>Find the most possibility of first char</a:t>
          </a:r>
          <a:endParaRPr lang="zh-CN" altLang="en-US" b="1" dirty="0"/>
        </a:p>
      </dgm:t>
    </dgm:pt>
    <dgm:pt modelId="{D7C7BCA5-B537-434A-9EE7-E0CB31406449}" type="parTrans" cxnId="{79AED5B2-5E27-44DE-98CE-2009953A0709}">
      <dgm:prSet/>
      <dgm:spPr/>
      <dgm:t>
        <a:bodyPr/>
        <a:lstStyle/>
        <a:p>
          <a:endParaRPr lang="zh-CN" altLang="en-US"/>
        </a:p>
      </dgm:t>
    </dgm:pt>
    <dgm:pt modelId="{09DCEF26-74B6-46A8-ADAF-59226B33D4C3}" type="sibTrans" cxnId="{79AED5B2-5E27-44DE-98CE-2009953A0709}">
      <dgm:prSet/>
      <dgm:spPr/>
      <dgm:t>
        <a:bodyPr/>
        <a:lstStyle/>
        <a:p>
          <a:endParaRPr lang="zh-CN" altLang="en-US"/>
        </a:p>
      </dgm:t>
    </dgm:pt>
    <dgm:pt modelId="{C6EE3400-C17B-418B-83B7-F54222D4D9AC}">
      <dgm:prSet phldrT="[文本]"/>
      <dgm:spPr/>
      <dgm:t>
        <a:bodyPr/>
        <a:lstStyle/>
        <a:p>
          <a:r>
            <a:rPr lang="en-US" altLang="zh-CN" b="1" dirty="0" smtClean="0"/>
            <a:t>Find the most possibility of second char</a:t>
          </a:r>
          <a:endParaRPr lang="zh-CN" altLang="en-US" b="1" dirty="0"/>
        </a:p>
      </dgm:t>
    </dgm:pt>
    <dgm:pt modelId="{5DC8F8C9-574B-4343-8AA2-BC71967550DA}" type="parTrans" cxnId="{1FEDF86A-871B-4A37-8626-6A1D106D9A88}">
      <dgm:prSet/>
      <dgm:spPr/>
      <dgm:t>
        <a:bodyPr/>
        <a:lstStyle/>
        <a:p>
          <a:endParaRPr lang="zh-CN" altLang="en-US"/>
        </a:p>
      </dgm:t>
    </dgm:pt>
    <dgm:pt modelId="{67B5F4ED-A8F4-4CD4-B2D2-A3CCB6BBD7F3}" type="sibTrans" cxnId="{1FEDF86A-871B-4A37-8626-6A1D106D9A88}">
      <dgm:prSet/>
      <dgm:spPr/>
      <dgm:t>
        <a:bodyPr/>
        <a:lstStyle/>
        <a:p>
          <a:endParaRPr lang="zh-CN" altLang="en-US"/>
        </a:p>
      </dgm:t>
    </dgm:pt>
    <dgm:pt modelId="{93159F5E-C296-4BAA-803A-C9A103CC6F39}">
      <dgm:prSet phldrT="[文本]"/>
      <dgm:spPr/>
      <dgm:t>
        <a:bodyPr/>
        <a:lstStyle/>
        <a:p>
          <a:r>
            <a:rPr lang="en-US" altLang="zh-CN" b="1" dirty="0" smtClean="0"/>
            <a:t>Find the most possibility of third char</a:t>
          </a:r>
          <a:endParaRPr lang="zh-CN" altLang="en-US" b="1" dirty="0"/>
        </a:p>
      </dgm:t>
    </dgm:pt>
    <dgm:pt modelId="{0B4DE483-778E-43AE-A233-23BCDA8615E3}" type="parTrans" cxnId="{9FF3F76B-8AB1-4EE0-81F2-47FEFE72782F}">
      <dgm:prSet/>
      <dgm:spPr/>
      <dgm:t>
        <a:bodyPr/>
        <a:lstStyle/>
        <a:p>
          <a:endParaRPr lang="zh-CN" altLang="en-US"/>
        </a:p>
      </dgm:t>
    </dgm:pt>
    <dgm:pt modelId="{68516950-665A-4FD9-BC41-F94924366AC1}" type="sibTrans" cxnId="{9FF3F76B-8AB1-4EE0-81F2-47FEFE72782F}">
      <dgm:prSet/>
      <dgm:spPr/>
      <dgm:t>
        <a:bodyPr/>
        <a:lstStyle/>
        <a:p>
          <a:endParaRPr lang="zh-CN" altLang="en-US"/>
        </a:p>
      </dgm:t>
    </dgm:pt>
    <dgm:pt modelId="{D27AD73B-FC84-4308-8CAE-8559DCA7812F}" type="pres">
      <dgm:prSet presAssocID="{876F8D7B-3EFD-489B-A555-29136576E7C7}" presName="Name0" presStyleCnt="0">
        <dgm:presLayoutVars>
          <dgm:dir/>
          <dgm:resizeHandles val="exact"/>
        </dgm:presLayoutVars>
      </dgm:prSet>
      <dgm:spPr/>
    </dgm:pt>
    <dgm:pt modelId="{419A9415-8191-4A0F-885A-F4196B78EAEB}" type="pres">
      <dgm:prSet presAssocID="{876F8D7B-3EFD-489B-A555-29136576E7C7}" presName="arrow" presStyleLbl="bgShp" presStyleIdx="0" presStyleCnt="1"/>
      <dgm:spPr/>
    </dgm:pt>
    <dgm:pt modelId="{15D73D5E-9897-4FA4-994A-3C4E60B2CCB0}" type="pres">
      <dgm:prSet presAssocID="{876F8D7B-3EFD-489B-A555-29136576E7C7}" presName="points" presStyleCnt="0"/>
      <dgm:spPr/>
    </dgm:pt>
    <dgm:pt modelId="{680ECA9A-6822-4F37-879E-2DAA222A7F91}" type="pres">
      <dgm:prSet presAssocID="{DFBA7EA4-5320-4976-BA49-C06D29135613}" presName="compositeA" presStyleCnt="0"/>
      <dgm:spPr/>
    </dgm:pt>
    <dgm:pt modelId="{0ED61F25-54A4-4F6E-BB7B-5006EA20506F}" type="pres">
      <dgm:prSet presAssocID="{DFBA7EA4-5320-4976-BA49-C06D29135613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285E7-0D5A-4345-9227-A61D83DCFB77}" type="pres">
      <dgm:prSet presAssocID="{DFBA7EA4-5320-4976-BA49-C06D29135613}" presName="circleA" presStyleLbl="node1" presStyleIdx="0" presStyleCnt="3"/>
      <dgm:spPr/>
    </dgm:pt>
    <dgm:pt modelId="{74C749B7-A9D0-494F-AFA8-7CFE31590AE7}" type="pres">
      <dgm:prSet presAssocID="{DFBA7EA4-5320-4976-BA49-C06D29135613}" presName="spaceA" presStyleCnt="0"/>
      <dgm:spPr/>
    </dgm:pt>
    <dgm:pt modelId="{FDD3F14C-0A47-4A57-84CD-F0B4C14717B1}" type="pres">
      <dgm:prSet presAssocID="{09DCEF26-74B6-46A8-ADAF-59226B33D4C3}" presName="space" presStyleCnt="0"/>
      <dgm:spPr/>
    </dgm:pt>
    <dgm:pt modelId="{6B466C0A-A330-4563-AB5D-A24EC52FD385}" type="pres">
      <dgm:prSet presAssocID="{C6EE3400-C17B-418B-83B7-F54222D4D9AC}" presName="compositeB" presStyleCnt="0"/>
      <dgm:spPr/>
    </dgm:pt>
    <dgm:pt modelId="{B4F885AB-0C49-4620-9EC8-25717D0517C9}" type="pres">
      <dgm:prSet presAssocID="{C6EE3400-C17B-418B-83B7-F54222D4D9AC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FDB90-22D9-4303-8A28-5EF1A49BE451}" type="pres">
      <dgm:prSet presAssocID="{C6EE3400-C17B-418B-83B7-F54222D4D9AC}" presName="circleB" presStyleLbl="node1" presStyleIdx="1" presStyleCnt="3"/>
      <dgm:spPr/>
    </dgm:pt>
    <dgm:pt modelId="{B0EA1A42-7878-4ED8-86E1-C9C2CF06D10B}" type="pres">
      <dgm:prSet presAssocID="{C6EE3400-C17B-418B-83B7-F54222D4D9AC}" presName="spaceB" presStyleCnt="0"/>
      <dgm:spPr/>
    </dgm:pt>
    <dgm:pt modelId="{FF0CF841-9B0A-4600-8646-A74FFE5FCA87}" type="pres">
      <dgm:prSet presAssocID="{67B5F4ED-A8F4-4CD4-B2D2-A3CCB6BBD7F3}" presName="space" presStyleCnt="0"/>
      <dgm:spPr/>
    </dgm:pt>
    <dgm:pt modelId="{FA9EE26B-E06B-4502-AC6F-FA96086A68E4}" type="pres">
      <dgm:prSet presAssocID="{93159F5E-C296-4BAA-803A-C9A103CC6F39}" presName="compositeA" presStyleCnt="0"/>
      <dgm:spPr/>
    </dgm:pt>
    <dgm:pt modelId="{F96E760D-9466-4ACF-82E2-C7D2BD7B1B99}" type="pres">
      <dgm:prSet presAssocID="{93159F5E-C296-4BAA-803A-C9A103CC6F3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286A46-0B5D-485E-9D07-6A76CA183158}" type="pres">
      <dgm:prSet presAssocID="{93159F5E-C296-4BAA-803A-C9A103CC6F39}" presName="circleA" presStyleLbl="node1" presStyleIdx="2" presStyleCnt="3"/>
      <dgm:spPr/>
    </dgm:pt>
    <dgm:pt modelId="{496EE0A3-89F7-4000-A84E-24F09AD8C003}" type="pres">
      <dgm:prSet presAssocID="{93159F5E-C296-4BAA-803A-C9A103CC6F39}" presName="spaceA" presStyleCnt="0"/>
      <dgm:spPr/>
    </dgm:pt>
  </dgm:ptLst>
  <dgm:cxnLst>
    <dgm:cxn modelId="{9FF3F76B-8AB1-4EE0-81F2-47FEFE72782F}" srcId="{876F8D7B-3EFD-489B-A555-29136576E7C7}" destId="{93159F5E-C296-4BAA-803A-C9A103CC6F39}" srcOrd="2" destOrd="0" parTransId="{0B4DE483-778E-43AE-A233-23BCDA8615E3}" sibTransId="{68516950-665A-4FD9-BC41-F94924366AC1}"/>
    <dgm:cxn modelId="{1FEDF86A-871B-4A37-8626-6A1D106D9A88}" srcId="{876F8D7B-3EFD-489B-A555-29136576E7C7}" destId="{C6EE3400-C17B-418B-83B7-F54222D4D9AC}" srcOrd="1" destOrd="0" parTransId="{5DC8F8C9-574B-4343-8AA2-BC71967550DA}" sibTransId="{67B5F4ED-A8F4-4CD4-B2D2-A3CCB6BBD7F3}"/>
    <dgm:cxn modelId="{BB470A01-4EE2-4433-84C1-AAB405B59318}" type="presOf" srcId="{C6EE3400-C17B-418B-83B7-F54222D4D9AC}" destId="{B4F885AB-0C49-4620-9EC8-25717D0517C9}" srcOrd="0" destOrd="0" presId="urn:microsoft.com/office/officeart/2005/8/layout/hProcess11"/>
    <dgm:cxn modelId="{634E3EC2-6AEC-4B66-9921-DCBBEBAB2824}" type="presOf" srcId="{876F8D7B-3EFD-489B-A555-29136576E7C7}" destId="{D27AD73B-FC84-4308-8CAE-8559DCA7812F}" srcOrd="0" destOrd="0" presId="urn:microsoft.com/office/officeart/2005/8/layout/hProcess11"/>
    <dgm:cxn modelId="{D1AFB5F5-8676-43C9-9449-93F7F15125BC}" type="presOf" srcId="{DFBA7EA4-5320-4976-BA49-C06D29135613}" destId="{0ED61F25-54A4-4F6E-BB7B-5006EA20506F}" srcOrd="0" destOrd="0" presId="urn:microsoft.com/office/officeart/2005/8/layout/hProcess11"/>
    <dgm:cxn modelId="{79AED5B2-5E27-44DE-98CE-2009953A0709}" srcId="{876F8D7B-3EFD-489B-A555-29136576E7C7}" destId="{DFBA7EA4-5320-4976-BA49-C06D29135613}" srcOrd="0" destOrd="0" parTransId="{D7C7BCA5-B537-434A-9EE7-E0CB31406449}" sibTransId="{09DCEF26-74B6-46A8-ADAF-59226B33D4C3}"/>
    <dgm:cxn modelId="{91F029EC-80B9-40D6-A4B7-E40BC91FC8DC}" type="presOf" srcId="{93159F5E-C296-4BAA-803A-C9A103CC6F39}" destId="{F96E760D-9466-4ACF-82E2-C7D2BD7B1B99}" srcOrd="0" destOrd="0" presId="urn:microsoft.com/office/officeart/2005/8/layout/hProcess11"/>
    <dgm:cxn modelId="{67169426-2FD3-4A72-AB19-783345BB63A5}" type="presParOf" srcId="{D27AD73B-FC84-4308-8CAE-8559DCA7812F}" destId="{419A9415-8191-4A0F-885A-F4196B78EAEB}" srcOrd="0" destOrd="0" presId="urn:microsoft.com/office/officeart/2005/8/layout/hProcess11"/>
    <dgm:cxn modelId="{B11A7D57-62BB-4954-8A3F-4C831B5C6161}" type="presParOf" srcId="{D27AD73B-FC84-4308-8CAE-8559DCA7812F}" destId="{15D73D5E-9897-4FA4-994A-3C4E60B2CCB0}" srcOrd="1" destOrd="0" presId="urn:microsoft.com/office/officeart/2005/8/layout/hProcess11"/>
    <dgm:cxn modelId="{3F4DA263-17D0-4636-8C90-BFC28D77CF71}" type="presParOf" srcId="{15D73D5E-9897-4FA4-994A-3C4E60B2CCB0}" destId="{680ECA9A-6822-4F37-879E-2DAA222A7F91}" srcOrd="0" destOrd="0" presId="urn:microsoft.com/office/officeart/2005/8/layout/hProcess11"/>
    <dgm:cxn modelId="{2B94A5AE-0453-4015-98F3-FF4C13754346}" type="presParOf" srcId="{680ECA9A-6822-4F37-879E-2DAA222A7F91}" destId="{0ED61F25-54A4-4F6E-BB7B-5006EA20506F}" srcOrd="0" destOrd="0" presId="urn:microsoft.com/office/officeart/2005/8/layout/hProcess11"/>
    <dgm:cxn modelId="{E5D28B15-2012-4D67-BD99-15831BA78D1A}" type="presParOf" srcId="{680ECA9A-6822-4F37-879E-2DAA222A7F91}" destId="{87A285E7-0D5A-4345-9227-A61D83DCFB77}" srcOrd="1" destOrd="0" presId="urn:microsoft.com/office/officeart/2005/8/layout/hProcess11"/>
    <dgm:cxn modelId="{F998E08C-71A0-4DE6-AA4C-36E9A0F9815F}" type="presParOf" srcId="{680ECA9A-6822-4F37-879E-2DAA222A7F91}" destId="{74C749B7-A9D0-494F-AFA8-7CFE31590AE7}" srcOrd="2" destOrd="0" presId="urn:microsoft.com/office/officeart/2005/8/layout/hProcess11"/>
    <dgm:cxn modelId="{0DEF2C64-BE97-4885-B6E3-3CDB7702FBE7}" type="presParOf" srcId="{15D73D5E-9897-4FA4-994A-3C4E60B2CCB0}" destId="{FDD3F14C-0A47-4A57-84CD-F0B4C14717B1}" srcOrd="1" destOrd="0" presId="urn:microsoft.com/office/officeart/2005/8/layout/hProcess11"/>
    <dgm:cxn modelId="{DE4E74FF-AE80-4E25-9F73-52FF2B8779C8}" type="presParOf" srcId="{15D73D5E-9897-4FA4-994A-3C4E60B2CCB0}" destId="{6B466C0A-A330-4563-AB5D-A24EC52FD385}" srcOrd="2" destOrd="0" presId="urn:microsoft.com/office/officeart/2005/8/layout/hProcess11"/>
    <dgm:cxn modelId="{662C2309-FB04-434F-9168-76A04BF4CDEE}" type="presParOf" srcId="{6B466C0A-A330-4563-AB5D-A24EC52FD385}" destId="{B4F885AB-0C49-4620-9EC8-25717D0517C9}" srcOrd="0" destOrd="0" presId="urn:microsoft.com/office/officeart/2005/8/layout/hProcess11"/>
    <dgm:cxn modelId="{22A17E8B-DC24-4243-BCE2-320DE96D5581}" type="presParOf" srcId="{6B466C0A-A330-4563-AB5D-A24EC52FD385}" destId="{B58FDB90-22D9-4303-8A28-5EF1A49BE451}" srcOrd="1" destOrd="0" presId="urn:microsoft.com/office/officeart/2005/8/layout/hProcess11"/>
    <dgm:cxn modelId="{8779DD40-3B21-4406-A681-C361949CA0C0}" type="presParOf" srcId="{6B466C0A-A330-4563-AB5D-A24EC52FD385}" destId="{B0EA1A42-7878-4ED8-86E1-C9C2CF06D10B}" srcOrd="2" destOrd="0" presId="urn:microsoft.com/office/officeart/2005/8/layout/hProcess11"/>
    <dgm:cxn modelId="{011C47B9-F7FC-49EC-BA05-23BCC40227CA}" type="presParOf" srcId="{15D73D5E-9897-4FA4-994A-3C4E60B2CCB0}" destId="{FF0CF841-9B0A-4600-8646-A74FFE5FCA87}" srcOrd="3" destOrd="0" presId="urn:microsoft.com/office/officeart/2005/8/layout/hProcess11"/>
    <dgm:cxn modelId="{AD6DA417-40D5-41CD-A324-7AE585DEBEE1}" type="presParOf" srcId="{15D73D5E-9897-4FA4-994A-3C4E60B2CCB0}" destId="{FA9EE26B-E06B-4502-AC6F-FA96086A68E4}" srcOrd="4" destOrd="0" presId="urn:microsoft.com/office/officeart/2005/8/layout/hProcess11"/>
    <dgm:cxn modelId="{A0E6CE5C-FF7A-4C3A-9223-5E6A2C2DC8AD}" type="presParOf" srcId="{FA9EE26B-E06B-4502-AC6F-FA96086A68E4}" destId="{F96E760D-9466-4ACF-82E2-C7D2BD7B1B99}" srcOrd="0" destOrd="0" presId="urn:microsoft.com/office/officeart/2005/8/layout/hProcess11"/>
    <dgm:cxn modelId="{255A2719-DC26-422E-ADBA-A1D31D4D83E3}" type="presParOf" srcId="{FA9EE26B-E06B-4502-AC6F-FA96086A68E4}" destId="{AA286A46-0B5D-485E-9D07-6A76CA183158}" srcOrd="1" destOrd="0" presId="urn:microsoft.com/office/officeart/2005/8/layout/hProcess11"/>
    <dgm:cxn modelId="{861AB84F-8D9D-4851-BD9E-FCFF58ABEA42}" type="presParOf" srcId="{FA9EE26B-E06B-4502-AC6F-FA96086A68E4}" destId="{496EE0A3-89F7-4000-A84E-24F09AD8C00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45B9C6-9B3B-4920-AFD6-BA7D041EE37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12521EE-EEEB-4FCE-90D8-0FC9864DACF9}">
      <dgm:prSet phldrT="[文本]"/>
      <dgm:spPr/>
      <dgm:t>
        <a:bodyPr/>
        <a:lstStyle/>
        <a:p>
          <a:r>
            <a:rPr lang="en-US" altLang="zh-CN" b="1" dirty="0" smtClean="0"/>
            <a:t>Running time</a:t>
          </a:r>
          <a:endParaRPr lang="zh-CN" altLang="en-US" b="1" dirty="0"/>
        </a:p>
      </dgm:t>
    </dgm:pt>
    <dgm:pt modelId="{B1F771D1-3F9A-4953-B606-D6DB970E0F24}" type="parTrans" cxnId="{95BAB63C-C4EB-45FF-BBAB-24D5CD30EC0E}">
      <dgm:prSet/>
      <dgm:spPr/>
      <dgm:t>
        <a:bodyPr/>
        <a:lstStyle/>
        <a:p>
          <a:endParaRPr lang="zh-CN" altLang="en-US"/>
        </a:p>
      </dgm:t>
    </dgm:pt>
    <dgm:pt modelId="{1A17A33E-0518-4E54-BB2D-D929B62D17D8}" type="sibTrans" cxnId="{95BAB63C-C4EB-45FF-BBAB-24D5CD30EC0E}">
      <dgm:prSet/>
      <dgm:spPr/>
      <dgm:t>
        <a:bodyPr/>
        <a:lstStyle/>
        <a:p>
          <a:endParaRPr lang="zh-CN" altLang="en-US"/>
        </a:p>
      </dgm:t>
    </dgm:pt>
    <dgm:pt modelId="{73EA6FA5-0DF9-4616-BE94-6409C65F49D6}">
      <dgm:prSet phldrT="[文本]"/>
      <dgm:spPr/>
      <dgm:t>
        <a:bodyPr/>
        <a:lstStyle/>
        <a:p>
          <a:r>
            <a:rPr lang="en-US" altLang="zh-CN" dirty="0" smtClean="0"/>
            <a:t>How to reduce the running time </a:t>
          </a:r>
        </a:p>
        <a:p>
          <a:r>
            <a:rPr lang="en-US" altLang="zh-CN" dirty="0" smtClean="0"/>
            <a:t>further?</a:t>
          </a:r>
          <a:endParaRPr lang="zh-CN" altLang="en-US" dirty="0"/>
        </a:p>
      </dgm:t>
    </dgm:pt>
    <dgm:pt modelId="{CE0C7952-E29A-4014-B497-0FDA24A02CBA}" type="parTrans" cxnId="{E6DF9135-5EB6-406F-A2BD-40C9A15D69DA}">
      <dgm:prSet/>
      <dgm:spPr/>
      <dgm:t>
        <a:bodyPr/>
        <a:lstStyle/>
        <a:p>
          <a:endParaRPr lang="zh-CN" altLang="en-US"/>
        </a:p>
      </dgm:t>
    </dgm:pt>
    <dgm:pt modelId="{9CE537CF-F9D8-4CC2-98D6-4E0988BA90EB}" type="sibTrans" cxnId="{E6DF9135-5EB6-406F-A2BD-40C9A15D69DA}">
      <dgm:prSet/>
      <dgm:spPr/>
      <dgm:t>
        <a:bodyPr/>
        <a:lstStyle/>
        <a:p>
          <a:endParaRPr lang="zh-CN" altLang="en-US"/>
        </a:p>
      </dgm:t>
    </dgm:pt>
    <dgm:pt modelId="{4D87EC6F-5E72-4BFD-8071-301A30201E12}">
      <dgm:prSet phldrT="[文本]"/>
      <dgm:spPr/>
      <dgm:t>
        <a:bodyPr/>
        <a:lstStyle/>
        <a:p>
          <a:r>
            <a:rPr lang="en-US" altLang="zh-CN" dirty="0" smtClean="0"/>
            <a:t>Precision </a:t>
          </a:r>
          <a:endParaRPr lang="zh-CN" altLang="en-US" dirty="0"/>
        </a:p>
      </dgm:t>
    </dgm:pt>
    <dgm:pt modelId="{5847903A-E39D-4715-8EF8-101C28863249}" type="parTrans" cxnId="{A8E8B0D2-FDE0-4A2D-B6AF-CA18E0EA778F}">
      <dgm:prSet/>
      <dgm:spPr/>
      <dgm:t>
        <a:bodyPr/>
        <a:lstStyle/>
        <a:p>
          <a:endParaRPr lang="zh-CN" altLang="en-US"/>
        </a:p>
      </dgm:t>
    </dgm:pt>
    <dgm:pt modelId="{58DAAB44-ECDC-4AEC-BAFD-FA3B3AA84D20}" type="sibTrans" cxnId="{A8E8B0D2-FDE0-4A2D-B6AF-CA18E0EA778F}">
      <dgm:prSet/>
      <dgm:spPr/>
      <dgm:t>
        <a:bodyPr/>
        <a:lstStyle/>
        <a:p>
          <a:endParaRPr lang="zh-CN" altLang="en-US"/>
        </a:p>
      </dgm:t>
    </dgm:pt>
    <dgm:pt modelId="{CCDC535C-AAAF-4734-8B70-B947E03023FE}">
      <dgm:prSet phldrT="[文本]"/>
      <dgm:spPr/>
      <dgm:t>
        <a:bodyPr/>
        <a:lstStyle/>
        <a:p>
          <a:r>
            <a:rPr lang="en-US" altLang="zh-CN" dirty="0" smtClean="0"/>
            <a:t>How to improve the precision further?</a:t>
          </a:r>
          <a:endParaRPr lang="zh-CN" altLang="en-US" dirty="0"/>
        </a:p>
      </dgm:t>
    </dgm:pt>
    <dgm:pt modelId="{915F4C50-440F-413D-918E-0FED52395324}" type="parTrans" cxnId="{E0248D02-EDA4-4A38-BF27-226CB1D5955B}">
      <dgm:prSet/>
      <dgm:spPr/>
      <dgm:t>
        <a:bodyPr/>
        <a:lstStyle/>
        <a:p>
          <a:endParaRPr lang="zh-CN" altLang="en-US"/>
        </a:p>
      </dgm:t>
    </dgm:pt>
    <dgm:pt modelId="{0E979E40-E8F6-4FCC-B71D-E1E9AF6C2D0F}" type="sibTrans" cxnId="{E0248D02-EDA4-4A38-BF27-226CB1D5955B}">
      <dgm:prSet/>
      <dgm:spPr/>
      <dgm:t>
        <a:bodyPr/>
        <a:lstStyle/>
        <a:p>
          <a:endParaRPr lang="zh-CN" altLang="en-US"/>
        </a:p>
      </dgm:t>
    </dgm:pt>
    <dgm:pt modelId="{649833D5-F79E-48A5-973E-780C4BB82FBC}" type="pres">
      <dgm:prSet presAssocID="{A745B9C6-9B3B-4920-AFD6-BA7D041EE37A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B602D85-228B-458B-AC10-5C99013227A0}" type="pres">
      <dgm:prSet presAssocID="{E12521EE-EEEB-4FCE-90D8-0FC9864DACF9}" presName="withChildren" presStyleCnt="0"/>
      <dgm:spPr/>
    </dgm:pt>
    <dgm:pt modelId="{9EAFB98D-830C-472C-B2C9-CF5F9E243E72}" type="pres">
      <dgm:prSet presAssocID="{E12521EE-EEEB-4FCE-90D8-0FC9864DACF9}" presName="bigCircle" presStyleLbl="vennNode1" presStyleIdx="0" presStyleCnt="4"/>
      <dgm:spPr/>
    </dgm:pt>
    <dgm:pt modelId="{6AC04C26-F652-4F21-B1FF-DAD0F7EF3BF9}" type="pres">
      <dgm:prSet presAssocID="{E12521EE-EEEB-4FCE-90D8-0FC9864DACF9}" presName="medCircle" presStyleLbl="vennNode1" presStyleIdx="1" presStyleCnt="4"/>
      <dgm:spPr/>
    </dgm:pt>
    <dgm:pt modelId="{1762DEBF-18B3-461D-AC47-5DD6D7F3E0E3}" type="pres">
      <dgm:prSet presAssocID="{E12521EE-EEEB-4FCE-90D8-0FC9864DACF9}" presName="txLvl1" presStyleLbl="revTx" presStyleIdx="0" presStyleCnt="4" custLinFactY="4470" custLinFactNeighborX="-322" custLinFactNeighborY="100000"/>
      <dgm:spPr/>
      <dgm:t>
        <a:bodyPr/>
        <a:lstStyle/>
        <a:p>
          <a:endParaRPr lang="zh-CN" altLang="en-US"/>
        </a:p>
      </dgm:t>
    </dgm:pt>
    <dgm:pt modelId="{15D78D7F-015F-4028-91E8-A01A7D717CCA}" type="pres">
      <dgm:prSet presAssocID="{E12521EE-EEEB-4FCE-90D8-0FC9864DACF9}" presName="lin" presStyleCnt="0"/>
      <dgm:spPr/>
    </dgm:pt>
    <dgm:pt modelId="{26FAF804-5FE6-4D2E-BD7F-D8653D512F5F}" type="pres">
      <dgm:prSet presAssocID="{73EA6FA5-0DF9-4616-BE94-6409C65F49D6}" presName="txLvl2" presStyleLbl="revTx" presStyleIdx="1" presStyleCnt="4" custLinFactNeighborX="-322" custLinFactNeighborY="41898"/>
      <dgm:spPr/>
      <dgm:t>
        <a:bodyPr/>
        <a:lstStyle/>
        <a:p>
          <a:endParaRPr lang="zh-CN" altLang="en-US"/>
        </a:p>
      </dgm:t>
    </dgm:pt>
    <dgm:pt modelId="{F55DCC20-3655-4788-9909-400F68C403AA}" type="pres">
      <dgm:prSet presAssocID="{E12521EE-EEEB-4FCE-90D8-0FC9864DACF9}" presName="overlap" presStyleCnt="0"/>
      <dgm:spPr/>
    </dgm:pt>
    <dgm:pt modelId="{A829D0FF-4E38-4E52-BA2F-BEE2F38CA98E}" type="pres">
      <dgm:prSet presAssocID="{4D87EC6F-5E72-4BFD-8071-301A30201E12}" presName="withChildren" presStyleCnt="0"/>
      <dgm:spPr/>
    </dgm:pt>
    <dgm:pt modelId="{9EB0D8B5-E8BC-4067-B179-6F17D02330A1}" type="pres">
      <dgm:prSet presAssocID="{4D87EC6F-5E72-4BFD-8071-301A30201E12}" presName="bigCircle" presStyleLbl="vennNode1" presStyleIdx="2" presStyleCnt="4"/>
      <dgm:spPr/>
    </dgm:pt>
    <dgm:pt modelId="{8A6DB324-B998-423F-AEE5-D98B18D75686}" type="pres">
      <dgm:prSet presAssocID="{4D87EC6F-5E72-4BFD-8071-301A30201E12}" presName="medCircle" presStyleLbl="vennNode1" presStyleIdx="3" presStyleCnt="4"/>
      <dgm:spPr/>
    </dgm:pt>
    <dgm:pt modelId="{6EA3FDF4-8CCD-4693-99C6-9A9A3835F518}" type="pres">
      <dgm:prSet presAssocID="{4D87EC6F-5E72-4BFD-8071-301A30201E12}" presName="txLvl1" presStyleLbl="revTx" presStyleIdx="2" presStyleCnt="4" custLinFactY="9269" custLinFactNeighborX="-322" custLinFactNeighborY="100000"/>
      <dgm:spPr/>
      <dgm:t>
        <a:bodyPr/>
        <a:lstStyle/>
        <a:p>
          <a:endParaRPr lang="zh-CN" altLang="en-US"/>
        </a:p>
      </dgm:t>
    </dgm:pt>
    <dgm:pt modelId="{11DC9139-22A1-4465-9AA1-A4E6E0859867}" type="pres">
      <dgm:prSet presAssocID="{4D87EC6F-5E72-4BFD-8071-301A30201E12}" presName="lin" presStyleCnt="0"/>
      <dgm:spPr/>
    </dgm:pt>
    <dgm:pt modelId="{B81B80EE-3398-48AC-B53C-576FAD8BB0AD}" type="pres">
      <dgm:prSet presAssocID="{CCDC535C-AAAF-4734-8B70-B947E03023FE}" presName="txLvl2" presStyleLbl="revTx" presStyleIdx="3" presStyleCnt="4" custLinFactNeighborX="-322" custLinFactNeighborY="84595"/>
      <dgm:spPr/>
      <dgm:t>
        <a:bodyPr/>
        <a:lstStyle/>
        <a:p>
          <a:endParaRPr lang="zh-CN" altLang="en-US"/>
        </a:p>
      </dgm:t>
    </dgm:pt>
  </dgm:ptLst>
  <dgm:cxnLst>
    <dgm:cxn modelId="{A8E8B0D2-FDE0-4A2D-B6AF-CA18E0EA778F}" srcId="{A745B9C6-9B3B-4920-AFD6-BA7D041EE37A}" destId="{4D87EC6F-5E72-4BFD-8071-301A30201E12}" srcOrd="1" destOrd="0" parTransId="{5847903A-E39D-4715-8EF8-101C28863249}" sibTransId="{58DAAB44-ECDC-4AEC-BAFD-FA3B3AA84D20}"/>
    <dgm:cxn modelId="{40BF7821-52F3-4407-89B3-4B22BB44176A}" type="presOf" srcId="{CCDC535C-AAAF-4734-8B70-B947E03023FE}" destId="{B81B80EE-3398-48AC-B53C-576FAD8BB0AD}" srcOrd="0" destOrd="0" presId="urn:microsoft.com/office/officeart/2008/layout/VerticalCircleList"/>
    <dgm:cxn modelId="{E0248D02-EDA4-4A38-BF27-226CB1D5955B}" srcId="{4D87EC6F-5E72-4BFD-8071-301A30201E12}" destId="{CCDC535C-AAAF-4734-8B70-B947E03023FE}" srcOrd="0" destOrd="0" parTransId="{915F4C50-440F-413D-918E-0FED52395324}" sibTransId="{0E979E40-E8F6-4FCC-B71D-E1E9AF6C2D0F}"/>
    <dgm:cxn modelId="{E6DF9135-5EB6-406F-A2BD-40C9A15D69DA}" srcId="{E12521EE-EEEB-4FCE-90D8-0FC9864DACF9}" destId="{73EA6FA5-0DF9-4616-BE94-6409C65F49D6}" srcOrd="0" destOrd="0" parTransId="{CE0C7952-E29A-4014-B497-0FDA24A02CBA}" sibTransId="{9CE537CF-F9D8-4CC2-98D6-4E0988BA90EB}"/>
    <dgm:cxn modelId="{95BAB63C-C4EB-45FF-BBAB-24D5CD30EC0E}" srcId="{A745B9C6-9B3B-4920-AFD6-BA7D041EE37A}" destId="{E12521EE-EEEB-4FCE-90D8-0FC9864DACF9}" srcOrd="0" destOrd="0" parTransId="{B1F771D1-3F9A-4953-B606-D6DB970E0F24}" sibTransId="{1A17A33E-0518-4E54-BB2D-D929B62D17D8}"/>
    <dgm:cxn modelId="{3F7034B7-E9C8-4C16-B508-FE70EEA252CC}" type="presOf" srcId="{E12521EE-EEEB-4FCE-90D8-0FC9864DACF9}" destId="{1762DEBF-18B3-461D-AC47-5DD6D7F3E0E3}" srcOrd="0" destOrd="0" presId="urn:microsoft.com/office/officeart/2008/layout/VerticalCircleList"/>
    <dgm:cxn modelId="{809BB43B-C019-47BB-B722-B15D78F98208}" type="presOf" srcId="{A745B9C6-9B3B-4920-AFD6-BA7D041EE37A}" destId="{649833D5-F79E-48A5-973E-780C4BB82FBC}" srcOrd="0" destOrd="0" presId="urn:microsoft.com/office/officeart/2008/layout/VerticalCircleList"/>
    <dgm:cxn modelId="{02DFCF89-6022-4B40-B34C-ABB591262FBE}" type="presOf" srcId="{4D87EC6F-5E72-4BFD-8071-301A30201E12}" destId="{6EA3FDF4-8CCD-4693-99C6-9A9A3835F518}" srcOrd="0" destOrd="0" presId="urn:microsoft.com/office/officeart/2008/layout/VerticalCircleList"/>
    <dgm:cxn modelId="{C9A8151E-1E0C-46B1-A652-6809340FFD32}" type="presOf" srcId="{73EA6FA5-0DF9-4616-BE94-6409C65F49D6}" destId="{26FAF804-5FE6-4D2E-BD7F-D8653D512F5F}" srcOrd="0" destOrd="0" presId="urn:microsoft.com/office/officeart/2008/layout/VerticalCircleList"/>
    <dgm:cxn modelId="{793E1135-6985-4A78-B650-2F06686239AA}" type="presParOf" srcId="{649833D5-F79E-48A5-973E-780C4BB82FBC}" destId="{5B602D85-228B-458B-AC10-5C99013227A0}" srcOrd="0" destOrd="0" presId="urn:microsoft.com/office/officeart/2008/layout/VerticalCircleList"/>
    <dgm:cxn modelId="{7B0B3A97-D47A-4C94-B94D-2EA0ADCC9325}" type="presParOf" srcId="{5B602D85-228B-458B-AC10-5C99013227A0}" destId="{9EAFB98D-830C-472C-B2C9-CF5F9E243E72}" srcOrd="0" destOrd="0" presId="urn:microsoft.com/office/officeart/2008/layout/VerticalCircleList"/>
    <dgm:cxn modelId="{F13EFCD9-FC51-406F-B977-8F36189C7133}" type="presParOf" srcId="{5B602D85-228B-458B-AC10-5C99013227A0}" destId="{6AC04C26-F652-4F21-B1FF-DAD0F7EF3BF9}" srcOrd="1" destOrd="0" presId="urn:microsoft.com/office/officeart/2008/layout/VerticalCircleList"/>
    <dgm:cxn modelId="{AB61A078-2A39-4FDC-9D2D-BFBF27C97218}" type="presParOf" srcId="{5B602D85-228B-458B-AC10-5C99013227A0}" destId="{1762DEBF-18B3-461D-AC47-5DD6D7F3E0E3}" srcOrd="2" destOrd="0" presId="urn:microsoft.com/office/officeart/2008/layout/VerticalCircleList"/>
    <dgm:cxn modelId="{B591193E-80B4-479E-9672-276E31C6AF7C}" type="presParOf" srcId="{5B602D85-228B-458B-AC10-5C99013227A0}" destId="{15D78D7F-015F-4028-91E8-A01A7D717CCA}" srcOrd="3" destOrd="0" presId="urn:microsoft.com/office/officeart/2008/layout/VerticalCircleList"/>
    <dgm:cxn modelId="{C81090DA-8C94-4AE8-81D1-A20C7980524C}" type="presParOf" srcId="{15D78D7F-015F-4028-91E8-A01A7D717CCA}" destId="{26FAF804-5FE6-4D2E-BD7F-D8653D512F5F}" srcOrd="0" destOrd="0" presId="urn:microsoft.com/office/officeart/2008/layout/VerticalCircleList"/>
    <dgm:cxn modelId="{F8B3F548-EB3F-46D1-AABF-4E2B433E5569}" type="presParOf" srcId="{649833D5-F79E-48A5-973E-780C4BB82FBC}" destId="{F55DCC20-3655-4788-9909-400F68C403AA}" srcOrd="1" destOrd="0" presId="urn:microsoft.com/office/officeart/2008/layout/VerticalCircleList"/>
    <dgm:cxn modelId="{5633F63A-5DD3-46B6-9846-551BCEA89B77}" type="presParOf" srcId="{649833D5-F79E-48A5-973E-780C4BB82FBC}" destId="{A829D0FF-4E38-4E52-BA2F-BEE2F38CA98E}" srcOrd="2" destOrd="0" presId="urn:microsoft.com/office/officeart/2008/layout/VerticalCircleList"/>
    <dgm:cxn modelId="{74744985-270F-4FC3-B6EE-B1A6D662CACE}" type="presParOf" srcId="{A829D0FF-4E38-4E52-BA2F-BEE2F38CA98E}" destId="{9EB0D8B5-E8BC-4067-B179-6F17D02330A1}" srcOrd="0" destOrd="0" presId="urn:microsoft.com/office/officeart/2008/layout/VerticalCircleList"/>
    <dgm:cxn modelId="{B5248185-EF80-46E9-87EC-E2AF1358FAA3}" type="presParOf" srcId="{A829D0FF-4E38-4E52-BA2F-BEE2F38CA98E}" destId="{8A6DB324-B998-423F-AEE5-D98B18D75686}" srcOrd="1" destOrd="0" presId="urn:microsoft.com/office/officeart/2008/layout/VerticalCircleList"/>
    <dgm:cxn modelId="{761CF0DC-E00C-454D-9FDD-82A42070C0F2}" type="presParOf" srcId="{A829D0FF-4E38-4E52-BA2F-BEE2F38CA98E}" destId="{6EA3FDF4-8CCD-4693-99C6-9A9A3835F518}" srcOrd="2" destOrd="0" presId="urn:microsoft.com/office/officeart/2008/layout/VerticalCircleList"/>
    <dgm:cxn modelId="{DEF24EF8-2A47-404D-98EF-310DC110EAE1}" type="presParOf" srcId="{A829D0FF-4E38-4E52-BA2F-BEE2F38CA98E}" destId="{11DC9139-22A1-4465-9AA1-A4E6E0859867}" srcOrd="3" destOrd="0" presId="urn:microsoft.com/office/officeart/2008/layout/VerticalCircleList"/>
    <dgm:cxn modelId="{B185AA24-B233-41A3-BBC0-0BCFF68F6EBA}" type="presParOf" srcId="{11DC9139-22A1-4465-9AA1-A4E6E0859867}" destId="{B81B80EE-3398-48AC-B53C-576FAD8BB0AD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34EF3D-0DE7-464C-BF34-E4272B290DB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12AAE9B-022E-48B1-BBB7-FD864BD1743D}">
      <dgm:prSet phldrT="[文本]"/>
      <dgm:spPr/>
      <dgm:t>
        <a:bodyPr/>
        <a:lstStyle/>
        <a:p>
          <a:r>
            <a:rPr lang="en-US" altLang="zh-CN" dirty="0" smtClean="0"/>
            <a:t>Running time</a:t>
          </a:r>
          <a:endParaRPr lang="zh-CN" altLang="en-US" dirty="0"/>
        </a:p>
      </dgm:t>
    </dgm:pt>
    <dgm:pt modelId="{A5337454-E916-4625-B12F-0E56AF9A2F20}" type="parTrans" cxnId="{5E24BC3B-0E80-43A3-9D1B-24843D2ADE18}">
      <dgm:prSet/>
      <dgm:spPr/>
      <dgm:t>
        <a:bodyPr/>
        <a:lstStyle/>
        <a:p>
          <a:endParaRPr lang="zh-CN" altLang="en-US"/>
        </a:p>
      </dgm:t>
    </dgm:pt>
    <dgm:pt modelId="{3D3DF44C-6014-40D5-9C32-9873D643F9BD}" type="sibTrans" cxnId="{5E24BC3B-0E80-43A3-9D1B-24843D2ADE18}">
      <dgm:prSet/>
      <dgm:spPr/>
      <dgm:t>
        <a:bodyPr/>
        <a:lstStyle/>
        <a:p>
          <a:endParaRPr lang="zh-CN" altLang="en-US"/>
        </a:p>
      </dgm:t>
    </dgm:pt>
    <dgm:pt modelId="{BE9F6702-27D9-4789-A8C9-4E4B4DDCACC8}">
      <dgm:prSet phldrT="[文本]"/>
      <dgm:spPr/>
      <dgm:t>
        <a:bodyPr/>
        <a:lstStyle/>
        <a:p>
          <a:r>
            <a:rPr lang="en-US" altLang="zh-CN" b="1" dirty="0" smtClean="0"/>
            <a:t>Use multithreading</a:t>
          </a:r>
          <a:endParaRPr lang="zh-CN" altLang="en-US" b="1" dirty="0"/>
        </a:p>
      </dgm:t>
    </dgm:pt>
    <dgm:pt modelId="{C4E53E07-BD4B-47AA-AC49-F92E2FEF9675}" type="parTrans" cxnId="{54F6FC5D-3300-49FC-AD2E-39D672208622}">
      <dgm:prSet/>
      <dgm:spPr/>
      <dgm:t>
        <a:bodyPr/>
        <a:lstStyle/>
        <a:p>
          <a:endParaRPr lang="zh-CN" altLang="en-US"/>
        </a:p>
      </dgm:t>
    </dgm:pt>
    <dgm:pt modelId="{25E8CC44-005F-47DB-A3F9-3DE02794E88E}" type="sibTrans" cxnId="{54F6FC5D-3300-49FC-AD2E-39D672208622}">
      <dgm:prSet/>
      <dgm:spPr/>
      <dgm:t>
        <a:bodyPr/>
        <a:lstStyle/>
        <a:p>
          <a:endParaRPr lang="zh-CN" altLang="en-US"/>
        </a:p>
      </dgm:t>
    </dgm:pt>
    <dgm:pt modelId="{DF8CE7F4-8964-4A23-9DA6-674E96A4135D}">
      <dgm:prSet phldrT="[文本]"/>
      <dgm:spPr/>
      <dgm:t>
        <a:bodyPr/>
        <a:lstStyle/>
        <a:p>
          <a:r>
            <a:rPr lang="en-US" altLang="zh-CN" dirty="0" smtClean="0"/>
            <a:t>Precision </a:t>
          </a:r>
          <a:endParaRPr lang="zh-CN" altLang="en-US" dirty="0"/>
        </a:p>
      </dgm:t>
    </dgm:pt>
    <dgm:pt modelId="{B66522C7-BD5C-4767-80F5-E8D53DA19817}" type="parTrans" cxnId="{64537E6C-8070-496D-B354-56E50A449D4E}">
      <dgm:prSet/>
      <dgm:spPr/>
      <dgm:t>
        <a:bodyPr/>
        <a:lstStyle/>
        <a:p>
          <a:endParaRPr lang="zh-CN" altLang="en-US"/>
        </a:p>
      </dgm:t>
    </dgm:pt>
    <dgm:pt modelId="{92C6FF7D-9B2E-4FE7-B375-3B440E2851DC}" type="sibTrans" cxnId="{64537E6C-8070-496D-B354-56E50A449D4E}">
      <dgm:prSet/>
      <dgm:spPr/>
      <dgm:t>
        <a:bodyPr/>
        <a:lstStyle/>
        <a:p>
          <a:endParaRPr lang="zh-CN" altLang="en-US"/>
        </a:p>
      </dgm:t>
    </dgm:pt>
    <dgm:pt modelId="{87FAB167-309D-4AF9-B41E-1674DB72C648}">
      <dgm:prSet phldrT="[文本]"/>
      <dgm:spPr/>
      <dgm:t>
        <a:bodyPr/>
        <a:lstStyle/>
        <a:p>
          <a:r>
            <a:rPr lang="en-US" altLang="zh-CN" b="1" dirty="0" smtClean="0"/>
            <a:t>Let user add in corpus</a:t>
          </a:r>
          <a:endParaRPr lang="zh-CN" altLang="en-US" b="1" dirty="0"/>
        </a:p>
      </dgm:t>
    </dgm:pt>
    <dgm:pt modelId="{A8B9DB5B-2911-4135-895E-5E7F455A3951}" type="parTrans" cxnId="{FA5DC76A-1A6F-4CA8-AB02-30CB0EA3F9D6}">
      <dgm:prSet/>
      <dgm:spPr/>
      <dgm:t>
        <a:bodyPr/>
        <a:lstStyle/>
        <a:p>
          <a:endParaRPr lang="zh-CN" altLang="en-US"/>
        </a:p>
      </dgm:t>
    </dgm:pt>
    <dgm:pt modelId="{4B84E7BE-687C-427C-A54A-2159B660448E}" type="sibTrans" cxnId="{FA5DC76A-1A6F-4CA8-AB02-30CB0EA3F9D6}">
      <dgm:prSet/>
      <dgm:spPr/>
      <dgm:t>
        <a:bodyPr/>
        <a:lstStyle/>
        <a:p>
          <a:endParaRPr lang="zh-CN" altLang="en-US"/>
        </a:p>
      </dgm:t>
    </dgm:pt>
    <dgm:pt modelId="{880F47FC-0AA1-41EC-8853-7D70A5723295}">
      <dgm:prSet phldrT="[文本]"/>
      <dgm:spPr/>
      <dgm:t>
        <a:bodyPr/>
        <a:lstStyle/>
        <a:p>
          <a:r>
            <a:rPr lang="en-US" altLang="zh-CN" b="1" dirty="0" smtClean="0"/>
            <a:t>Use multiprocessing</a:t>
          </a:r>
          <a:endParaRPr lang="zh-CN" altLang="en-US" b="1" dirty="0"/>
        </a:p>
      </dgm:t>
    </dgm:pt>
    <dgm:pt modelId="{F21D8060-21E7-4B9E-9805-A1FD43E0CB6E}" type="parTrans" cxnId="{D568F051-8BF6-4F56-9CD1-D29013EF3F37}">
      <dgm:prSet/>
      <dgm:spPr/>
      <dgm:t>
        <a:bodyPr/>
        <a:lstStyle/>
        <a:p>
          <a:endParaRPr lang="zh-CN" altLang="en-US"/>
        </a:p>
      </dgm:t>
    </dgm:pt>
    <dgm:pt modelId="{B6A37774-A58F-4D18-88B8-34F0EB9C093B}" type="sibTrans" cxnId="{D568F051-8BF6-4F56-9CD1-D29013EF3F37}">
      <dgm:prSet/>
      <dgm:spPr/>
      <dgm:t>
        <a:bodyPr/>
        <a:lstStyle/>
        <a:p>
          <a:endParaRPr lang="zh-CN" altLang="en-US"/>
        </a:p>
      </dgm:t>
    </dgm:pt>
    <dgm:pt modelId="{C521020E-6B0D-4D40-A6DB-0C203C913617}" type="pres">
      <dgm:prSet presAssocID="{1934EF3D-0DE7-464C-BF34-E4272B290D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01525B-5311-4E1B-8ED9-ACE445C0ED01}" type="pres">
      <dgm:prSet presAssocID="{112AAE9B-022E-48B1-BBB7-FD864BD174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8605C-AD7A-4A76-9CCD-DC476968D305}" type="pres">
      <dgm:prSet presAssocID="{112AAE9B-022E-48B1-BBB7-FD864BD1743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C8249-62E8-439E-9AD0-8EF32966E724}" type="pres">
      <dgm:prSet presAssocID="{DF8CE7F4-8964-4A23-9DA6-674E96A4135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EB1BD-9DF5-4821-9AD8-C66838F63B7C}" type="pres">
      <dgm:prSet presAssocID="{DF8CE7F4-8964-4A23-9DA6-674E96A4135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5E6353-AF56-4739-8851-3CD4444EAE08}" type="presOf" srcId="{DF8CE7F4-8964-4A23-9DA6-674E96A4135D}" destId="{CA5C8249-62E8-439E-9AD0-8EF32966E724}" srcOrd="0" destOrd="0" presId="urn:microsoft.com/office/officeart/2005/8/layout/vList2"/>
    <dgm:cxn modelId="{3D9E671B-79C5-4942-B339-BC470FA33732}" type="presOf" srcId="{1934EF3D-0DE7-464C-BF34-E4272B290DB3}" destId="{C521020E-6B0D-4D40-A6DB-0C203C913617}" srcOrd="0" destOrd="0" presId="urn:microsoft.com/office/officeart/2005/8/layout/vList2"/>
    <dgm:cxn modelId="{5E24BC3B-0E80-43A3-9D1B-24843D2ADE18}" srcId="{1934EF3D-0DE7-464C-BF34-E4272B290DB3}" destId="{112AAE9B-022E-48B1-BBB7-FD864BD1743D}" srcOrd="0" destOrd="0" parTransId="{A5337454-E916-4625-B12F-0E56AF9A2F20}" sibTransId="{3D3DF44C-6014-40D5-9C32-9873D643F9BD}"/>
    <dgm:cxn modelId="{64537E6C-8070-496D-B354-56E50A449D4E}" srcId="{1934EF3D-0DE7-464C-BF34-E4272B290DB3}" destId="{DF8CE7F4-8964-4A23-9DA6-674E96A4135D}" srcOrd="1" destOrd="0" parTransId="{B66522C7-BD5C-4767-80F5-E8D53DA19817}" sibTransId="{92C6FF7D-9B2E-4FE7-B375-3B440E2851DC}"/>
    <dgm:cxn modelId="{D80A6118-11C4-4A46-9A38-3FB957B90616}" type="presOf" srcId="{880F47FC-0AA1-41EC-8853-7D70A5723295}" destId="{7B28605C-AD7A-4A76-9CCD-DC476968D305}" srcOrd="0" destOrd="1" presId="urn:microsoft.com/office/officeart/2005/8/layout/vList2"/>
    <dgm:cxn modelId="{4327FDBD-D04B-45F9-AD7C-505C5C97255B}" type="presOf" srcId="{87FAB167-309D-4AF9-B41E-1674DB72C648}" destId="{9E9EB1BD-9DF5-4821-9AD8-C66838F63B7C}" srcOrd="0" destOrd="0" presId="urn:microsoft.com/office/officeart/2005/8/layout/vList2"/>
    <dgm:cxn modelId="{54F6FC5D-3300-49FC-AD2E-39D672208622}" srcId="{112AAE9B-022E-48B1-BBB7-FD864BD1743D}" destId="{BE9F6702-27D9-4789-A8C9-4E4B4DDCACC8}" srcOrd="0" destOrd="0" parTransId="{C4E53E07-BD4B-47AA-AC49-F92E2FEF9675}" sibTransId="{25E8CC44-005F-47DB-A3F9-3DE02794E88E}"/>
    <dgm:cxn modelId="{D34F64D7-3348-4F68-ADF5-75CC9E47775C}" type="presOf" srcId="{112AAE9B-022E-48B1-BBB7-FD864BD1743D}" destId="{1D01525B-5311-4E1B-8ED9-ACE445C0ED01}" srcOrd="0" destOrd="0" presId="urn:microsoft.com/office/officeart/2005/8/layout/vList2"/>
    <dgm:cxn modelId="{FA5DC76A-1A6F-4CA8-AB02-30CB0EA3F9D6}" srcId="{DF8CE7F4-8964-4A23-9DA6-674E96A4135D}" destId="{87FAB167-309D-4AF9-B41E-1674DB72C648}" srcOrd="0" destOrd="0" parTransId="{A8B9DB5B-2911-4135-895E-5E7F455A3951}" sibTransId="{4B84E7BE-687C-427C-A54A-2159B660448E}"/>
    <dgm:cxn modelId="{FFAA07FE-3DE3-4B97-AEDE-150E64D42950}" type="presOf" srcId="{BE9F6702-27D9-4789-A8C9-4E4B4DDCACC8}" destId="{7B28605C-AD7A-4A76-9CCD-DC476968D305}" srcOrd="0" destOrd="0" presId="urn:microsoft.com/office/officeart/2005/8/layout/vList2"/>
    <dgm:cxn modelId="{D568F051-8BF6-4F56-9CD1-D29013EF3F37}" srcId="{112AAE9B-022E-48B1-BBB7-FD864BD1743D}" destId="{880F47FC-0AA1-41EC-8853-7D70A5723295}" srcOrd="1" destOrd="0" parTransId="{F21D8060-21E7-4B9E-9805-A1FD43E0CB6E}" sibTransId="{B6A37774-A58F-4D18-88B8-34F0EB9C093B}"/>
    <dgm:cxn modelId="{F43B2BE8-CED0-4CC8-8413-BDA067AD60F3}" type="presParOf" srcId="{C521020E-6B0D-4D40-A6DB-0C203C913617}" destId="{1D01525B-5311-4E1B-8ED9-ACE445C0ED01}" srcOrd="0" destOrd="0" presId="urn:microsoft.com/office/officeart/2005/8/layout/vList2"/>
    <dgm:cxn modelId="{ABFC69D1-C2F4-45B5-AD7D-0D750B362BA5}" type="presParOf" srcId="{C521020E-6B0D-4D40-A6DB-0C203C913617}" destId="{7B28605C-AD7A-4A76-9CCD-DC476968D305}" srcOrd="1" destOrd="0" presId="urn:microsoft.com/office/officeart/2005/8/layout/vList2"/>
    <dgm:cxn modelId="{217E4F17-81E6-4B3A-B92B-73A0E35D195C}" type="presParOf" srcId="{C521020E-6B0D-4D40-A6DB-0C203C913617}" destId="{CA5C8249-62E8-439E-9AD0-8EF32966E724}" srcOrd="2" destOrd="0" presId="urn:microsoft.com/office/officeart/2005/8/layout/vList2"/>
    <dgm:cxn modelId="{3C618FB1-FA8B-4186-BB4C-BCF5B3F51160}" type="presParOf" srcId="{C521020E-6B0D-4D40-A6DB-0C203C913617}" destId="{9E9EB1BD-9DF5-4821-9AD8-C66838F63B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0BCC855-1C64-41DF-88AF-84E56924A1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9ADBAA-79DE-4009-BA67-07DAEACC7C52}">
      <dgm:prSet phldrT="[文本]"/>
      <dgm:spPr/>
      <dgm:t>
        <a:bodyPr/>
        <a:lstStyle/>
        <a:p>
          <a:r>
            <a:rPr lang="en-US" altLang="zh-CN" b="1" dirty="0" smtClean="0"/>
            <a:t>Detail</a:t>
          </a:r>
          <a:endParaRPr lang="zh-CN" altLang="en-US" b="1" dirty="0"/>
        </a:p>
      </dgm:t>
    </dgm:pt>
    <dgm:pt modelId="{7E4483EB-EF80-48AE-BF31-2B0000949953}" type="parTrans" cxnId="{EDA088FE-C674-41CB-BA14-C1E103FF8DD2}">
      <dgm:prSet/>
      <dgm:spPr/>
      <dgm:t>
        <a:bodyPr/>
        <a:lstStyle/>
        <a:p>
          <a:endParaRPr lang="zh-CN" altLang="en-US"/>
        </a:p>
      </dgm:t>
    </dgm:pt>
    <dgm:pt modelId="{F7553C34-E467-4444-B61D-9D32C94673CC}" type="sibTrans" cxnId="{EDA088FE-C674-41CB-BA14-C1E103FF8DD2}">
      <dgm:prSet/>
      <dgm:spPr/>
      <dgm:t>
        <a:bodyPr/>
        <a:lstStyle/>
        <a:p>
          <a:endParaRPr lang="zh-CN" altLang="en-US"/>
        </a:p>
      </dgm:t>
    </dgm:pt>
    <dgm:pt modelId="{06D87C17-BA93-42A0-84C3-EEA7C5C85623}">
      <dgm:prSet phldrT="[文本]"/>
      <dgm:spPr/>
      <dgm:t>
        <a:bodyPr/>
        <a:lstStyle/>
        <a:p>
          <a:r>
            <a:rPr lang="en-US" altLang="zh-CN" b="1" dirty="0" smtClean="0"/>
            <a:t>1.Multithreading </a:t>
          </a:r>
          <a:r>
            <a:rPr lang="en-US" altLang="zh-CN" b="1" dirty="0" smtClean="0"/>
            <a:t> and multiprocessing are </a:t>
          </a:r>
          <a:r>
            <a:rPr lang="en-US" altLang="zh-CN" b="1" dirty="0" smtClean="0"/>
            <a:t>used when loading our dictionary of probability</a:t>
          </a:r>
        </a:p>
        <a:p>
          <a:r>
            <a:rPr lang="en-US" altLang="zh-CN" b="1" dirty="0" smtClean="0"/>
            <a:t>This method can make user experience more comfortable.</a:t>
          </a:r>
          <a:endParaRPr lang="zh-CN" altLang="en-US" b="1" dirty="0"/>
        </a:p>
      </dgm:t>
    </dgm:pt>
    <dgm:pt modelId="{179FE51A-E5A8-40F6-9E77-7D4D44CAB6DD}" type="parTrans" cxnId="{1C4D545F-F15A-4C51-9A34-249D1A918867}">
      <dgm:prSet/>
      <dgm:spPr/>
      <dgm:t>
        <a:bodyPr/>
        <a:lstStyle/>
        <a:p>
          <a:endParaRPr lang="zh-CN" altLang="en-US"/>
        </a:p>
      </dgm:t>
    </dgm:pt>
    <dgm:pt modelId="{620CE56F-E549-4E64-94FB-7F995281B39D}" type="sibTrans" cxnId="{1C4D545F-F15A-4C51-9A34-249D1A918867}">
      <dgm:prSet/>
      <dgm:spPr/>
      <dgm:t>
        <a:bodyPr/>
        <a:lstStyle/>
        <a:p>
          <a:endParaRPr lang="zh-CN" altLang="en-US"/>
        </a:p>
      </dgm:t>
    </dgm:pt>
    <dgm:pt modelId="{E8B8AAA6-73B4-47E8-96B6-523871F2DE51}">
      <dgm:prSet phldrT="[文本]"/>
      <dgm:spPr/>
      <dgm:t>
        <a:bodyPr/>
        <a:lstStyle/>
        <a:p>
          <a:r>
            <a:rPr lang="en-US" altLang="zh-CN" b="1" dirty="0" smtClean="0"/>
            <a:t>2.User’s help is used when a user find the result not satisfying</a:t>
          </a:r>
        </a:p>
        <a:p>
          <a:r>
            <a:rPr lang="en-US" altLang="zh-CN" b="1" dirty="0" smtClean="0"/>
            <a:t>It can make the corpus more vivid, more similar to the real human language.</a:t>
          </a:r>
          <a:endParaRPr lang="zh-CN" altLang="en-US" b="1" dirty="0"/>
        </a:p>
      </dgm:t>
    </dgm:pt>
    <dgm:pt modelId="{43EB4715-3763-4753-AB0A-610539FFA9BE}" type="parTrans" cxnId="{D6168A5D-02FC-4643-8706-1361BBB8CB53}">
      <dgm:prSet/>
      <dgm:spPr/>
      <dgm:t>
        <a:bodyPr/>
        <a:lstStyle/>
        <a:p>
          <a:endParaRPr lang="zh-CN" altLang="en-US"/>
        </a:p>
      </dgm:t>
    </dgm:pt>
    <dgm:pt modelId="{5843AAC2-34D3-4C20-914A-0D5127684AAB}" type="sibTrans" cxnId="{D6168A5D-02FC-4643-8706-1361BBB8CB53}">
      <dgm:prSet/>
      <dgm:spPr/>
      <dgm:t>
        <a:bodyPr/>
        <a:lstStyle/>
        <a:p>
          <a:endParaRPr lang="zh-CN" altLang="en-US"/>
        </a:p>
      </dgm:t>
    </dgm:pt>
    <dgm:pt modelId="{EB3EA7D1-7D8F-4980-8BB1-D5DAC1FBC37F}" type="pres">
      <dgm:prSet presAssocID="{60BCC855-1C64-41DF-88AF-84E56924A10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27D66C5-4FB5-434B-8B5F-E2C3169DA377}" type="pres">
      <dgm:prSet presAssocID="{E09ADBAA-79DE-4009-BA67-07DAEACC7C52}" presName="thickLine" presStyleLbl="alignNode1" presStyleIdx="0" presStyleCnt="1"/>
      <dgm:spPr/>
    </dgm:pt>
    <dgm:pt modelId="{6D1DC5F7-FDF8-466C-9C18-F39156659461}" type="pres">
      <dgm:prSet presAssocID="{E09ADBAA-79DE-4009-BA67-07DAEACC7C52}" presName="horz1" presStyleCnt="0"/>
      <dgm:spPr/>
    </dgm:pt>
    <dgm:pt modelId="{5957245A-1D00-4A6C-A9B4-BF5090BA7D15}" type="pres">
      <dgm:prSet presAssocID="{E09ADBAA-79DE-4009-BA67-07DAEACC7C52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3527436C-DDCF-4759-9568-1E9E4E19FB91}" type="pres">
      <dgm:prSet presAssocID="{E09ADBAA-79DE-4009-BA67-07DAEACC7C52}" presName="vert1" presStyleCnt="0"/>
      <dgm:spPr/>
    </dgm:pt>
    <dgm:pt modelId="{C9207FC5-21FF-4B1F-BF48-0ECFB24FA80E}" type="pres">
      <dgm:prSet presAssocID="{06D87C17-BA93-42A0-84C3-EEA7C5C85623}" presName="vertSpace2a" presStyleCnt="0"/>
      <dgm:spPr/>
    </dgm:pt>
    <dgm:pt modelId="{F39AFDE1-7B3A-44DF-9C30-B479CE699607}" type="pres">
      <dgm:prSet presAssocID="{06D87C17-BA93-42A0-84C3-EEA7C5C85623}" presName="horz2" presStyleCnt="0"/>
      <dgm:spPr/>
    </dgm:pt>
    <dgm:pt modelId="{AF3CFF0F-2620-4FAD-B328-BD945BFCD500}" type="pres">
      <dgm:prSet presAssocID="{06D87C17-BA93-42A0-84C3-EEA7C5C85623}" presName="horzSpace2" presStyleCnt="0"/>
      <dgm:spPr/>
    </dgm:pt>
    <dgm:pt modelId="{4A4E0708-E2ED-46AC-82B8-960B89D7D01A}" type="pres">
      <dgm:prSet presAssocID="{06D87C17-BA93-42A0-84C3-EEA7C5C85623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6CBF0401-26C9-456B-8FF7-1F14D7F20C7A}" type="pres">
      <dgm:prSet presAssocID="{06D87C17-BA93-42A0-84C3-EEA7C5C85623}" presName="vert2" presStyleCnt="0"/>
      <dgm:spPr/>
    </dgm:pt>
    <dgm:pt modelId="{D2BBC3A6-360C-49A0-B2C3-C11A9F29632D}" type="pres">
      <dgm:prSet presAssocID="{06D87C17-BA93-42A0-84C3-EEA7C5C85623}" presName="thinLine2b" presStyleLbl="callout" presStyleIdx="0" presStyleCnt="2"/>
      <dgm:spPr/>
    </dgm:pt>
    <dgm:pt modelId="{ED7A2AED-DF75-4EA2-B20B-48F80BF9F279}" type="pres">
      <dgm:prSet presAssocID="{06D87C17-BA93-42A0-84C3-EEA7C5C85623}" presName="vertSpace2b" presStyleCnt="0"/>
      <dgm:spPr/>
    </dgm:pt>
    <dgm:pt modelId="{E8137016-D5DF-41BB-A7BE-6BD20A0B10F4}" type="pres">
      <dgm:prSet presAssocID="{E8B8AAA6-73B4-47E8-96B6-523871F2DE51}" presName="horz2" presStyleCnt="0"/>
      <dgm:spPr/>
    </dgm:pt>
    <dgm:pt modelId="{FDC64E4B-73CD-4004-B758-0468F8DB202F}" type="pres">
      <dgm:prSet presAssocID="{E8B8AAA6-73B4-47E8-96B6-523871F2DE51}" presName="horzSpace2" presStyleCnt="0"/>
      <dgm:spPr/>
    </dgm:pt>
    <dgm:pt modelId="{407CE09B-EBE3-459A-B06C-0E4141EF442E}" type="pres">
      <dgm:prSet presAssocID="{E8B8AAA6-73B4-47E8-96B6-523871F2DE51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B9036CF1-DFE4-440C-B2D5-7AC86B995E7A}" type="pres">
      <dgm:prSet presAssocID="{E8B8AAA6-73B4-47E8-96B6-523871F2DE51}" presName="vert2" presStyleCnt="0"/>
      <dgm:spPr/>
    </dgm:pt>
    <dgm:pt modelId="{71781423-21A2-408C-B554-DD0DD1169EA1}" type="pres">
      <dgm:prSet presAssocID="{E8B8AAA6-73B4-47E8-96B6-523871F2DE51}" presName="thinLine2b" presStyleLbl="callout" presStyleIdx="1" presStyleCnt="2"/>
      <dgm:spPr/>
    </dgm:pt>
    <dgm:pt modelId="{87CE901B-C351-415E-BFE8-206A4DAD6066}" type="pres">
      <dgm:prSet presAssocID="{E8B8AAA6-73B4-47E8-96B6-523871F2DE51}" presName="vertSpace2b" presStyleCnt="0"/>
      <dgm:spPr/>
    </dgm:pt>
  </dgm:ptLst>
  <dgm:cxnLst>
    <dgm:cxn modelId="{1C4D545F-F15A-4C51-9A34-249D1A918867}" srcId="{E09ADBAA-79DE-4009-BA67-07DAEACC7C52}" destId="{06D87C17-BA93-42A0-84C3-EEA7C5C85623}" srcOrd="0" destOrd="0" parTransId="{179FE51A-E5A8-40F6-9E77-7D4D44CAB6DD}" sibTransId="{620CE56F-E549-4E64-94FB-7F995281B39D}"/>
    <dgm:cxn modelId="{484480E7-469D-4AB8-BD4D-7F5502D29E6C}" type="presOf" srcId="{60BCC855-1C64-41DF-88AF-84E56924A108}" destId="{EB3EA7D1-7D8F-4980-8BB1-D5DAC1FBC37F}" srcOrd="0" destOrd="0" presId="urn:microsoft.com/office/officeart/2008/layout/LinedList"/>
    <dgm:cxn modelId="{EDA088FE-C674-41CB-BA14-C1E103FF8DD2}" srcId="{60BCC855-1C64-41DF-88AF-84E56924A108}" destId="{E09ADBAA-79DE-4009-BA67-07DAEACC7C52}" srcOrd="0" destOrd="0" parTransId="{7E4483EB-EF80-48AE-BF31-2B0000949953}" sibTransId="{F7553C34-E467-4444-B61D-9D32C94673CC}"/>
    <dgm:cxn modelId="{CE9497D8-D109-4C25-9D4B-657E338909B0}" type="presOf" srcId="{06D87C17-BA93-42A0-84C3-EEA7C5C85623}" destId="{4A4E0708-E2ED-46AC-82B8-960B89D7D01A}" srcOrd="0" destOrd="0" presId="urn:microsoft.com/office/officeart/2008/layout/LinedList"/>
    <dgm:cxn modelId="{7F74AFEB-A3B9-4476-8798-1D4F551BCCC7}" type="presOf" srcId="{E8B8AAA6-73B4-47E8-96B6-523871F2DE51}" destId="{407CE09B-EBE3-459A-B06C-0E4141EF442E}" srcOrd="0" destOrd="0" presId="urn:microsoft.com/office/officeart/2008/layout/LinedList"/>
    <dgm:cxn modelId="{C59E0A11-0498-4E66-8A31-C33D717E118A}" type="presOf" srcId="{E09ADBAA-79DE-4009-BA67-07DAEACC7C52}" destId="{5957245A-1D00-4A6C-A9B4-BF5090BA7D15}" srcOrd="0" destOrd="0" presId="urn:microsoft.com/office/officeart/2008/layout/LinedList"/>
    <dgm:cxn modelId="{D6168A5D-02FC-4643-8706-1361BBB8CB53}" srcId="{E09ADBAA-79DE-4009-BA67-07DAEACC7C52}" destId="{E8B8AAA6-73B4-47E8-96B6-523871F2DE51}" srcOrd="1" destOrd="0" parTransId="{43EB4715-3763-4753-AB0A-610539FFA9BE}" sibTransId="{5843AAC2-34D3-4C20-914A-0D5127684AAB}"/>
    <dgm:cxn modelId="{026B2F0D-815A-4CC1-9F21-2893395CE175}" type="presParOf" srcId="{EB3EA7D1-7D8F-4980-8BB1-D5DAC1FBC37F}" destId="{F27D66C5-4FB5-434B-8B5F-E2C3169DA377}" srcOrd="0" destOrd="0" presId="urn:microsoft.com/office/officeart/2008/layout/LinedList"/>
    <dgm:cxn modelId="{2872CE1F-D5FF-47A7-A448-74DC079E5F43}" type="presParOf" srcId="{EB3EA7D1-7D8F-4980-8BB1-D5DAC1FBC37F}" destId="{6D1DC5F7-FDF8-466C-9C18-F39156659461}" srcOrd="1" destOrd="0" presId="urn:microsoft.com/office/officeart/2008/layout/LinedList"/>
    <dgm:cxn modelId="{94C2A03A-C36C-4AFC-BD41-B507BE26D31F}" type="presParOf" srcId="{6D1DC5F7-FDF8-466C-9C18-F39156659461}" destId="{5957245A-1D00-4A6C-A9B4-BF5090BA7D15}" srcOrd="0" destOrd="0" presId="urn:microsoft.com/office/officeart/2008/layout/LinedList"/>
    <dgm:cxn modelId="{4DAE56DF-B64D-47AB-B8D3-A1A2CE65AB78}" type="presParOf" srcId="{6D1DC5F7-FDF8-466C-9C18-F39156659461}" destId="{3527436C-DDCF-4759-9568-1E9E4E19FB91}" srcOrd="1" destOrd="0" presId="urn:microsoft.com/office/officeart/2008/layout/LinedList"/>
    <dgm:cxn modelId="{9CEF47AB-42DB-4E7A-B011-15CB99A8BDC1}" type="presParOf" srcId="{3527436C-DDCF-4759-9568-1E9E4E19FB91}" destId="{C9207FC5-21FF-4B1F-BF48-0ECFB24FA80E}" srcOrd="0" destOrd="0" presId="urn:microsoft.com/office/officeart/2008/layout/LinedList"/>
    <dgm:cxn modelId="{F6635C2F-FF5F-40D0-949F-93B7C75A8364}" type="presParOf" srcId="{3527436C-DDCF-4759-9568-1E9E4E19FB91}" destId="{F39AFDE1-7B3A-44DF-9C30-B479CE699607}" srcOrd="1" destOrd="0" presId="urn:microsoft.com/office/officeart/2008/layout/LinedList"/>
    <dgm:cxn modelId="{140C815B-03C0-4C5F-926E-AF5FA9F022E9}" type="presParOf" srcId="{F39AFDE1-7B3A-44DF-9C30-B479CE699607}" destId="{AF3CFF0F-2620-4FAD-B328-BD945BFCD500}" srcOrd="0" destOrd="0" presId="urn:microsoft.com/office/officeart/2008/layout/LinedList"/>
    <dgm:cxn modelId="{FFA7B8C8-D32E-44C0-8E39-8639A3397178}" type="presParOf" srcId="{F39AFDE1-7B3A-44DF-9C30-B479CE699607}" destId="{4A4E0708-E2ED-46AC-82B8-960B89D7D01A}" srcOrd="1" destOrd="0" presId="urn:microsoft.com/office/officeart/2008/layout/LinedList"/>
    <dgm:cxn modelId="{8FA63C03-418F-4B6A-9187-812DFF858BC5}" type="presParOf" srcId="{F39AFDE1-7B3A-44DF-9C30-B479CE699607}" destId="{6CBF0401-26C9-456B-8FF7-1F14D7F20C7A}" srcOrd="2" destOrd="0" presId="urn:microsoft.com/office/officeart/2008/layout/LinedList"/>
    <dgm:cxn modelId="{3B2411D3-FDDC-42A3-AF26-E6401286026F}" type="presParOf" srcId="{3527436C-DDCF-4759-9568-1E9E4E19FB91}" destId="{D2BBC3A6-360C-49A0-B2C3-C11A9F29632D}" srcOrd="2" destOrd="0" presId="urn:microsoft.com/office/officeart/2008/layout/LinedList"/>
    <dgm:cxn modelId="{728025E9-C0DF-4212-B717-FAD8F2790B02}" type="presParOf" srcId="{3527436C-DDCF-4759-9568-1E9E4E19FB91}" destId="{ED7A2AED-DF75-4EA2-B20B-48F80BF9F279}" srcOrd="3" destOrd="0" presId="urn:microsoft.com/office/officeart/2008/layout/LinedList"/>
    <dgm:cxn modelId="{EE72F07F-406C-4443-A9F6-78F9034FA548}" type="presParOf" srcId="{3527436C-DDCF-4759-9568-1E9E4E19FB91}" destId="{E8137016-D5DF-41BB-A7BE-6BD20A0B10F4}" srcOrd="4" destOrd="0" presId="urn:microsoft.com/office/officeart/2008/layout/LinedList"/>
    <dgm:cxn modelId="{7421FA09-AD67-418C-A83D-8B2CF5956ABE}" type="presParOf" srcId="{E8137016-D5DF-41BB-A7BE-6BD20A0B10F4}" destId="{FDC64E4B-73CD-4004-B758-0468F8DB202F}" srcOrd="0" destOrd="0" presId="urn:microsoft.com/office/officeart/2008/layout/LinedList"/>
    <dgm:cxn modelId="{E96B90C8-8727-49C5-9B14-18D32ACB2FE5}" type="presParOf" srcId="{E8137016-D5DF-41BB-A7BE-6BD20A0B10F4}" destId="{407CE09B-EBE3-459A-B06C-0E4141EF442E}" srcOrd="1" destOrd="0" presId="urn:microsoft.com/office/officeart/2008/layout/LinedList"/>
    <dgm:cxn modelId="{E36606D0-3A4A-4269-901E-35E3474B1047}" type="presParOf" srcId="{E8137016-D5DF-41BB-A7BE-6BD20A0B10F4}" destId="{B9036CF1-DFE4-440C-B2D5-7AC86B995E7A}" srcOrd="2" destOrd="0" presId="urn:microsoft.com/office/officeart/2008/layout/LinedList"/>
    <dgm:cxn modelId="{D9B9329F-2394-4D54-880C-5AFCE85E6E25}" type="presParOf" srcId="{3527436C-DDCF-4759-9568-1E9E4E19FB91}" destId="{71781423-21A2-408C-B554-DD0DD1169EA1}" srcOrd="5" destOrd="0" presId="urn:microsoft.com/office/officeart/2008/layout/LinedList"/>
    <dgm:cxn modelId="{F8E8A503-A7B3-43BA-957D-2F56CE34A76E}" type="presParOf" srcId="{3527436C-DDCF-4759-9568-1E9E4E19FB91}" destId="{87CE901B-C351-415E-BFE8-206A4DAD606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D35F-9693-4560-93F3-08B737DC2C2D}">
      <dsp:nvSpPr>
        <dsp:cNvPr id="0" name=""/>
        <dsp:cNvSpPr/>
      </dsp:nvSpPr>
      <dsp:spPr>
        <a:xfrm>
          <a:off x="0" y="313972"/>
          <a:ext cx="554461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74904" rIns="4303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An overlooking to words segmentation</a:t>
          </a:r>
          <a:endParaRPr lang="zh-CN" altLang="en-US" sz="1800" kern="1200" dirty="0"/>
        </a:p>
      </dsp:txBody>
      <dsp:txXfrm>
        <a:off x="0" y="313972"/>
        <a:ext cx="5544616" cy="765450"/>
      </dsp:txXfrm>
    </dsp:sp>
    <dsp:sp modelId="{FCE24D7B-4103-4690-95DC-CD8ECB602F4B}">
      <dsp:nvSpPr>
        <dsp:cNvPr id="0" name=""/>
        <dsp:cNvSpPr/>
      </dsp:nvSpPr>
      <dsp:spPr>
        <a:xfrm>
          <a:off x="277230" y="48292"/>
          <a:ext cx="388123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Comprehension </a:t>
          </a:r>
          <a:endParaRPr lang="zh-CN" altLang="en-US" sz="1800" kern="1200" dirty="0"/>
        </a:p>
      </dsp:txBody>
      <dsp:txXfrm>
        <a:off x="303169" y="74231"/>
        <a:ext cx="3829353" cy="479482"/>
      </dsp:txXfrm>
    </dsp:sp>
    <dsp:sp modelId="{891D69C6-9393-4B33-AA18-368EB7B02DE4}">
      <dsp:nvSpPr>
        <dsp:cNvPr id="0" name=""/>
        <dsp:cNvSpPr/>
      </dsp:nvSpPr>
      <dsp:spPr>
        <a:xfrm>
          <a:off x="0" y="1442302"/>
          <a:ext cx="554461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74904" rIns="4303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Use python to realize our ideas</a:t>
          </a:r>
          <a:endParaRPr lang="zh-CN" altLang="en-US" sz="1800" kern="1200" dirty="0"/>
        </a:p>
      </dsp:txBody>
      <dsp:txXfrm>
        <a:off x="0" y="1442302"/>
        <a:ext cx="5544616" cy="765450"/>
      </dsp:txXfrm>
    </dsp:sp>
    <dsp:sp modelId="{B7DC4AB5-31FA-4A12-940D-CD24B5BE8198}">
      <dsp:nvSpPr>
        <dsp:cNvPr id="0" name=""/>
        <dsp:cNvSpPr/>
      </dsp:nvSpPr>
      <dsp:spPr>
        <a:xfrm>
          <a:off x="277230" y="1176622"/>
          <a:ext cx="388123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Implement</a:t>
          </a:r>
          <a:endParaRPr lang="zh-CN" altLang="en-US" sz="1800" kern="1200" dirty="0"/>
        </a:p>
      </dsp:txBody>
      <dsp:txXfrm>
        <a:off x="303169" y="1202561"/>
        <a:ext cx="3829353" cy="479482"/>
      </dsp:txXfrm>
    </dsp:sp>
    <dsp:sp modelId="{757F9B92-4810-488C-990A-16E42F29F5D5}">
      <dsp:nvSpPr>
        <dsp:cNvPr id="0" name=""/>
        <dsp:cNvSpPr/>
      </dsp:nvSpPr>
      <dsp:spPr>
        <a:xfrm>
          <a:off x="0" y="2570633"/>
          <a:ext cx="554461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324" tIns="374904" rIns="4303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Measures to make it more powerful</a:t>
          </a:r>
          <a:endParaRPr lang="zh-CN" altLang="en-US" sz="1800" kern="1200" dirty="0"/>
        </a:p>
      </dsp:txBody>
      <dsp:txXfrm>
        <a:off x="0" y="2570633"/>
        <a:ext cx="5544616" cy="765450"/>
      </dsp:txXfrm>
    </dsp:sp>
    <dsp:sp modelId="{9076F6CB-BDDB-492B-B386-EE6CD8FCDE52}">
      <dsp:nvSpPr>
        <dsp:cNvPr id="0" name=""/>
        <dsp:cNvSpPr/>
      </dsp:nvSpPr>
      <dsp:spPr>
        <a:xfrm>
          <a:off x="277230" y="2304953"/>
          <a:ext cx="388123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Improvement</a:t>
          </a:r>
          <a:endParaRPr lang="zh-CN" altLang="en-US" sz="1800" kern="1200" dirty="0"/>
        </a:p>
      </dsp:txBody>
      <dsp:txXfrm>
        <a:off x="303169" y="2330892"/>
        <a:ext cx="382935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DD33-EDC5-4C1F-A387-C5399BB8902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Question</a:t>
          </a:r>
          <a:endParaRPr lang="zh-CN" altLang="en-US" sz="1600" b="1" kern="1200" dirty="0"/>
        </a:p>
      </dsp:txBody>
      <dsp:txXfrm>
        <a:off x="2614422" y="179995"/>
        <a:ext cx="867155" cy="867155"/>
      </dsp:txXfrm>
    </dsp:sp>
    <dsp:sp modelId="{FB392D45-CB77-41BE-9FD5-71091EA0C4B6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632045" y="996915"/>
        <a:ext cx="228964" cy="248335"/>
      </dsp:txXfrm>
    </dsp:sp>
    <dsp:sp modelId="{8E757A0D-9B3C-4F69-BF59-9A9E25CD641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search</a:t>
          </a:r>
          <a:endParaRPr lang="zh-CN" altLang="en-US" sz="2000" kern="1200" dirty="0"/>
        </a:p>
      </dsp:txBody>
      <dsp:txXfrm>
        <a:off x="4105844" y="1263576"/>
        <a:ext cx="867155" cy="867155"/>
      </dsp:txXfrm>
    </dsp:sp>
    <dsp:sp modelId="{34315A12-1A8F-4B9E-983E-70AA8BEF4FB2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4158126" y="2394156"/>
        <a:ext cx="228964" cy="248335"/>
      </dsp:txXfrm>
    </dsp:sp>
    <dsp:sp modelId="{E34306BF-C1C3-4FC3-90CE-3D93CFF9CBBD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Think</a:t>
          </a:r>
          <a:endParaRPr lang="zh-CN" altLang="en-US" sz="2000" kern="1200" dirty="0"/>
        </a:p>
      </dsp:txBody>
      <dsp:txXfrm>
        <a:off x="3536171" y="3016849"/>
        <a:ext cx="867155" cy="867155"/>
      </dsp:txXfrm>
    </dsp:sp>
    <dsp:sp modelId="{3CBF20D4-1438-4028-97EA-E9B04672AEA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991839" y="3326259"/>
        <a:ext cx="228964" cy="248335"/>
      </dsp:txXfrm>
    </dsp:sp>
    <dsp:sp modelId="{B5DE84DB-B89B-497A-B82B-C51001CB8405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Discuss</a:t>
          </a:r>
          <a:endParaRPr lang="zh-CN" altLang="en-US" sz="2000" kern="1200" dirty="0"/>
        </a:p>
      </dsp:txBody>
      <dsp:txXfrm>
        <a:off x="1692672" y="3016849"/>
        <a:ext cx="867155" cy="867155"/>
      </dsp:txXfrm>
    </dsp:sp>
    <dsp:sp modelId="{4E51C17D-0149-4436-849B-ACDFC588D44B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1744954" y="2505090"/>
        <a:ext cx="228964" cy="248335"/>
      </dsp:txXfrm>
    </dsp:sp>
    <dsp:sp modelId="{42A1A7A9-AB98-486B-9566-E147C5DB3808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Theme</a:t>
          </a:r>
          <a:endParaRPr lang="zh-CN" altLang="en-US" sz="2000" kern="1200" dirty="0"/>
        </a:p>
      </dsp:txBody>
      <dsp:txXfrm>
        <a:off x="1122999" y="1263576"/>
        <a:ext cx="867155" cy="867155"/>
      </dsp:txXfrm>
    </dsp:sp>
    <dsp:sp modelId="{4F536D16-3AB1-4008-A54F-C32860B93760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140623" y="1065476"/>
        <a:ext cx="228964" cy="24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E53B-DABD-46A2-8252-4081DA6D19AF}">
      <dsp:nvSpPr>
        <dsp:cNvPr id="0" name=""/>
        <dsp:cNvSpPr/>
      </dsp:nvSpPr>
      <dsp:spPr>
        <a:xfrm>
          <a:off x="0" y="5920"/>
          <a:ext cx="6096000" cy="162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theme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Word segmentation: A vital part of natural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language understanding. </a:t>
          </a:r>
        </a:p>
      </dsp:txBody>
      <dsp:txXfrm>
        <a:off x="79504" y="85424"/>
        <a:ext cx="5936992" cy="1469631"/>
      </dsp:txXfrm>
    </dsp:sp>
    <dsp:sp modelId="{CCE34965-6788-4379-B3BE-B23533F6A81A}">
      <dsp:nvSpPr>
        <dsp:cNvPr id="0" name=""/>
        <dsp:cNvSpPr/>
      </dsp:nvSpPr>
      <dsp:spPr>
        <a:xfrm>
          <a:off x="0" y="1634560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kern="1200" dirty="0" smtClean="0">
              <a:solidFill>
                <a:srgbClr val="C00000"/>
              </a:solidFill>
            </a:rPr>
            <a:t>So we are really interested in this project.</a:t>
          </a:r>
          <a:endParaRPr lang="zh-CN" altLang="en-US" sz="2400" kern="1200" dirty="0">
            <a:solidFill>
              <a:srgbClr val="C00000"/>
            </a:solidFill>
          </a:endParaRPr>
        </a:p>
      </dsp:txBody>
      <dsp:txXfrm>
        <a:off x="0" y="1634560"/>
        <a:ext cx="6096000" cy="397440"/>
      </dsp:txXfrm>
    </dsp:sp>
    <dsp:sp modelId="{B1C57FA7-33CA-47EF-8C9A-37CB19FF5DE7}">
      <dsp:nvSpPr>
        <dsp:cNvPr id="0" name=""/>
        <dsp:cNvSpPr/>
      </dsp:nvSpPr>
      <dsp:spPr>
        <a:xfrm>
          <a:off x="0" y="2032000"/>
          <a:ext cx="6096000" cy="162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Question: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How can the computer segment Chinese words like human being?</a:t>
          </a:r>
          <a:endParaRPr lang="zh-CN" altLang="en-US" sz="2400" kern="1200" dirty="0"/>
        </a:p>
      </dsp:txBody>
      <dsp:txXfrm>
        <a:off x="79504" y="2111504"/>
        <a:ext cx="5936992" cy="1469631"/>
      </dsp:txXfrm>
    </dsp:sp>
    <dsp:sp modelId="{B81B9321-F404-4869-90F4-C918D1C7AAD7}">
      <dsp:nvSpPr>
        <dsp:cNvPr id="0" name=""/>
        <dsp:cNvSpPr/>
      </dsp:nvSpPr>
      <dsp:spPr>
        <a:xfrm>
          <a:off x="0" y="3660640"/>
          <a:ext cx="6096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400" kern="1200" dirty="0" smtClean="0">
              <a:solidFill>
                <a:srgbClr val="C00000"/>
              </a:solidFill>
            </a:rPr>
            <a:t>Maybe we can found some plausible model </a:t>
          </a:r>
          <a:endParaRPr lang="zh-CN" altLang="en-US" sz="2400" kern="1200" dirty="0">
            <a:solidFill>
              <a:srgbClr val="C00000"/>
            </a:solidFill>
          </a:endParaRPr>
        </a:p>
      </dsp:txBody>
      <dsp:txXfrm>
        <a:off x="0" y="3660640"/>
        <a:ext cx="609600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6CBFE-1829-4924-AE54-F80B438912D4}">
      <dsp:nvSpPr>
        <dsp:cNvPr id="0" name=""/>
        <dsp:cNvSpPr/>
      </dsp:nvSpPr>
      <dsp:spPr>
        <a:xfrm>
          <a:off x="7278" y="0"/>
          <a:ext cx="2175358" cy="406400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accent6">
                  <a:lumMod val="50000"/>
                </a:schemeClr>
              </a:solidFill>
            </a:rPr>
            <a:t>Searching the internet and find several optional method</a:t>
          </a:r>
          <a:endParaRPr lang="zh-CN" altLang="en-US" sz="32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70992" y="63714"/>
        <a:ext cx="2047930" cy="3936572"/>
      </dsp:txXfrm>
    </dsp:sp>
    <dsp:sp modelId="{BD9E3679-2B81-497A-84B0-995FA328D06C}">
      <dsp:nvSpPr>
        <dsp:cNvPr id="0" name=""/>
        <dsp:cNvSpPr/>
      </dsp:nvSpPr>
      <dsp:spPr>
        <a:xfrm>
          <a:off x="2400172" y="176225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rgbClr val="F995B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400172" y="1870153"/>
        <a:ext cx="322823" cy="323692"/>
      </dsp:txXfrm>
    </dsp:sp>
    <dsp:sp modelId="{D675354F-23BB-4AD6-931B-B3E301B3AFC5}">
      <dsp:nvSpPr>
        <dsp:cNvPr id="0" name=""/>
        <dsp:cNvSpPr/>
      </dsp:nvSpPr>
      <dsp:spPr>
        <a:xfrm>
          <a:off x="3052780" y="325116"/>
          <a:ext cx="2175358" cy="3413767"/>
        </a:xfrm>
        <a:prstGeom prst="roundRect">
          <a:avLst>
            <a:gd name="adj" fmla="val 10000"/>
          </a:avLst>
        </a:prstGeom>
        <a:solidFill>
          <a:srgbClr val="FFCC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>
              <a:solidFill>
                <a:schemeClr val="accent6">
                  <a:lumMod val="50000"/>
                </a:schemeClr>
              </a:solidFill>
            </a:rPr>
            <a:t>Maximum Matching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>
              <a:solidFill>
                <a:schemeClr val="accent6">
                  <a:lumMod val="50000"/>
                </a:schemeClr>
              </a:solidFill>
            </a:rPr>
            <a:t>Association Backtracking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i="0" kern="1200" dirty="0" smtClean="0">
              <a:solidFill>
                <a:schemeClr val="accent6">
                  <a:lumMod val="50000"/>
                </a:schemeClr>
              </a:solidFill>
            </a:rPr>
            <a:t>N-minimum path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i="0" kern="1200" dirty="0" smtClean="0">
              <a:solidFill>
                <a:schemeClr val="accent6">
                  <a:lumMod val="50000"/>
                </a:schemeClr>
              </a:solidFill>
            </a:rPr>
            <a:t>HMM/CRFs</a:t>
          </a:r>
          <a:endParaRPr lang="zh-CN" altLang="en-US" sz="26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16494" y="388830"/>
        <a:ext cx="2047930" cy="3286339"/>
      </dsp:txXfrm>
    </dsp:sp>
    <dsp:sp modelId="{97BE5551-6F98-4608-ACFB-FB8EDC5D4953}">
      <dsp:nvSpPr>
        <dsp:cNvPr id="0" name=""/>
        <dsp:cNvSpPr/>
      </dsp:nvSpPr>
      <dsp:spPr>
        <a:xfrm>
          <a:off x="5445675" y="1762255"/>
          <a:ext cx="461176" cy="539488"/>
        </a:xfrm>
        <a:prstGeom prst="rightArrow">
          <a:avLst>
            <a:gd name="adj1" fmla="val 60000"/>
            <a:gd name="adj2" fmla="val 50000"/>
          </a:avLst>
        </a:prstGeom>
        <a:solidFill>
          <a:srgbClr val="F995B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445675" y="1870153"/>
        <a:ext cx="322823" cy="323692"/>
      </dsp:txXfrm>
    </dsp:sp>
    <dsp:sp modelId="{9E86DADE-D8CC-4263-BC2A-FDA2DF77429B}">
      <dsp:nvSpPr>
        <dsp:cNvPr id="0" name=""/>
        <dsp:cNvSpPr/>
      </dsp:nvSpPr>
      <dsp:spPr>
        <a:xfrm>
          <a:off x="6098282" y="731520"/>
          <a:ext cx="2175358" cy="2600958"/>
        </a:xfrm>
        <a:prstGeom prst="roundRect">
          <a:avLst>
            <a:gd name="adj" fmla="val 10000"/>
          </a:avLst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accent6">
                  <a:lumMod val="50000"/>
                </a:schemeClr>
              </a:solidFill>
            </a:rPr>
            <a:t>Our choice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accent6">
                  <a:lumMod val="50000"/>
                </a:schemeClr>
              </a:solidFill>
            </a:rPr>
            <a:t>HMM</a:t>
          </a:r>
          <a:endParaRPr lang="zh-CN" altLang="en-US" sz="2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161996" y="795234"/>
        <a:ext cx="2047930" cy="2473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88038-3B5D-40EF-A605-8CE7569535CA}">
      <dsp:nvSpPr>
        <dsp:cNvPr id="0" name=""/>
        <dsp:cNvSpPr/>
      </dsp:nvSpPr>
      <dsp:spPr>
        <a:xfrm>
          <a:off x="3345760" y="973741"/>
          <a:ext cx="1520664" cy="66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851"/>
              </a:lnTo>
              <a:lnTo>
                <a:pt x="1520664" y="515851"/>
              </a:lnTo>
              <a:lnTo>
                <a:pt x="1520664" y="661031"/>
              </a:lnTo>
            </a:path>
          </a:pathLst>
        </a:custGeom>
        <a:noFill/>
        <a:ln w="571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A44C-FF79-4013-A677-E73FABFA2416}">
      <dsp:nvSpPr>
        <dsp:cNvPr id="0" name=""/>
        <dsp:cNvSpPr/>
      </dsp:nvSpPr>
      <dsp:spPr>
        <a:xfrm>
          <a:off x="2121618" y="2413902"/>
          <a:ext cx="1342948" cy="489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48"/>
              </a:lnTo>
              <a:lnTo>
                <a:pt x="1342948" y="344348"/>
              </a:lnTo>
              <a:lnTo>
                <a:pt x="1342948" y="489527"/>
              </a:lnTo>
            </a:path>
          </a:pathLst>
        </a:custGeom>
        <a:noFill/>
        <a:ln w="571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DE513-D120-41FC-9104-9510645C872D}">
      <dsp:nvSpPr>
        <dsp:cNvPr id="0" name=""/>
        <dsp:cNvSpPr/>
      </dsp:nvSpPr>
      <dsp:spPr>
        <a:xfrm>
          <a:off x="825481" y="2413902"/>
          <a:ext cx="1296137" cy="373006"/>
        </a:xfrm>
        <a:custGeom>
          <a:avLst/>
          <a:gdLst/>
          <a:ahLst/>
          <a:cxnLst/>
          <a:rect l="0" t="0" r="0" b="0"/>
          <a:pathLst>
            <a:path>
              <a:moveTo>
                <a:pt x="1296137" y="0"/>
              </a:moveTo>
              <a:lnTo>
                <a:pt x="1296137" y="227826"/>
              </a:lnTo>
              <a:lnTo>
                <a:pt x="0" y="227826"/>
              </a:lnTo>
              <a:lnTo>
                <a:pt x="0" y="373006"/>
              </a:lnTo>
            </a:path>
          </a:pathLst>
        </a:custGeom>
        <a:noFill/>
        <a:ln w="571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7E4A9-4EF5-4650-B7F7-CCD2D64CE844}">
      <dsp:nvSpPr>
        <dsp:cNvPr id="0" name=""/>
        <dsp:cNvSpPr/>
      </dsp:nvSpPr>
      <dsp:spPr>
        <a:xfrm>
          <a:off x="2121618" y="973741"/>
          <a:ext cx="1224141" cy="445014"/>
        </a:xfrm>
        <a:custGeom>
          <a:avLst/>
          <a:gdLst/>
          <a:ahLst/>
          <a:cxnLst/>
          <a:rect l="0" t="0" r="0" b="0"/>
          <a:pathLst>
            <a:path>
              <a:moveTo>
                <a:pt x="1224141" y="0"/>
              </a:moveTo>
              <a:lnTo>
                <a:pt x="1224141" y="299834"/>
              </a:lnTo>
              <a:lnTo>
                <a:pt x="0" y="299834"/>
              </a:lnTo>
              <a:lnTo>
                <a:pt x="0" y="445014"/>
              </a:lnTo>
            </a:path>
          </a:pathLst>
        </a:custGeom>
        <a:noFill/>
        <a:ln w="5715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B7E7B-00D4-4724-B46C-C1BF2AC52EF7}">
      <dsp:nvSpPr>
        <dsp:cNvPr id="0" name=""/>
        <dsp:cNvSpPr/>
      </dsp:nvSpPr>
      <dsp:spPr>
        <a:xfrm>
          <a:off x="2562180" y="-21405"/>
          <a:ext cx="1567160" cy="99514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41AE-EC69-40CD-984C-4DDD9271DFC7}">
      <dsp:nvSpPr>
        <dsp:cNvPr id="0" name=""/>
        <dsp:cNvSpPr/>
      </dsp:nvSpPr>
      <dsp:spPr>
        <a:xfrm>
          <a:off x="2736309" y="14401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APP</a:t>
          </a:r>
          <a:endParaRPr lang="zh-CN" altLang="en-US" sz="2600" kern="1200" dirty="0"/>
        </a:p>
      </dsp:txBody>
      <dsp:txXfrm>
        <a:off x="2765456" y="173163"/>
        <a:ext cx="1508866" cy="936852"/>
      </dsp:txXfrm>
    </dsp:sp>
    <dsp:sp modelId="{27CDBE96-330C-4364-A796-F3F9113BB797}">
      <dsp:nvSpPr>
        <dsp:cNvPr id="0" name=""/>
        <dsp:cNvSpPr/>
      </dsp:nvSpPr>
      <dsp:spPr>
        <a:xfrm>
          <a:off x="1338038" y="1418756"/>
          <a:ext cx="1567160" cy="99514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FB93-EF01-405B-9AC3-44F438E97359}">
      <dsp:nvSpPr>
        <dsp:cNvPr id="0" name=""/>
        <dsp:cNvSpPr/>
      </dsp:nvSpPr>
      <dsp:spPr>
        <a:xfrm>
          <a:off x="1512167" y="158417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algorithm</a:t>
          </a:r>
          <a:endParaRPr lang="zh-CN" altLang="en-US" sz="2600" kern="1200" dirty="0"/>
        </a:p>
      </dsp:txBody>
      <dsp:txXfrm>
        <a:off x="1541314" y="1613325"/>
        <a:ext cx="1508866" cy="936852"/>
      </dsp:txXfrm>
    </dsp:sp>
    <dsp:sp modelId="{F03B60BD-E2FA-479C-B960-3FF1C42A0210}">
      <dsp:nvSpPr>
        <dsp:cNvPr id="0" name=""/>
        <dsp:cNvSpPr/>
      </dsp:nvSpPr>
      <dsp:spPr>
        <a:xfrm>
          <a:off x="41901" y="2786908"/>
          <a:ext cx="1567160" cy="99514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7912A-6AEB-4F18-AA1F-AD0734A4ACC2}">
      <dsp:nvSpPr>
        <dsp:cNvPr id="0" name=""/>
        <dsp:cNvSpPr/>
      </dsp:nvSpPr>
      <dsp:spPr>
        <a:xfrm>
          <a:off x="216030" y="2952331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training</a:t>
          </a:r>
          <a:endParaRPr lang="zh-CN" altLang="en-US" sz="2600" kern="1200" dirty="0"/>
        </a:p>
      </dsp:txBody>
      <dsp:txXfrm>
        <a:off x="245177" y="2981478"/>
        <a:ext cx="1508866" cy="936852"/>
      </dsp:txXfrm>
    </dsp:sp>
    <dsp:sp modelId="{4EBB82B0-F9EB-432D-B755-DD491228CCA5}">
      <dsp:nvSpPr>
        <dsp:cNvPr id="0" name=""/>
        <dsp:cNvSpPr/>
      </dsp:nvSpPr>
      <dsp:spPr>
        <a:xfrm>
          <a:off x="2680986" y="2903430"/>
          <a:ext cx="1567160" cy="99514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5BF19-8768-4C84-AD90-6F786AD58739}">
      <dsp:nvSpPr>
        <dsp:cNvPr id="0" name=""/>
        <dsp:cNvSpPr/>
      </dsp:nvSpPr>
      <dsp:spPr>
        <a:xfrm>
          <a:off x="2855115" y="3068853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segment</a:t>
          </a:r>
          <a:endParaRPr lang="zh-CN" altLang="en-US" sz="2600" kern="1200" dirty="0"/>
        </a:p>
      </dsp:txBody>
      <dsp:txXfrm>
        <a:off x="2884262" y="3098000"/>
        <a:ext cx="1508866" cy="936852"/>
      </dsp:txXfrm>
    </dsp:sp>
    <dsp:sp modelId="{82A3466D-554A-4DB8-9FC0-E65531FF7B66}">
      <dsp:nvSpPr>
        <dsp:cNvPr id="0" name=""/>
        <dsp:cNvSpPr/>
      </dsp:nvSpPr>
      <dsp:spPr>
        <a:xfrm>
          <a:off x="4082844" y="1634772"/>
          <a:ext cx="1567160" cy="995146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AAEE5-EA3A-4D7B-9606-ACDC47F28A45}">
      <dsp:nvSpPr>
        <dsp:cNvPr id="0" name=""/>
        <dsp:cNvSpPr/>
      </dsp:nvSpPr>
      <dsp:spPr>
        <a:xfrm>
          <a:off x="4256973" y="1800195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interface</a:t>
          </a:r>
          <a:endParaRPr lang="zh-CN" altLang="en-US" sz="2600" kern="1200" dirty="0"/>
        </a:p>
      </dsp:txBody>
      <dsp:txXfrm>
        <a:off x="4286120" y="1829342"/>
        <a:ext cx="1508866" cy="936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A9415-8191-4A0F-885A-F4196B78EAEB}">
      <dsp:nvSpPr>
        <dsp:cNvPr id="0" name=""/>
        <dsp:cNvSpPr/>
      </dsp:nvSpPr>
      <dsp:spPr>
        <a:xfrm>
          <a:off x="0" y="1069754"/>
          <a:ext cx="7056784" cy="142633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D61F25-54A4-4F6E-BB7B-5006EA20506F}">
      <dsp:nvSpPr>
        <dsp:cNvPr id="0" name=""/>
        <dsp:cNvSpPr/>
      </dsp:nvSpPr>
      <dsp:spPr>
        <a:xfrm>
          <a:off x="3101" y="0"/>
          <a:ext cx="2046743" cy="142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Find the most possibility of first char</a:t>
          </a:r>
          <a:endParaRPr lang="zh-CN" altLang="en-US" sz="2300" b="1" kern="1200" dirty="0"/>
        </a:p>
      </dsp:txBody>
      <dsp:txXfrm>
        <a:off x="3101" y="0"/>
        <a:ext cx="2046743" cy="1426338"/>
      </dsp:txXfrm>
    </dsp:sp>
    <dsp:sp modelId="{87A285E7-0D5A-4345-9227-A61D83DCFB77}">
      <dsp:nvSpPr>
        <dsp:cNvPr id="0" name=""/>
        <dsp:cNvSpPr/>
      </dsp:nvSpPr>
      <dsp:spPr>
        <a:xfrm>
          <a:off x="848180" y="1604631"/>
          <a:ext cx="356584" cy="3565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F885AB-0C49-4620-9EC8-25717D0517C9}">
      <dsp:nvSpPr>
        <dsp:cNvPr id="0" name=""/>
        <dsp:cNvSpPr/>
      </dsp:nvSpPr>
      <dsp:spPr>
        <a:xfrm>
          <a:off x="2152181" y="2139508"/>
          <a:ext cx="2046743" cy="142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Find the most possibility of second char</a:t>
          </a:r>
          <a:endParaRPr lang="zh-CN" altLang="en-US" sz="2300" b="1" kern="1200" dirty="0"/>
        </a:p>
      </dsp:txBody>
      <dsp:txXfrm>
        <a:off x="2152181" y="2139508"/>
        <a:ext cx="2046743" cy="1426338"/>
      </dsp:txXfrm>
    </dsp:sp>
    <dsp:sp modelId="{B58FDB90-22D9-4303-8A28-5EF1A49BE451}">
      <dsp:nvSpPr>
        <dsp:cNvPr id="0" name=""/>
        <dsp:cNvSpPr/>
      </dsp:nvSpPr>
      <dsp:spPr>
        <a:xfrm>
          <a:off x="2997260" y="1604631"/>
          <a:ext cx="356584" cy="3565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E760D-9466-4ACF-82E2-C7D2BD7B1B99}">
      <dsp:nvSpPr>
        <dsp:cNvPr id="0" name=""/>
        <dsp:cNvSpPr/>
      </dsp:nvSpPr>
      <dsp:spPr>
        <a:xfrm>
          <a:off x="4301261" y="0"/>
          <a:ext cx="2046743" cy="1426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Find the most possibility of third char</a:t>
          </a:r>
          <a:endParaRPr lang="zh-CN" altLang="en-US" sz="2300" b="1" kern="1200" dirty="0"/>
        </a:p>
      </dsp:txBody>
      <dsp:txXfrm>
        <a:off x="4301261" y="0"/>
        <a:ext cx="2046743" cy="1426338"/>
      </dsp:txXfrm>
    </dsp:sp>
    <dsp:sp modelId="{AA286A46-0B5D-485E-9D07-6A76CA183158}">
      <dsp:nvSpPr>
        <dsp:cNvPr id="0" name=""/>
        <dsp:cNvSpPr/>
      </dsp:nvSpPr>
      <dsp:spPr>
        <a:xfrm>
          <a:off x="5146340" y="1604631"/>
          <a:ext cx="356584" cy="3565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FB98D-830C-472C-B2C9-CF5F9E243E72}">
      <dsp:nvSpPr>
        <dsp:cNvPr id="0" name=""/>
        <dsp:cNvSpPr/>
      </dsp:nvSpPr>
      <dsp:spPr>
        <a:xfrm>
          <a:off x="1873746" y="1714"/>
          <a:ext cx="2134793" cy="213479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C04C26-F652-4F21-B1FF-DAD0F7EF3BF9}">
      <dsp:nvSpPr>
        <dsp:cNvPr id="0" name=""/>
        <dsp:cNvSpPr/>
      </dsp:nvSpPr>
      <dsp:spPr>
        <a:xfrm>
          <a:off x="1974731" y="91376"/>
          <a:ext cx="384262" cy="384262"/>
        </a:xfrm>
        <a:prstGeom prst="ellipse">
          <a:avLst/>
        </a:prstGeom>
        <a:solidFill>
          <a:schemeClr val="accent2">
            <a:alpha val="50000"/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62DEBF-18B3-461D-AC47-5DD6D7F3E0E3}">
      <dsp:nvSpPr>
        <dsp:cNvPr id="0" name=""/>
        <dsp:cNvSpPr/>
      </dsp:nvSpPr>
      <dsp:spPr>
        <a:xfrm>
          <a:off x="2160244" y="492815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Running time</a:t>
          </a:r>
          <a:endParaRPr lang="zh-CN" altLang="en-US" sz="2300" b="1" kern="1200" dirty="0"/>
        </a:p>
      </dsp:txBody>
      <dsp:txXfrm>
        <a:off x="2160244" y="492815"/>
        <a:ext cx="2055390" cy="384262"/>
      </dsp:txXfrm>
    </dsp:sp>
    <dsp:sp modelId="{26FAF804-5FE6-4D2E-BD7F-D8653D512F5F}">
      <dsp:nvSpPr>
        <dsp:cNvPr id="0" name=""/>
        <dsp:cNvSpPr/>
      </dsp:nvSpPr>
      <dsp:spPr>
        <a:xfrm>
          <a:off x="2160244" y="852853"/>
          <a:ext cx="2055390" cy="90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How to reduce the running time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further?</a:t>
          </a:r>
          <a:endParaRPr lang="zh-CN" altLang="en-US" sz="1800" kern="1200" dirty="0"/>
        </a:p>
      </dsp:txBody>
      <dsp:txXfrm>
        <a:off x="2160244" y="852853"/>
        <a:ext cx="2055390" cy="900315"/>
      </dsp:txXfrm>
    </dsp:sp>
    <dsp:sp modelId="{9EB0D8B5-E8BC-4067-B179-6F17D02330A1}">
      <dsp:nvSpPr>
        <dsp:cNvPr id="0" name=""/>
        <dsp:cNvSpPr/>
      </dsp:nvSpPr>
      <dsp:spPr>
        <a:xfrm>
          <a:off x="1873746" y="1927491"/>
          <a:ext cx="2134793" cy="2134793"/>
        </a:xfrm>
        <a:prstGeom prst="ellipse">
          <a:avLst/>
        </a:prstGeom>
        <a:solidFill>
          <a:schemeClr val="accent2">
            <a:alpha val="50000"/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6DB324-B998-423F-AEE5-D98B18D75686}">
      <dsp:nvSpPr>
        <dsp:cNvPr id="0" name=""/>
        <dsp:cNvSpPr/>
      </dsp:nvSpPr>
      <dsp:spPr>
        <a:xfrm>
          <a:off x="1974731" y="2017152"/>
          <a:ext cx="384262" cy="384262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A3FDF4-8CCD-4693-99C6-9A9A3835F518}">
      <dsp:nvSpPr>
        <dsp:cNvPr id="0" name=""/>
        <dsp:cNvSpPr/>
      </dsp:nvSpPr>
      <dsp:spPr>
        <a:xfrm>
          <a:off x="2160244" y="2437032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Precision </a:t>
          </a:r>
          <a:endParaRPr lang="zh-CN" altLang="en-US" sz="2300" kern="1200" dirty="0"/>
        </a:p>
      </dsp:txBody>
      <dsp:txXfrm>
        <a:off x="2160244" y="2437032"/>
        <a:ext cx="2055390" cy="384262"/>
      </dsp:txXfrm>
    </dsp:sp>
    <dsp:sp modelId="{B81B80EE-3398-48AC-B53C-576FAD8BB0AD}">
      <dsp:nvSpPr>
        <dsp:cNvPr id="0" name=""/>
        <dsp:cNvSpPr/>
      </dsp:nvSpPr>
      <dsp:spPr>
        <a:xfrm>
          <a:off x="2160244" y="2869077"/>
          <a:ext cx="2055390" cy="55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How to improve the precision further?</a:t>
          </a:r>
          <a:endParaRPr lang="zh-CN" altLang="en-US" sz="1800" kern="1200" dirty="0"/>
        </a:p>
      </dsp:txBody>
      <dsp:txXfrm>
        <a:off x="2160244" y="2869077"/>
        <a:ext cx="2055390" cy="552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1525B-5311-4E1B-8ED9-ACE445C0ED01}">
      <dsp:nvSpPr>
        <dsp:cNvPr id="0" name=""/>
        <dsp:cNvSpPr/>
      </dsp:nvSpPr>
      <dsp:spPr>
        <a:xfrm>
          <a:off x="0" y="20319"/>
          <a:ext cx="609600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Running time</a:t>
          </a:r>
          <a:endParaRPr lang="zh-CN" altLang="en-US" sz="4400" kern="1200" dirty="0"/>
        </a:p>
      </dsp:txBody>
      <dsp:txXfrm>
        <a:off x="51517" y="71836"/>
        <a:ext cx="5992966" cy="952306"/>
      </dsp:txXfrm>
    </dsp:sp>
    <dsp:sp modelId="{7B28605C-AD7A-4A76-9CCD-DC476968D305}">
      <dsp:nvSpPr>
        <dsp:cNvPr id="0" name=""/>
        <dsp:cNvSpPr/>
      </dsp:nvSpPr>
      <dsp:spPr>
        <a:xfrm>
          <a:off x="0" y="1075659"/>
          <a:ext cx="60960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400" b="1" kern="1200" dirty="0" smtClean="0"/>
            <a:t>Use multithreading</a:t>
          </a:r>
          <a:endParaRPr lang="zh-CN" altLang="en-US" sz="3400" b="1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400" b="1" kern="1200" dirty="0" smtClean="0"/>
            <a:t>Use multiprocessing</a:t>
          </a:r>
          <a:endParaRPr lang="zh-CN" altLang="en-US" sz="3400" b="1" kern="1200" dirty="0"/>
        </a:p>
      </dsp:txBody>
      <dsp:txXfrm>
        <a:off x="0" y="1075659"/>
        <a:ext cx="6096000" cy="1184040"/>
      </dsp:txXfrm>
    </dsp:sp>
    <dsp:sp modelId="{CA5C8249-62E8-439E-9AD0-8EF32966E724}">
      <dsp:nvSpPr>
        <dsp:cNvPr id="0" name=""/>
        <dsp:cNvSpPr/>
      </dsp:nvSpPr>
      <dsp:spPr>
        <a:xfrm>
          <a:off x="0" y="2259700"/>
          <a:ext cx="6096000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Precision </a:t>
          </a:r>
          <a:endParaRPr lang="zh-CN" altLang="en-US" sz="4400" kern="1200" dirty="0"/>
        </a:p>
      </dsp:txBody>
      <dsp:txXfrm>
        <a:off x="51517" y="2311217"/>
        <a:ext cx="5992966" cy="952306"/>
      </dsp:txXfrm>
    </dsp:sp>
    <dsp:sp modelId="{9E9EB1BD-9DF5-4821-9AD8-C66838F63B7C}">
      <dsp:nvSpPr>
        <dsp:cNvPr id="0" name=""/>
        <dsp:cNvSpPr/>
      </dsp:nvSpPr>
      <dsp:spPr>
        <a:xfrm>
          <a:off x="0" y="3315040"/>
          <a:ext cx="6096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400" b="1" kern="1200" dirty="0" smtClean="0"/>
            <a:t>Let user add in corpus</a:t>
          </a:r>
          <a:endParaRPr lang="zh-CN" altLang="en-US" sz="3400" b="1" kern="1200" dirty="0"/>
        </a:p>
      </dsp:txBody>
      <dsp:txXfrm>
        <a:off x="0" y="3315040"/>
        <a:ext cx="6096000" cy="7286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66C5-4FB5-434B-8B5F-E2C3169DA377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245A-1D00-4A6C-A9B4-BF5090BA7D15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 smtClean="0"/>
            <a:t>Detail</a:t>
          </a:r>
          <a:endParaRPr lang="zh-CN" altLang="en-US" sz="3100" b="1" kern="1200" dirty="0"/>
        </a:p>
      </dsp:txBody>
      <dsp:txXfrm>
        <a:off x="0" y="0"/>
        <a:ext cx="1219200" cy="4064000"/>
      </dsp:txXfrm>
    </dsp:sp>
    <dsp:sp modelId="{4A4E0708-E2ED-46AC-82B8-960B89D7D01A}">
      <dsp:nvSpPr>
        <dsp:cNvPr id="0" name=""/>
        <dsp:cNvSpPr/>
      </dsp:nvSpPr>
      <dsp:spPr>
        <a:xfrm>
          <a:off x="1310640" y="94456"/>
          <a:ext cx="4785360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1.Multithreading </a:t>
          </a:r>
          <a:r>
            <a:rPr lang="en-US" altLang="zh-CN" sz="2200" b="1" kern="1200" dirty="0" smtClean="0"/>
            <a:t> and multiprocessing are </a:t>
          </a:r>
          <a:r>
            <a:rPr lang="en-US" altLang="zh-CN" sz="2200" b="1" kern="1200" dirty="0" smtClean="0"/>
            <a:t>used when loading our dictionary of probability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This method can make user experience more comfortable.</a:t>
          </a:r>
          <a:endParaRPr lang="zh-CN" altLang="en-US" sz="2200" b="1" kern="1200" dirty="0"/>
        </a:p>
      </dsp:txBody>
      <dsp:txXfrm>
        <a:off x="1310640" y="94456"/>
        <a:ext cx="4785360" cy="1889124"/>
      </dsp:txXfrm>
    </dsp:sp>
    <dsp:sp modelId="{D2BBC3A6-360C-49A0-B2C3-C11A9F29632D}">
      <dsp:nvSpPr>
        <dsp:cNvPr id="0" name=""/>
        <dsp:cNvSpPr/>
      </dsp:nvSpPr>
      <dsp:spPr>
        <a:xfrm>
          <a:off x="1219199" y="1983581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CE09B-EBE3-459A-B06C-0E4141EF442E}">
      <dsp:nvSpPr>
        <dsp:cNvPr id="0" name=""/>
        <dsp:cNvSpPr/>
      </dsp:nvSpPr>
      <dsp:spPr>
        <a:xfrm>
          <a:off x="1310640" y="2078037"/>
          <a:ext cx="4785360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2.User’s help is used when a user find the result not satisfying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It can make the corpus more vivid, more similar to the real human language.</a:t>
          </a:r>
          <a:endParaRPr lang="zh-CN" altLang="en-US" sz="2200" b="1" kern="1200" dirty="0"/>
        </a:p>
      </dsp:txBody>
      <dsp:txXfrm>
        <a:off x="1310640" y="2078037"/>
        <a:ext cx="4785360" cy="1889124"/>
      </dsp:txXfrm>
    </dsp:sp>
    <dsp:sp modelId="{71781423-21A2-408C-B554-DD0DD1169EA1}">
      <dsp:nvSpPr>
        <dsp:cNvPr id="0" name=""/>
        <dsp:cNvSpPr/>
      </dsp:nvSpPr>
      <dsp:spPr>
        <a:xfrm>
          <a:off x="1219199" y="396716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05DA1-553A-4CFB-8D07-777984C90A7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F50BD-4973-4FCC-B30C-A758BAFD8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4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F50BD-4973-4FCC-B30C-A758BAFD83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5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1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8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B434-171C-422F-AD95-D46E3C51AF87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BCDB-BD6D-47EF-A4E8-7AC1180B8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6503" y="3003798"/>
            <a:ext cx="4680520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University: SJTU</a:t>
            </a:r>
          </a:p>
          <a:p>
            <a:r>
              <a:rPr lang="en-US" altLang="zh-CN" sz="2000" b="1" dirty="0" smtClean="0"/>
              <a:t>Team: Macrohard</a:t>
            </a:r>
          </a:p>
          <a:p>
            <a:r>
              <a:rPr lang="en-US" altLang="zh-CN" sz="2000" b="1" dirty="0" smtClean="0"/>
              <a:t>Member: Qi Zhenlin/Shi Zheyu/Mao Yong</a:t>
            </a:r>
          </a:p>
          <a:p>
            <a:r>
              <a:rPr lang="en-US" altLang="zh-CN" sz="2000" b="1" dirty="0" smtClean="0"/>
              <a:t>Supervisor: Professor Yao</a:t>
            </a:r>
          </a:p>
          <a:p>
            <a:r>
              <a:rPr lang="en-US" altLang="zh-CN" sz="2000" b="1" dirty="0" smtClean="0"/>
              <a:t>Date: January 7</a:t>
            </a:r>
            <a:r>
              <a:rPr lang="en-US" altLang="zh-CN" sz="2000" b="1" baseline="30000" dirty="0" smtClean="0"/>
              <a:t>th</a:t>
            </a:r>
            <a:r>
              <a:rPr lang="en-US" altLang="zh-CN" sz="2000" b="1" dirty="0" smtClean="0"/>
              <a:t> 2017 </a:t>
            </a:r>
          </a:p>
        </p:txBody>
      </p:sp>
      <p:sp>
        <p:nvSpPr>
          <p:cNvPr id="6" name="矩形 5"/>
          <p:cNvSpPr/>
          <p:nvPr/>
        </p:nvSpPr>
        <p:spPr>
          <a:xfrm>
            <a:off x="-52696" y="1163240"/>
            <a:ext cx="92493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Chinese Word </a:t>
            </a:r>
            <a:r>
              <a:rPr lang="en-US" altLang="zh-CN" sz="60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</a:t>
            </a:r>
            <a:r>
              <a:rPr lang="en-US" altLang="zh-CN" sz="6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egmentation</a:t>
            </a:r>
            <a:endParaRPr lang="zh-CN" alt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六边形 2"/>
          <p:cNvSpPr/>
          <p:nvPr/>
        </p:nvSpPr>
        <p:spPr>
          <a:xfrm>
            <a:off x="5292080" y="555526"/>
            <a:ext cx="3528392" cy="1008112"/>
          </a:xfrm>
          <a:prstGeom prst="hexagon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Improvement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10452060"/>
              </p:ext>
            </p:extLst>
          </p:nvPr>
        </p:nvGraphicFramePr>
        <p:xfrm>
          <a:off x="323528" y="5667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1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517486651"/>
              </p:ext>
            </p:extLst>
          </p:nvPr>
        </p:nvGraphicFramePr>
        <p:xfrm>
          <a:off x="2627784" y="5555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五角星 6"/>
          <p:cNvSpPr/>
          <p:nvPr/>
        </p:nvSpPr>
        <p:spPr>
          <a:xfrm>
            <a:off x="179512" y="1059582"/>
            <a:ext cx="2304256" cy="2016224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Our idea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2801711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等腰三角形 3">
            <a:hlinkClick r:id="rId8" action="ppaction://hlinksldjump"/>
          </p:cNvPr>
          <p:cNvSpPr/>
          <p:nvPr/>
        </p:nvSpPr>
        <p:spPr>
          <a:xfrm>
            <a:off x="7236296" y="4011910"/>
            <a:ext cx="1512168" cy="79208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BACK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矩形 2"/>
          <p:cNvSpPr/>
          <p:nvPr/>
        </p:nvSpPr>
        <p:spPr>
          <a:xfrm>
            <a:off x="852948" y="3435846"/>
            <a:ext cx="74581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Thanks you all</a:t>
            </a:r>
            <a:endParaRPr lang="zh-CN" alt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97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5" name="六边形 4"/>
          <p:cNvSpPr/>
          <p:nvPr/>
        </p:nvSpPr>
        <p:spPr>
          <a:xfrm>
            <a:off x="251520" y="555526"/>
            <a:ext cx="3096344" cy="1152128"/>
          </a:xfrm>
          <a:prstGeom prst="hexagon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accent5"/>
                </a:solidFill>
              </a:rPr>
              <a:t>Contents</a:t>
            </a:r>
            <a:endParaRPr lang="zh-CN" altLang="en-US" sz="44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43992298"/>
              </p:ext>
            </p:extLst>
          </p:nvPr>
        </p:nvGraphicFramePr>
        <p:xfrm>
          <a:off x="3347864" y="843558"/>
          <a:ext cx="554461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下箭头 1">
            <a:hlinkClick r:id="rId8" action="ppaction://hlinksldjump"/>
          </p:cNvPr>
          <p:cNvSpPr/>
          <p:nvPr/>
        </p:nvSpPr>
        <p:spPr>
          <a:xfrm>
            <a:off x="1079612" y="4319400"/>
            <a:ext cx="1440160" cy="4320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六边形 2"/>
          <p:cNvSpPr/>
          <p:nvPr/>
        </p:nvSpPr>
        <p:spPr>
          <a:xfrm>
            <a:off x="5364088" y="505931"/>
            <a:ext cx="3384376" cy="1152128"/>
          </a:xfrm>
          <a:prstGeom prst="hexagon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omprehension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51578955"/>
              </p:ext>
            </p:extLst>
          </p:nvPr>
        </p:nvGraphicFramePr>
        <p:xfrm>
          <a:off x="107504" y="9155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2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2683021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05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29485735"/>
              </p:ext>
            </p:extLst>
          </p:nvPr>
        </p:nvGraphicFramePr>
        <p:xfrm>
          <a:off x="323528" y="539750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00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813123557"/>
              </p:ext>
            </p:extLst>
          </p:nvPr>
        </p:nvGraphicFramePr>
        <p:xfrm>
          <a:off x="395536" y="24628"/>
          <a:ext cx="8027707" cy="5118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等腰三角形 1">
            <a:hlinkClick r:id="rId4" action="ppaction://hlinksldjump"/>
          </p:cNvPr>
          <p:cNvSpPr/>
          <p:nvPr/>
        </p:nvSpPr>
        <p:spPr>
          <a:xfrm>
            <a:off x="7236296" y="4011910"/>
            <a:ext cx="1512168" cy="79208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BACK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六边形 2"/>
          <p:cNvSpPr/>
          <p:nvPr/>
        </p:nvSpPr>
        <p:spPr>
          <a:xfrm>
            <a:off x="5364088" y="627534"/>
            <a:ext cx="3168352" cy="1008112"/>
          </a:xfrm>
          <a:prstGeom prst="hexagon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Implement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10716308"/>
              </p:ext>
            </p:extLst>
          </p:nvPr>
        </p:nvGraphicFramePr>
        <p:xfrm>
          <a:off x="323528" y="7715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0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89726042"/>
              </p:ext>
            </p:extLst>
          </p:nvPr>
        </p:nvGraphicFramePr>
        <p:xfrm>
          <a:off x="971600" y="0"/>
          <a:ext cx="6804248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对角圆角矩形 6"/>
          <p:cNvSpPr/>
          <p:nvPr/>
        </p:nvSpPr>
        <p:spPr>
          <a:xfrm>
            <a:off x="395536" y="411510"/>
            <a:ext cx="1512168" cy="72008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One of the output data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Box 2"/>
          <p:cNvSpPr txBox="1"/>
          <p:nvPr/>
        </p:nvSpPr>
        <p:spPr>
          <a:xfrm>
            <a:off x="827584" y="411510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Britannic Bold" pitchFamily="34" charset="0"/>
              </a:rPr>
              <a:t>An brief introduction to the procedure of segment based on HMM</a:t>
            </a:r>
            <a:endParaRPr lang="zh-CN" altLang="en-US" sz="3200" dirty="0">
              <a:latin typeface="Britannic Bold" pitchFamily="34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753957178"/>
              </p:ext>
            </p:extLst>
          </p:nvPr>
        </p:nvGraphicFramePr>
        <p:xfrm>
          <a:off x="827584" y="1488728"/>
          <a:ext cx="7056784" cy="356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平行四边形 10"/>
          <p:cNvSpPr/>
          <p:nvPr/>
        </p:nvSpPr>
        <p:spPr>
          <a:xfrm>
            <a:off x="179512" y="3770886"/>
            <a:ext cx="2664296" cy="1224136"/>
          </a:xfrm>
          <a:prstGeom prst="parallelogram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Actually an DP algorithm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等腰三角形 5">
            <a:hlinkClick r:id="rId8" action="ppaction://hlinksldjump"/>
          </p:cNvPr>
          <p:cNvSpPr/>
          <p:nvPr/>
        </p:nvSpPr>
        <p:spPr>
          <a:xfrm>
            <a:off x="7236296" y="4011910"/>
            <a:ext cx="1512168" cy="79208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BACK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253</Words>
  <Application>Microsoft Office PowerPoint</Application>
  <PresentationFormat>全屏显示(16:9)</PresentationFormat>
  <Paragraphs>73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word segmentation</dc:title>
  <dc:creator>lenovo</dc:creator>
  <cp:lastModifiedBy>lenovo</cp:lastModifiedBy>
  <cp:revision>39</cp:revision>
  <dcterms:created xsi:type="dcterms:W3CDTF">2016-12-31T02:43:25Z</dcterms:created>
  <dcterms:modified xsi:type="dcterms:W3CDTF">2017-01-01T11:24:17Z</dcterms:modified>
</cp:coreProperties>
</file>