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735763" cy="9866313"/>
  <p:embeddedFontLst>
    <p:embeddedFont>
      <p:font typeface="맑은 고딕" panose="020B0503020000020004" pitchFamily="50" charset="-127"/>
      <p:regular r:id="rId35"/>
      <p:bold r:id="rId36"/>
    </p:embeddedFont>
    <p:embeddedFont>
      <p:font typeface="맑은 고딕" panose="020B0503020000020004" pitchFamily="50" charset="-127"/>
      <p:regular r:id="rId35"/>
      <p:bold r:id="rId36"/>
    </p:embeddedFont>
    <p:embeddedFont>
      <p:font typeface="Nanum Gothic" panose="020B0600000101010101" charset="-127"/>
      <p:regular r:id="rId37"/>
      <p:bold r:id="rId38"/>
    </p:embeddedFont>
    <p:embeddedFont>
      <p:font typeface="Nanum Gothic Coding" panose="020B0600000101010101" charset="-127"/>
      <p:regular r:id="rId39"/>
      <p:bold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82">
          <p15:clr>
            <a:srgbClr val="A4A3A4"/>
          </p15:clr>
        </p15:guide>
        <p15:guide id="4" orient="horz" pos="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8" y="384"/>
      </p:cViewPr>
      <p:guideLst>
        <p:guide orient="horz" pos="2160"/>
        <p:guide pos="2880"/>
        <p:guide pos="182"/>
        <p:guide orient="horz" pos="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8819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oplugins.com/slack-team-communication-tool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4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5e44b6ff_0_15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Source: https://slack.com</a:t>
            </a:r>
            <a:endParaRPr/>
          </a:p>
        </p:txBody>
      </p:sp>
      <p:sp>
        <p:nvSpPr>
          <p:cNvPr id="276" name="Google Shape;276;g595e44b6f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2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95e44b6ff_0_16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95e44b6f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7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95e44b6ff_2_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95e44b6f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38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95e44b6ff_0_95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595e44b6f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404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5e44b6ff_1_1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95e44b6f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61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5e44b6ff_0_11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595e44b6f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424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95e44b6ff_0_13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595e44b6f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618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5e44b6ff_1_30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595e44b6ff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735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95e44b6ff_1_4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Source: https://slack.com</a:t>
            </a:r>
            <a:endParaRPr/>
          </a:p>
        </p:txBody>
      </p:sp>
      <p:sp>
        <p:nvSpPr>
          <p:cNvPr id="354" name="Google Shape;354;g595e44b6ff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772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5e44b6ff_1_5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/poll “가장 좋아하는 색깔은?” “Blue” “Red” “Green” “Yellow” “White” “Black”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선택후 한번 더 선택하면 deselect 됩니다.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595e44b6ff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03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5e44b6ff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95e44b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77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95e44b6ff_1_7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595e44b6f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342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95e44b6ff_1_6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595e44b6f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353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5e44b6ff_1_31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595e44b6ff_1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553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95e44b6ff_1_9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06" name="Google Shape;406;g595e44b6ff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355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5e44b6ff_1_10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595e44b6ff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981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95e44b6ff_1_16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595e44b6ff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999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95e44b6ff_1_11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595e44b6ff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34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95e44b6ff_1_119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595e44b6ff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882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95e44b6ff_1_17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595e44b6ff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88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95e44b6ff_1_12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595e44b6ff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02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5e44b6ff_1_21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595e44b6ff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786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95e44b6ff_1_13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ko-KR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https://fooplugins.com/slack-team-communication-tool/</a:t>
            </a:r>
            <a:r>
              <a:rPr lang="ko-KR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595e44b6f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415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95e44b6ff_1_32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/poll “Programming Experience?” “No experience” “&lt; 1 year” “1 - 2 years” “2 - 3 years” “3+ years” “5+ years” anonymous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Arial"/>
                <a:ea typeface="Arial"/>
                <a:cs typeface="Arial"/>
                <a:sym typeface="Arial"/>
              </a:rPr>
              <a:t>선택후 한번 더 선택하면 deselect 됩니다.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595e44b6ff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84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9643f4dd9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강의시간전 Gmail 주소를 제출한 사람은 따로 새로운 계정을 만들 필요 없습니다.</a:t>
            </a:r>
            <a:endParaRPr/>
          </a:p>
        </p:txBody>
      </p:sp>
      <p:sp>
        <p:nvSpPr>
          <p:cNvPr id="216" name="Google Shape;216;g59643f4d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60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5e44b6ff_0_6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595e44b6f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80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5e44b6ff_0_7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595e44b6f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8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5e44b6ff_0_8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95e44b6f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1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5e44b6ff_0_106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595e44b6f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1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5e44b6ff_0_14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95e44b6f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12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lack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804532" y="2789019"/>
            <a:ext cx="3534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2AB9C7"/>
                </a:solidFill>
              </a:rPr>
              <a:t>슬랙(Slack)</a:t>
            </a:r>
            <a:endParaRPr sz="3600" b="1" i="0" u="none" strike="noStrike" cap="none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720348" y="4017227"/>
            <a:ext cx="1703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C0C0C"/>
                </a:solidFill>
              </a:rPr>
              <a:t>유양규(Rotunda)</a:t>
            </a:r>
            <a:endParaRPr sz="1400" b="1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305840" y="361155"/>
            <a:ext cx="25362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한국기술교육대학교 능력개발교육원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305847" y="638150"/>
            <a:ext cx="253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커뮤니케이션 툴</a:t>
            </a:r>
            <a:endParaRPr sz="16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Communication Tool</a:t>
            </a:r>
            <a:endParaRPr sz="1600" b="1" i="0" u="none" strike="noStrike" cap="non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973350" y="1358975"/>
            <a:ext cx="7071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Full name과 Password을 입력합니다. Full name은 슬랙안에서 보여지는 아이디입니다.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1972775"/>
            <a:ext cx="3975750" cy="3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973350" y="1358975"/>
            <a:ext cx="43464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Invite에서는 Skip For Now를 클릭합니다.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175" y="1972775"/>
            <a:ext cx="4609475" cy="32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973350" y="1358975"/>
            <a:ext cx="43464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Join 성공 화면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1928975"/>
            <a:ext cx="7085825" cy="39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pic>
        <p:nvPicPr>
          <p:cNvPr id="310" name="Google Shape;31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973350" y="1358975"/>
            <a:ext cx="59436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성공적으로 로긴했으면 Korea Tech ML VZ Summer 2019 Workspace로 들어가게 됩니다. Channel에 #ml-tf-dv-tp가 있는지 확인합니다.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2339725"/>
            <a:ext cx="5943600" cy="34766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pic>
        <p:nvPicPr>
          <p:cNvPr id="320" name="Google Shape;3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8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973350" y="1358975"/>
            <a:ext cx="59436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Channel #ml-tf-dv-tp에 조인합니다.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2036475"/>
            <a:ext cx="5406075" cy="392459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pic>
        <p:nvPicPr>
          <p:cNvPr id="330" name="Google Shape;33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973350" y="1358975"/>
            <a:ext cx="655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r>
              <a:rPr lang="ko-KR" sz="1100" dirty="0">
                <a:solidFill>
                  <a:srgbClr val="595959"/>
                </a:solidFill>
              </a:rPr>
              <a:t> OTHER OPTION (이메일 확인이 안되는경우)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처음 화면으로 돌아가 Sign in 버튼을 누릅니다. .slack.com 앞에 </a:t>
            </a:r>
            <a:r>
              <a:rPr lang="ko-KR" sz="1100" b="1" dirty="0">
                <a:solidFill>
                  <a:srgbClr val="595959"/>
                </a:solidFill>
              </a:rPr>
              <a:t>koreatechmlvz-uwi9066</a:t>
            </a:r>
            <a:r>
              <a:rPr lang="ko-KR" sz="1100" dirty="0">
                <a:solidFill>
                  <a:srgbClr val="595959"/>
                </a:solidFill>
              </a:rPr>
              <a:t>를 넣습니다.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33" name="Google Shape;3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1979425"/>
            <a:ext cx="5549649" cy="38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973350" y="1358975"/>
            <a:ext cx="655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r>
              <a:rPr lang="ko-KR" sz="1100" dirty="0">
                <a:solidFill>
                  <a:srgbClr val="595959"/>
                </a:solidFill>
              </a:rPr>
              <a:t> OTHER OPTION (이메일 확인이 안되는경우)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아이디와 암호를 넣고 Sign in을 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2111175"/>
            <a:ext cx="5345226" cy="391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>
            <a:off x="3985125" y="2704050"/>
            <a:ext cx="3716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2AB9C7"/>
                </a:solidFill>
              </a:rPr>
              <a:t>슬랙(Slack) 기능</a:t>
            </a:r>
            <a:endParaRPr sz="3200" b="1">
              <a:solidFill>
                <a:srgbClr val="2AB9C7"/>
              </a:solidFill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6600" b="1">
                <a:solidFill>
                  <a:srgbClr val="2AB9C7"/>
                </a:solidFill>
              </a:rPr>
              <a:t>2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451627" y="466725"/>
            <a:ext cx="190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Communication Tool: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451621" y="741250"/>
            <a:ext cx="1145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</a:rPr>
              <a:t>Slack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기능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2"/>
          <p:cNvSpPr/>
          <p:nvPr/>
        </p:nvSpPr>
        <p:spPr>
          <a:xfrm>
            <a:off x="676364" y="860125"/>
            <a:ext cx="343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700" b="1">
                <a:solidFill>
                  <a:srgbClr val="7F7F7F"/>
                </a:solidFill>
              </a:rPr>
              <a:t>2</a:t>
            </a:r>
            <a:r>
              <a:rPr lang="ko-KR" sz="17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-1  </a:t>
            </a:r>
            <a:r>
              <a:rPr lang="ko-KR" sz="1700" b="1">
                <a:solidFill>
                  <a:srgbClr val="7F7F7F"/>
                </a:solidFill>
              </a:rPr>
              <a:t>슬랙봇(SlackBot)</a:t>
            </a:r>
            <a:endParaRPr sz="17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2211250"/>
            <a:ext cx="7186950" cy="18888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362" name="Google Shape;362;p42"/>
          <p:cNvSpPr/>
          <p:nvPr/>
        </p:nvSpPr>
        <p:spPr>
          <a:xfrm>
            <a:off x="960975" y="1363813"/>
            <a:ext cx="65523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도움이 필요할때 슬랙봇을 사용합니다.</a:t>
            </a:r>
            <a:endParaRPr sz="110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키워드만 적어도 여러가지 옵션을 줍니다.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기능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pic>
        <p:nvPicPr>
          <p:cNvPr id="369" name="Google Shape;36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3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676364" y="860125"/>
            <a:ext cx="343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 b="1">
                <a:solidFill>
                  <a:srgbClr val="7F7F7F"/>
                </a:solidFill>
              </a:rPr>
              <a:t>02-2  설문조사(Simple Poll)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7F7F7F"/>
              </a:solidFill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960975" y="1363821"/>
            <a:ext cx="65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간단한 설문조사를 만들수 있습니다.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909419"/>
            <a:ext cx="7035049" cy="35964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8429" y="496111"/>
            <a:ext cx="18923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969550" y="3652900"/>
            <a:ext cx="20190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슬랙(Slack) Join하기</a:t>
            </a:r>
            <a:endParaRPr sz="15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3737625" y="3652900"/>
            <a:ext cx="242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슬랙(Slack) 기능</a:t>
            </a:r>
            <a:endParaRPr sz="15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6621375" y="3652900"/>
            <a:ext cx="220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rgbClr val="2AB9C7"/>
                </a:solidFill>
              </a:rPr>
              <a:t>Why 슬랙(Slack)?</a:t>
            </a:r>
            <a:endParaRPr sz="15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737617" y="4061449"/>
            <a:ext cx="24282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02-1  </a:t>
            </a:r>
            <a:r>
              <a:rPr lang="ko-KR" sz="1200">
                <a:solidFill>
                  <a:srgbClr val="7F7F7F"/>
                </a:solidFill>
              </a:rPr>
              <a:t>슬랙봇(SlackBot)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02-2  </a:t>
            </a:r>
            <a:r>
              <a:rPr lang="ko-KR" sz="1200">
                <a:solidFill>
                  <a:srgbClr val="7F7F7F"/>
                </a:solidFill>
              </a:rPr>
              <a:t>설문조사(Simple Poll)</a:t>
            </a:r>
            <a:endParaRPr sz="1200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</a:rPr>
              <a:t>02-3  기타 기능</a:t>
            </a:r>
            <a:endParaRPr sz="1200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429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1376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7633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1102751" y="2919492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3871791" y="2919492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6755534" y="2919492"/>
            <a:ext cx="62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기능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4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676364" y="860125"/>
            <a:ext cx="343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02-2  설문조사(Simple Poll)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7F7F7F"/>
              </a:solidFill>
            </a:endParaRPr>
          </a:p>
        </p:txBody>
      </p:sp>
      <p:sp>
        <p:nvSpPr>
          <p:cNvPr id="383" name="Google Shape;383;p44"/>
          <p:cNvSpPr/>
          <p:nvPr/>
        </p:nvSpPr>
        <p:spPr>
          <a:xfrm>
            <a:off x="960975" y="1363821"/>
            <a:ext cx="65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익명 설문조사도 만들수 있습니다.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384" name="Google Shape;38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832200"/>
            <a:ext cx="6264050" cy="4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기능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pic>
        <p:nvPicPr>
          <p:cNvPr id="391" name="Google Shape;39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02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676364" y="860125"/>
            <a:ext cx="343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solidFill>
                  <a:srgbClr val="7F7F7F"/>
                </a:solidFill>
              </a:rPr>
              <a:t>02-3  기타 기능</a:t>
            </a:r>
            <a:endParaRPr sz="1700" b="1">
              <a:solidFill>
                <a:srgbClr val="7F7F7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7F7F7F"/>
              </a:solidFill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960975" y="1363821"/>
            <a:ext cx="65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/ 를 사용해서 다양한 기능을 사용할수 있습니다.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35"/>
            <a:ext cx="6788926" cy="40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/>
          <p:nvPr/>
        </p:nvSpPr>
        <p:spPr>
          <a:xfrm>
            <a:off x="3985125" y="2704050"/>
            <a:ext cx="4453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200" b="1">
                <a:solidFill>
                  <a:srgbClr val="2AB9C7"/>
                </a:solidFill>
              </a:rPr>
              <a:t>Why 슬랙(Slack)?</a:t>
            </a:r>
            <a:endParaRPr sz="3200" b="1">
              <a:solidFill>
                <a:srgbClr val="2AB9C7"/>
              </a:solidFill>
            </a:endParaRPr>
          </a:p>
        </p:txBody>
      </p:sp>
      <p:sp>
        <p:nvSpPr>
          <p:cNvPr id="401" name="Google Shape;401;p46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6600" b="1">
                <a:solidFill>
                  <a:srgbClr val="2AB9C7"/>
                </a:solidFill>
              </a:rPr>
              <a:t>3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6"/>
          <p:cNvSpPr/>
          <p:nvPr/>
        </p:nvSpPr>
        <p:spPr>
          <a:xfrm>
            <a:off x="451627" y="466725"/>
            <a:ext cx="190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Communication Tool: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451621" y="741250"/>
            <a:ext cx="1145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</a:rPr>
              <a:t>Slack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7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7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960975" y="1363832"/>
            <a:ext cx="65523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1. 모든 팀 커뮤니케이션은 한 곳에서 진행됩니다. 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413" name="Google Shape;4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25"/>
            <a:ext cx="5800876" cy="40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pic>
        <p:nvPicPr>
          <p:cNvPr id="420" name="Google Shape;42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/>
          <p:nvPr/>
        </p:nvSpPr>
        <p:spPr>
          <a:xfrm>
            <a:off x="960975" y="1363835"/>
            <a:ext cx="655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2. 이미 사용하고있는 서비스와의 통합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25"/>
            <a:ext cx="4358776" cy="41422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pic>
        <p:nvPicPr>
          <p:cNvPr id="430" name="Google Shape;43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9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960975" y="1363835"/>
            <a:ext cx="655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2. 이미 사용하고있는 서비스와의 통합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433" name="Google Shape;43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2463563"/>
            <a:ext cx="7171825" cy="19308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pic>
        <p:nvPicPr>
          <p:cNvPr id="440" name="Google Shape;44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0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0"/>
          <p:cNvSpPr/>
          <p:nvPr/>
        </p:nvSpPr>
        <p:spPr>
          <a:xfrm>
            <a:off x="960975" y="1363835"/>
            <a:ext cx="655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3. 하나의 검색 창에서 모든 콘텐츠를 검색 할 수 있습니다.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443" name="Google Shape;44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25"/>
            <a:ext cx="4419800" cy="4165604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pic>
        <p:nvPicPr>
          <p:cNvPr id="450" name="Google Shape;4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1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1"/>
          <p:cNvSpPr/>
          <p:nvPr/>
        </p:nvSpPr>
        <p:spPr>
          <a:xfrm>
            <a:off x="960975" y="1363835"/>
            <a:ext cx="655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4. 파일 공유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453" name="Google Shape;4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25"/>
            <a:ext cx="3914775" cy="28289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454" name="Google Shape;4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0200" y="1733135"/>
            <a:ext cx="2773850" cy="338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pic>
        <p:nvPicPr>
          <p:cNvPr id="461" name="Google Shape;46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2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960975" y="1363835"/>
            <a:ext cx="655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595959"/>
                </a:solidFill>
              </a:rPr>
              <a:t>5. 코드 스니펫(Code Snippet)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464" name="Google Shape;46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25"/>
            <a:ext cx="7247701" cy="3426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3"/>
          <p:cNvSpPr/>
          <p:nvPr/>
        </p:nvSpPr>
        <p:spPr>
          <a:xfrm>
            <a:off x="960975" y="1363800"/>
            <a:ext cx="72324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solidFill>
                  <a:srgbClr val="595959"/>
                </a:solidFill>
              </a:rPr>
              <a:t>6. 일대일 및 비공개 그룹</a:t>
            </a:r>
            <a:endParaRPr sz="110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595959"/>
              </a:solidFill>
            </a:endParaRPr>
          </a:p>
          <a:p>
            <a:pPr marL="457200" marR="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-KR">
                <a:solidFill>
                  <a:srgbClr val="222222"/>
                </a:solidFill>
                <a:highlight>
                  <a:srgbClr val="F8F9FA"/>
                </a:highlight>
              </a:rPr>
              <a:t>팀 커뮤니케이션의 투명성은 분명 훌륭한 옵션이지만, 팀 구성원간에 개인적으로 무언가를 의사소통해야 할 때가 있습니다.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marL="457200" marR="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-KR">
                <a:solidFill>
                  <a:srgbClr val="222222"/>
                </a:solidFill>
                <a:highlight>
                  <a:srgbClr val="F8F9FA"/>
                </a:highlight>
              </a:rPr>
              <a:t>급여 관련 또는 팀 전체가 참여할 필요가 없는 다른 개인적인 상황이 있습니다.</a:t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marL="457200" marR="25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-KR">
                <a:solidFill>
                  <a:srgbClr val="222222"/>
                </a:solidFill>
                <a:highlight>
                  <a:srgbClr val="F8F9FA"/>
                </a:highlight>
              </a:rPr>
              <a:t>Slack은 다른 채팅 클라이언트와 마찬가지로 두 사람이 개인적으로 메시지를 교환 할 수 있게 해줍니다.</a:t>
            </a:r>
            <a:endParaRPr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3985122" y="2704050"/>
            <a:ext cx="4208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2AB9C7"/>
                </a:solidFill>
              </a:rPr>
              <a:t>슬랙(Slack) Join하기</a:t>
            </a:r>
            <a:endParaRPr sz="3200" b="1">
              <a:solidFill>
                <a:srgbClr val="2AB9C7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AB9C7"/>
              </a:solidFill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51627" y="466725"/>
            <a:ext cx="190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Communication Tool: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451621" y="741250"/>
            <a:ext cx="1145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</a:rPr>
              <a:t>Slack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pic>
        <p:nvPicPr>
          <p:cNvPr id="480" name="Google Shape;48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4"/>
          <p:cNvSpPr/>
          <p:nvPr/>
        </p:nvSpPr>
        <p:spPr>
          <a:xfrm>
            <a:off x="960975" y="1363835"/>
            <a:ext cx="655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595959"/>
                </a:solidFill>
              </a:rPr>
              <a:t>7. 어디에서나 사용 가능</a:t>
            </a:r>
            <a:endParaRPr sz="110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95959"/>
              </a:solidFill>
            </a:endParaRPr>
          </a:p>
        </p:txBody>
      </p:sp>
      <p:pic>
        <p:nvPicPr>
          <p:cNvPr id="483" name="Google Shape;48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975" y="1733125"/>
            <a:ext cx="5418449" cy="3933584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Why 슬랙(Slack)?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5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pic>
        <p:nvPicPr>
          <p:cNvPr id="490" name="Google Shape;49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5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03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5"/>
          <p:cNvSpPr/>
          <p:nvPr/>
        </p:nvSpPr>
        <p:spPr>
          <a:xfrm>
            <a:off x="960975" y="1363808"/>
            <a:ext cx="6751500" cy="3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595959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Questions &amp;</a:t>
            </a:r>
            <a:endParaRPr sz="7200">
              <a:solidFill>
                <a:srgbClr val="595959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595959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Answers</a:t>
            </a:r>
            <a:endParaRPr sz="7200">
              <a:solidFill>
                <a:srgbClr val="595959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2144116"/>
            <a:ext cx="5943600" cy="32289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23" name="Google Shape;223;p28"/>
          <p:cNvSpPr/>
          <p:nvPr/>
        </p:nvSpPr>
        <p:spPr>
          <a:xfrm>
            <a:off x="973350" y="1358975"/>
            <a:ext cx="5943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hlinkClick r:id="rId6"/>
              </a:rPr>
              <a:t>https://slack.com</a:t>
            </a:r>
            <a:r>
              <a:rPr lang="ko-KR" sz="1100">
                <a:solidFill>
                  <a:srgbClr val="595959"/>
                </a:solidFill>
              </a:rPr>
              <a:t> 으로 가서 Sign in을 합니다. 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973350" y="1358975"/>
            <a:ext cx="5943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새로만들기]</a:t>
            </a:r>
            <a:endParaRPr sz="1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workspace를 새로 만들려면 email address을 입력하고 Next를 누릅니다.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2154975"/>
            <a:ext cx="5943600" cy="3200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6379426" y="481675"/>
            <a:ext cx="2485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973350" y="1358975"/>
            <a:ext cx="5943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새로만들기]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Signing up을 완료합니다. Email로 code를 받은후 입력합니다.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986" y="1972775"/>
            <a:ext cx="4967226" cy="3762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973350" y="1358975"/>
            <a:ext cx="5943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새로만들기]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새로운 회사이름 혹은 팀 이름을 넣습니다.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2054225"/>
            <a:ext cx="5943600" cy="3048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973350" y="1358975"/>
            <a:ext cx="59436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새로만들기]</a:t>
            </a:r>
            <a:endParaRPr sz="1100" dirty="0">
              <a:solidFill>
                <a:srgbClr val="595959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workspace가 성공적으로 만들어지게 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1972775"/>
            <a:ext cx="5273224" cy="3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6379426" y="481675"/>
            <a:ext cx="259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슬랙(Slack) Join하기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5538575" y="422025"/>
            <a:ext cx="78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01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973350" y="1358975"/>
            <a:ext cx="59436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[workspace 조인하기]</a:t>
            </a:r>
            <a:endParaRPr sz="1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595959"/>
                </a:solidFill>
              </a:rPr>
              <a:t>슬랙에서 온 이메일을 확인하고 Join Now를 클릭합니다.</a:t>
            </a:r>
            <a:endParaRPr sz="1400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350" y="1972775"/>
            <a:ext cx="5779000" cy="38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On-screen Show (4:3)</PresentationFormat>
  <Paragraphs>170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맑은 고딕</vt:lpstr>
      <vt:lpstr>Nanum Gothic</vt:lpstr>
      <vt:lpstr>Nanum Gothic Coding</vt:lpstr>
      <vt:lpstr>Roboto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Kyu Yoo</cp:lastModifiedBy>
  <cp:revision>1</cp:revision>
  <dcterms:modified xsi:type="dcterms:W3CDTF">2019-07-10T02:47:06Z</dcterms:modified>
</cp:coreProperties>
</file>