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735763" cy="9866313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맑은 고딕" panose="020B0503020000020004" pitchFamily="50" charset="-127"/>
      <p:regular r:id="rId10"/>
      <p:bold r:id="rId11"/>
    </p:embeddedFont>
    <p:embeddedFont>
      <p:font typeface="Nanum Gothic" panose="020B0600000101010101" charset="-127"/>
      <p:regular r:id="rId12"/>
      <p:bold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82">
          <p15:clr>
            <a:srgbClr val="A4A3A4"/>
          </p15:clr>
        </p15:guide>
        <p15:guide id="4" orient="horz" pos="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08" y="384"/>
      </p:cViewPr>
      <p:guideLst>
        <p:guide orient="horz" pos="2160"/>
        <p:guide pos="2880"/>
        <p:guide pos="182"/>
        <p:guide orient="horz" pos="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763" y="0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013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7022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47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643f4dd9_0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59643f4d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27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72707f26_0_6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5c72707f2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74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2804525" y="2227375"/>
            <a:ext cx="35349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2AB9C7"/>
                </a:solidFill>
              </a:rPr>
              <a:t>구글 텐서플로우로 배우는 인공지능과 데이터 시각화 기초</a:t>
            </a:r>
            <a:endParaRPr sz="2400" b="1">
              <a:solidFill>
                <a:srgbClr val="2AB9C7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2AB9C7"/>
                </a:solidFill>
              </a:rPr>
              <a:t>Curriculum</a:t>
            </a:r>
            <a:endParaRPr sz="2400" b="1" i="0" u="none" strike="noStrike" cap="none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720323" y="4571852"/>
            <a:ext cx="170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C0C0C"/>
                </a:solidFill>
              </a:rPr>
              <a:t>유양규(Rotunda)</a:t>
            </a:r>
            <a:endParaRPr sz="14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305840" y="361155"/>
            <a:ext cx="25362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한국기술교육대학교 능력개발교육원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6305847" y="638150"/>
            <a:ext cx="253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교육과정</a:t>
            </a:r>
            <a:endParaRPr sz="1600" b="1" i="0" u="none" strike="noStrike" cap="non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교육과정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868300" y="1176775"/>
            <a:ext cx="7452300" cy="4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07/22 (월) - 인공지능과 데이터 시각화 소개</a:t>
            </a:r>
            <a:endParaRPr sz="1200" b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IN - 커뮤니케이션 툴 Slack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IN - 1 인공지능 소개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IN - 2 데이터 시각화와 태블로(Tableau) 소개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IN - 3 구글 텐서플로우 인스톨하기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IN - 4 태블로 인스톨하기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07/23 (화) - 머신러닝과 Tensorflow PART 1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TF P1 - 파이썬 소개와 기초 실습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TF T1 - TensorFlow 소개와 기초 실습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TF U1 - Colab과 파이썬 기초 실습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TF U1-R - 선형회귀와 Cost 실습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07/24 (수) - 딥러닝과 Tensorflow PART 2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indent="-304800" algn="just">
              <a:lnSpc>
                <a:spcPct val="115000"/>
              </a:lnSpc>
              <a:buClr>
                <a:srgbClr val="595959"/>
              </a:buClr>
              <a:buSzPts val="1200"/>
              <a:buFont typeface="Roboto"/>
              <a:buChar char="●"/>
            </a:pP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TF U2 -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머신러닝과 모델만들기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실습</a:t>
            </a:r>
            <a:endParaRPr lang="en-US" altLang="ko-KR" sz="12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</a:t>
            </a: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TF U3 - 인공신경망 기초와 Fashion MNIST를 사용한 실습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TF 4 - 회귀와 자동차 연비 예측하기 </a:t>
            </a:r>
            <a:r>
              <a:rPr 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실습</a:t>
            </a:r>
            <a:endParaRPr lang="en-US" altLang="ko-KR" sz="12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endParaRPr sz="12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교육과정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868300" y="1349700"/>
            <a:ext cx="7452300" cy="4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07/25 (목) - 데이터 시각화</a:t>
            </a:r>
            <a:endParaRPr sz="1200" b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DZ 1 - 데이터 시각화 역사와 현재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DZ 2 - 태블로 기초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DZ 3 - 태블로 실습 1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DZ 4 - 태블로 실습 2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DZ 5 - 태블로 실습 3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07/26 (금) - 인공지능과 데이터 시각화 정리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S 1 - 인공지능의 사용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●"/>
            </a:pPr>
            <a:r>
              <a:rPr 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Module S 2 - 데이터 시각화의 사용</a:t>
            </a: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(4:3)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Lato</vt:lpstr>
      <vt:lpstr>맑은 고딕</vt:lpstr>
      <vt:lpstr>Arial</vt:lpstr>
      <vt:lpstr>맑은 고딕</vt:lpstr>
      <vt:lpstr>Nanum Gothic</vt:lpstr>
      <vt:lpstr>Roboto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 Kyu Yoo</cp:lastModifiedBy>
  <cp:revision>1</cp:revision>
  <dcterms:modified xsi:type="dcterms:W3CDTF">2019-07-10T03:14:46Z</dcterms:modified>
</cp:coreProperties>
</file>