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56" r:id="rId2"/>
    <p:sldId id="593" r:id="rId3"/>
    <p:sldId id="597" r:id="rId4"/>
    <p:sldId id="632" r:id="rId5"/>
    <p:sldId id="598" r:id="rId6"/>
    <p:sldId id="599" r:id="rId7"/>
    <p:sldId id="600" r:id="rId8"/>
    <p:sldId id="602" r:id="rId9"/>
    <p:sldId id="574" r:id="rId10"/>
    <p:sldId id="634" r:id="rId11"/>
    <p:sldId id="635" r:id="rId12"/>
    <p:sldId id="575" r:id="rId13"/>
    <p:sldId id="576" r:id="rId14"/>
    <p:sldId id="577" r:id="rId15"/>
    <p:sldId id="578" r:id="rId16"/>
    <p:sldId id="579" r:id="rId17"/>
    <p:sldId id="580" r:id="rId18"/>
    <p:sldId id="581" r:id="rId19"/>
    <p:sldId id="582" r:id="rId20"/>
    <p:sldId id="583" r:id="rId21"/>
    <p:sldId id="584" r:id="rId22"/>
    <p:sldId id="606" r:id="rId23"/>
    <p:sldId id="590" r:id="rId24"/>
    <p:sldId id="603" r:id="rId25"/>
    <p:sldId id="604" r:id="rId26"/>
    <p:sldId id="605" r:id="rId27"/>
    <p:sldId id="594" r:id="rId28"/>
    <p:sldId id="515" r:id="rId29"/>
    <p:sldId id="516" r:id="rId30"/>
    <p:sldId id="518" r:id="rId31"/>
    <p:sldId id="519" r:id="rId32"/>
    <p:sldId id="633" r:id="rId33"/>
    <p:sldId id="527" r:id="rId34"/>
    <p:sldId id="623" r:id="rId35"/>
    <p:sldId id="629" r:id="rId36"/>
    <p:sldId id="630" r:id="rId37"/>
    <p:sldId id="622" r:id="rId38"/>
    <p:sldId id="624" r:id="rId39"/>
    <p:sldId id="626" r:id="rId40"/>
    <p:sldId id="631" r:id="rId41"/>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000" b="1"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000" b="1"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000" b="1"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0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0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0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0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000"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3300"/>
    <a:srgbClr val="F5F0CB"/>
    <a:srgbClr val="F8F8F8"/>
    <a:srgbClr val="D7EDBD"/>
    <a:srgbClr val="006600"/>
    <a:srgbClr val="CC3300"/>
    <a:srgbClr val="EAEAEA"/>
    <a:srgbClr val="96E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946" y="1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6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mn-ea"/>
                <a:cs typeface="+mn-cs"/>
              </a:defRPr>
            </a:lvl1pPr>
          </a:lstStyle>
          <a:p>
            <a:pPr>
              <a:defRPr/>
            </a:pPr>
            <a:endParaRPr lang="en-US"/>
          </a:p>
        </p:txBody>
      </p:sp>
      <p:sp>
        <p:nvSpPr>
          <p:cNvPr id="436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mn-ea"/>
                <a:cs typeface="+mn-cs"/>
              </a:defRPr>
            </a:lvl1pPr>
          </a:lstStyle>
          <a:p>
            <a:pPr>
              <a:defRPr/>
            </a:pPr>
            <a:endParaRPr lang="en-US"/>
          </a:p>
        </p:txBody>
      </p:sp>
      <p:sp>
        <p:nvSpPr>
          <p:cNvPr id="436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mn-ea"/>
                <a:cs typeface="+mn-cs"/>
              </a:defRPr>
            </a:lvl1pPr>
          </a:lstStyle>
          <a:p>
            <a:pPr>
              <a:defRPr/>
            </a:pPr>
            <a:endParaRPr lang="en-US"/>
          </a:p>
        </p:txBody>
      </p:sp>
      <p:sp>
        <p:nvSpPr>
          <p:cNvPr id="436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5D3FFF08-831C-4D98-8811-710077820BA7}" type="slidenum">
              <a:rPr lang="en-US" altLang="en-US"/>
              <a:pPr>
                <a:defRPr/>
              </a:pPr>
              <a:t>‹#›</a:t>
            </a:fld>
            <a:endParaRPr lang="en-US" altLang="en-US"/>
          </a:p>
        </p:txBody>
      </p:sp>
    </p:spTree>
    <p:extLst>
      <p:ext uri="{BB962C8B-B14F-4D97-AF65-F5344CB8AC3E}">
        <p14:creationId xmlns:p14="http://schemas.microsoft.com/office/powerpoint/2010/main" val="3304885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mn-ea"/>
                <a:cs typeface="+mn-cs"/>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9ECA019-87DC-4456-B028-67749F3C9AFF}" type="slidenum">
              <a:rPr lang="en-US" altLang="en-US"/>
              <a:pPr>
                <a:defRPr/>
              </a:pPr>
              <a:t>‹#›</a:t>
            </a:fld>
            <a:endParaRPr lang="en-US" altLang="en-US"/>
          </a:p>
        </p:txBody>
      </p:sp>
    </p:spTree>
    <p:extLst>
      <p:ext uri="{BB962C8B-B14F-4D97-AF65-F5344CB8AC3E}">
        <p14:creationId xmlns:p14="http://schemas.microsoft.com/office/powerpoint/2010/main" val="34907342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A30329E1-C8A2-4E10-8DD4-C9F8C2734FF9}" type="slidenum">
              <a:rPr lang="en-US" altLang="en-US" sz="1200" b="0" smtClean="0"/>
              <a:pPr/>
              <a:t>1</a:t>
            </a:fld>
            <a:endParaRPr lang="en-US" altLang="en-US" sz="1200" b="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mobility – move stuff around. MOVE.</a:t>
            </a:r>
          </a:p>
          <a:p>
            <a:endParaRPr lang="en-US" dirty="0"/>
          </a:p>
          <a:p>
            <a:r>
              <a:rPr lang="en-US" dirty="0"/>
              <a:t>Harder to implement strong.&gt; weak</a:t>
            </a:r>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11</a:t>
            </a:fld>
            <a:endParaRPr lang="en-US" altLang="en-US"/>
          </a:p>
        </p:txBody>
      </p:sp>
    </p:spTree>
    <p:extLst>
      <p:ext uri="{BB962C8B-B14F-4D97-AF65-F5344CB8AC3E}">
        <p14:creationId xmlns:p14="http://schemas.microsoft.com/office/powerpoint/2010/main" val="3205299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79824AD8-500E-4F07-B4F8-986B72807C7D}" type="slidenum">
              <a:rPr lang="en-US" altLang="en-US" sz="1200" b="0" smtClean="0"/>
              <a:pPr/>
              <a:t>12</a:t>
            </a:fld>
            <a:endParaRPr lang="en-US" altLang="en-US" sz="1200" b="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400" i="1" dirty="0">
              <a:latin typeface="Arial"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EEC22340-FE95-41CB-A7BA-7B7E87F283A1}" type="slidenum">
              <a:rPr lang="en-US" altLang="en-US" sz="1200" b="0" smtClean="0"/>
              <a:pPr/>
              <a:t>13</a:t>
            </a:fld>
            <a:endParaRPr lang="en-US" altLang="en-US" sz="1200" b="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Architecture</a:t>
            </a:r>
          </a:p>
          <a:p>
            <a:endParaRPr lang="en-US" altLang="en-US" dirty="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3719F84B-CB36-4A01-8368-7B96082D8ED6}" type="slidenum">
              <a:rPr lang="en-US" altLang="en-US" sz="1200" b="0" smtClean="0"/>
              <a:pPr/>
              <a:t>14</a:t>
            </a:fld>
            <a:endParaRPr lang="en-US" altLang="en-US" sz="1200" b="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Interaction</a:t>
            </a:r>
          </a:p>
          <a:p>
            <a:endParaRPr lang="en-US" altLang="en-US" dirty="0">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64FC9CE8-3905-4C88-AE06-ADC6ED4E73CC}" type="slidenum">
              <a:rPr lang="en-US" altLang="en-US" sz="1200" b="0" smtClean="0"/>
              <a:pPr/>
              <a:t>15</a:t>
            </a:fld>
            <a:endParaRPr lang="en-US" altLang="en-US" sz="1200" b="0"/>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Recipe – code</a:t>
            </a:r>
          </a:p>
          <a:p>
            <a:r>
              <a:rPr lang="en-US" altLang="en-US" dirty="0">
                <a:latin typeface="Arial" pitchFamily="34" charset="0"/>
                <a:ea typeface="ＭＳ Ｐゴシック" pitchFamily="34" charset="-128"/>
              </a:rPr>
              <a:t>Resource – move around</a:t>
            </a:r>
          </a:p>
          <a:p>
            <a:r>
              <a:rPr lang="en-US" altLang="en-US" dirty="0">
                <a:latin typeface="Arial" pitchFamily="34" charset="0"/>
                <a:ea typeface="ＭＳ Ｐゴシック" pitchFamily="34" charset="-128"/>
              </a:rPr>
              <a:t>Database (very big size) – can’t move around</a:t>
            </a:r>
          </a:p>
          <a:p>
            <a:r>
              <a:rPr lang="en-US" altLang="en-US" dirty="0">
                <a:latin typeface="Arial" pitchFamily="34" charset="0"/>
                <a:ea typeface="ＭＳ Ｐゴシック" pitchFamily="34" charset="-128"/>
              </a:rPr>
              <a:t>A person – CPU</a:t>
            </a:r>
          </a:p>
          <a:p>
            <a:endParaRPr lang="en-US" altLang="en-US" dirty="0">
              <a:latin typeface="Arial" pitchFamily="34" charset="0"/>
              <a:ea typeface="ＭＳ Ｐゴシック" pitchFamily="34" charset="-128"/>
            </a:endParaRPr>
          </a:p>
          <a:p>
            <a:endParaRPr lang="en-US" altLang="en-US" dirty="0">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23C43A35-4565-44B7-83E9-F7FCC33A1656}" type="slidenum">
              <a:rPr lang="en-US" altLang="en-US" sz="1200" b="0" smtClean="0"/>
              <a:pPr/>
              <a:t>16</a:t>
            </a:fld>
            <a:endParaRPr lang="en-US" altLang="en-US" sz="1200" b="0"/>
          </a:p>
        </p:txBody>
      </p:sp>
      <p:sp>
        <p:nvSpPr>
          <p:cNvPr id="56323" name="Rectangle 1026"/>
          <p:cNvSpPr>
            <a:spLocks noGrp="1" noRot="1" noChangeAspect="1" noChangeArrowheads="1" noTextEdit="1"/>
          </p:cNvSpPr>
          <p:nvPr>
            <p:ph type="sldImg"/>
          </p:nvPr>
        </p:nvSpPr>
        <p:spPr>
          <a:ln/>
        </p:spPr>
      </p:sp>
      <p:sp>
        <p:nvSpPr>
          <p:cNvPr id="563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*Easy to understand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A78195C5-606C-46D3-B30D-7E9F5ECF839D}" type="slidenum">
              <a:rPr lang="en-US" altLang="en-US" sz="1200" b="0" smtClean="0"/>
              <a:pPr/>
              <a:t>17</a:t>
            </a:fld>
            <a:endParaRPr lang="en-US" altLang="en-US" sz="1200" b="0"/>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Sending code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Cloud service – SiteB</a:t>
            </a:r>
          </a:p>
          <a:p>
            <a:r>
              <a:rPr lang="en-US" altLang="en-US" dirty="0">
                <a:latin typeface="Arial" pitchFamily="34" charset="0"/>
                <a:ea typeface="ＭＳ Ｐゴシック" pitchFamily="34" charset="-128"/>
              </a:rPr>
              <a:t>Send code and get reply</a:t>
            </a:r>
          </a:p>
          <a:p>
            <a:endParaRPr lang="en-US" altLang="en-US" dirty="0">
              <a:latin typeface="Arial"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458E1D0D-585D-4E0D-9D1B-59E431D08BB9}" type="slidenum">
              <a:rPr lang="en-US" altLang="en-US" sz="1200" b="0" smtClean="0"/>
              <a:pPr/>
              <a:t>18</a:t>
            </a:fld>
            <a:endParaRPr lang="en-US" altLang="en-US" sz="1200"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Asking for code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Less common these days</a:t>
            </a:r>
          </a:p>
          <a:p>
            <a:r>
              <a:rPr lang="en-US" altLang="en-US" dirty="0">
                <a:latin typeface="Arial" pitchFamily="34" charset="0"/>
                <a:ea typeface="ＭＳ Ｐゴシック" pitchFamily="34" charset="-128"/>
              </a:rPr>
              <a:t>JavaScript (client-side)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You have data and request JavaScript code.</a:t>
            </a:r>
          </a:p>
          <a:p>
            <a:endParaRPr lang="en-US" altLang="en-US" dirty="0">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CC155B5D-2E10-4B7C-9AD5-809CAF6C8871}" type="slidenum">
              <a:rPr lang="en-US" altLang="en-US" sz="1200" b="0" smtClean="0"/>
              <a:pPr/>
              <a:t>19</a:t>
            </a:fld>
            <a:endParaRPr lang="en-US" altLang="en-US" sz="1200" b="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Less common</a:t>
            </a:r>
          </a:p>
          <a:p>
            <a:r>
              <a:rPr lang="en-US" altLang="en-US" dirty="0">
                <a:latin typeface="Arial" pitchFamily="34" charset="0"/>
                <a:ea typeface="ＭＳ Ｐゴシック" pitchFamily="34" charset="-128"/>
              </a:rPr>
              <a:t>Problem– security</a:t>
            </a:r>
          </a:p>
          <a:p>
            <a:endParaRPr lang="en-US" altLang="en-US" dirty="0">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5BF0536E-A041-4855-86FD-433C16C30360}" type="slidenum">
              <a:rPr lang="en-US" altLang="en-US" sz="1200" b="0" smtClean="0"/>
              <a:pPr/>
              <a:t>20</a:t>
            </a:fld>
            <a:endParaRPr lang="en-US" altLang="en-US" sz="1200" b="0"/>
          </a:p>
        </p:txBody>
      </p:sp>
      <p:sp>
        <p:nvSpPr>
          <p:cNvPr id="60419" name="Rectangle 2"/>
          <p:cNvSpPr>
            <a:spLocks noGrp="1" noRot="1" noChangeAspect="1" noChangeArrowheads="1" noTextEdit="1"/>
          </p:cNvSpPr>
          <p:nvPr>
            <p:ph type="sldImg"/>
          </p:nvPr>
        </p:nvSpPr>
        <p:spPr>
          <a:xfrm>
            <a:off x="1150938" y="692150"/>
            <a:ext cx="4556125" cy="3417888"/>
          </a:xfrm>
          <a:ln cap="flat"/>
        </p:spPr>
      </p:sp>
      <p:sp>
        <p:nvSpPr>
          <p:cNvPr id="60420" name="Rectangle 3"/>
          <p:cNvSpPr>
            <a:spLocks noGrp="1" noChangeArrowheads="1"/>
          </p:cNvSpPr>
          <p:nvPr>
            <p:ph type="body" idx="1"/>
          </p:nvPr>
        </p:nvSpPr>
        <p:spPr>
          <a:xfrm>
            <a:off x="914400" y="4341813"/>
            <a:ext cx="5027613"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775" tIns="52388" rIns="104775" bIns="52388"/>
          <a:lstStyle/>
          <a:p>
            <a:r>
              <a:rPr lang="en-US" altLang="en-US" dirty="0">
                <a:latin typeface="Arial" pitchFamily="34" charset="0"/>
                <a:ea typeface="ＭＳ Ｐゴシック" pitchFamily="34" charset="-128"/>
              </a:rPr>
              <a:t>Why use?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COD – code on demand</a:t>
            </a:r>
          </a:p>
          <a:p>
            <a:r>
              <a:rPr lang="en-US" altLang="en-US" dirty="0">
                <a:latin typeface="Arial" pitchFamily="34" charset="0"/>
                <a:ea typeface="ＭＳ Ｐゴシック" pitchFamily="34" charset="-128"/>
              </a:rPr>
              <a:t>Example of Client-size javascript</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Download JavaScript now, if later, disconnected, you still have the code.</a:t>
            </a:r>
          </a:p>
          <a:p>
            <a:endParaRPr lang="en-US" altLang="en-US" dirty="0">
              <a:latin typeface="Arial" pitchFamily="34" charset="0"/>
              <a:ea typeface="ＭＳ Ｐゴシック" pitchFamily="34" charset="-128"/>
            </a:endParaRPr>
          </a:p>
          <a:p>
            <a:endParaRPr lang="en-US" altLang="en-US" dirty="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904BA7AA-69E9-4A01-A2D6-AB22FD74200B}" type="slidenum">
              <a:rPr lang="en-US" altLang="en-US" sz="1200" b="0" smtClean="0"/>
              <a:pPr/>
              <a:t>3</a:t>
            </a:fld>
            <a:endParaRPr lang="en-US" alt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Old slide</a:t>
            </a:r>
          </a:p>
          <a:p>
            <a:r>
              <a:rPr lang="en-US" altLang="en-US" dirty="0">
                <a:latin typeface="Arial" pitchFamily="34" charset="0"/>
                <a:ea typeface="ＭＳ Ｐゴシック" pitchFamily="34" charset="-128"/>
              </a:rPr>
              <a:t>Mobile &gt; tablets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B845F517-2806-48CD-98B1-B3341A4A5330}" type="slidenum">
              <a:rPr lang="en-US" altLang="en-US" sz="1200" b="0" smtClean="0"/>
              <a:pPr/>
              <a:t>21</a:t>
            </a:fld>
            <a:endParaRPr lang="en-US" altLang="en-US" sz="1200" b="0"/>
          </a:p>
        </p:txBody>
      </p:sp>
      <p:sp>
        <p:nvSpPr>
          <p:cNvPr id="61443" name="Rectangle 2"/>
          <p:cNvSpPr>
            <a:spLocks noGrp="1" noRot="1" noChangeAspect="1" noChangeArrowheads="1" noTextEdit="1"/>
          </p:cNvSpPr>
          <p:nvPr>
            <p:ph type="sldImg"/>
          </p:nvPr>
        </p:nvSpPr>
        <p:spPr>
          <a:xfrm>
            <a:off x="1150938" y="692150"/>
            <a:ext cx="4556125" cy="3417888"/>
          </a:xfrm>
          <a:ln cap="flat"/>
        </p:spPr>
      </p:sp>
      <p:sp>
        <p:nvSpPr>
          <p:cNvPr id="61444" name="Rectangle 3"/>
          <p:cNvSpPr>
            <a:spLocks noGrp="1" noChangeArrowheads="1"/>
          </p:cNvSpPr>
          <p:nvPr>
            <p:ph type="body" idx="1"/>
          </p:nvPr>
        </p:nvSpPr>
        <p:spPr>
          <a:xfrm>
            <a:off x="914400" y="4341813"/>
            <a:ext cx="5027613"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775" tIns="52388" rIns="104775" bIns="52388"/>
          <a:lstStyle/>
          <a:p>
            <a:r>
              <a:rPr lang="en-US" altLang="en-US" i="0" dirty="0">
                <a:latin typeface="Arial" pitchFamily="34" charset="0"/>
                <a:ea typeface="ＭＳ Ｐゴシック" pitchFamily="34" charset="-128"/>
              </a:rPr>
              <a:t>NETWORK TRAFFIC</a:t>
            </a:r>
          </a:p>
          <a:p>
            <a:endParaRPr lang="en-US" altLang="en-US" i="0" dirty="0">
              <a:latin typeface="Arial" pitchFamily="34" charset="0"/>
              <a:ea typeface="ＭＳ Ｐゴシック" pitchFamily="34" charset="-128"/>
            </a:endParaRPr>
          </a:p>
          <a:p>
            <a:r>
              <a:rPr lang="en-US" altLang="en-US" i="0" dirty="0">
                <a:latin typeface="Arial" pitchFamily="34" charset="0"/>
                <a:ea typeface="ＭＳ Ｐゴシック" pitchFamily="34" charset="-128"/>
              </a:rPr>
              <a:t>Mobile agent – security problem</a:t>
            </a:r>
          </a:p>
          <a:p>
            <a:r>
              <a:rPr lang="en-US" altLang="en-US" i="0" dirty="0">
                <a:latin typeface="Arial" pitchFamily="34" charset="0"/>
                <a:ea typeface="ＭＳ Ｐゴシック" pitchFamily="34" charset="-128"/>
              </a:rPr>
              <a:t>Data getting bigger problem</a:t>
            </a:r>
          </a:p>
          <a:p>
            <a:endParaRPr lang="en-US" altLang="en-US" i="0" dirty="0">
              <a:latin typeface="Arial" pitchFamily="34" charset="0"/>
              <a:ea typeface="ＭＳ Ｐゴシック" pitchFamily="34" charset="-128"/>
            </a:endParaRPr>
          </a:p>
          <a:p>
            <a:r>
              <a:rPr lang="en-US" altLang="en-US" i="0" dirty="0">
                <a:latin typeface="Arial" pitchFamily="34" charset="0"/>
                <a:ea typeface="ＭＳ Ｐゴシック" pitchFamily="34" charset="-128"/>
              </a:rPr>
              <a:t>Small code to big dataset – good</a:t>
            </a:r>
          </a:p>
          <a:p>
            <a:r>
              <a:rPr lang="en-US" altLang="en-US" i="0" dirty="0">
                <a:latin typeface="Arial" pitchFamily="34" charset="0"/>
                <a:ea typeface="ＭＳ Ｐゴシック" pitchFamily="34" charset="-128"/>
              </a:rPr>
              <a:t>Big code to small dataset – bad</a:t>
            </a:r>
          </a:p>
          <a:p>
            <a:endParaRPr lang="en-US" altLang="en-US" i="0" dirty="0">
              <a:latin typeface="Arial" pitchFamily="34" charset="0"/>
              <a:ea typeface="ＭＳ Ｐゴシック" pitchFamily="34" charset="-128"/>
            </a:endParaRPr>
          </a:p>
          <a:p>
            <a:endParaRPr lang="en-US" altLang="en-US" i="0" dirty="0">
              <a:latin typeface="Arial"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319D2273-508A-414C-89BB-180A040BA563}" type="slidenum">
              <a:rPr lang="en-US" altLang="en-US" sz="1200" b="0" smtClean="0"/>
              <a:pPr/>
              <a:t>22</a:t>
            </a:fld>
            <a:endParaRPr lang="en-US" altLang="en-US" sz="1200" b="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Javascript – why need dynamic reconfiguration because everyone has different browser</a:t>
            </a:r>
          </a:p>
          <a:p>
            <a:endParaRPr lang="en-US" altLang="en-US" dirty="0">
              <a:latin typeface="Arial" pitchFamily="34" charset="0"/>
              <a:ea typeface="ＭＳ Ｐゴシック" pitchFamily="34" charset="-128"/>
            </a:endParaRPr>
          </a:p>
          <a:p>
            <a:endParaRPr lang="en-US" altLang="en-US" dirty="0">
              <a:latin typeface="Arial" pitchFamily="34"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AE90113A-A9C9-40EB-9990-3028FD12E1CC}" type="slidenum">
              <a:rPr lang="en-US" altLang="en-US" sz="1200" b="0" smtClean="0"/>
              <a:pPr/>
              <a:t>23</a:t>
            </a:fld>
            <a:endParaRPr lang="en-US" altLang="en-US" sz="1200" b="0"/>
          </a:p>
        </p:txBody>
      </p:sp>
      <p:sp>
        <p:nvSpPr>
          <p:cNvPr id="63491" name="Rectangle 2"/>
          <p:cNvSpPr>
            <a:spLocks noGrp="1" noRot="1" noChangeAspect="1" noChangeArrowheads="1" noTextEdit="1"/>
          </p:cNvSpPr>
          <p:nvPr>
            <p:ph type="sldImg"/>
          </p:nvPr>
        </p:nvSpPr>
        <p:spPr>
          <a:xfrm>
            <a:off x="1150938" y="692150"/>
            <a:ext cx="4556125" cy="3417888"/>
          </a:xfrm>
          <a:ln cap="flat"/>
        </p:spPr>
      </p:sp>
      <p:sp>
        <p:nvSpPr>
          <p:cNvPr id="63492" name="Rectangle 3"/>
          <p:cNvSpPr>
            <a:spLocks noGrp="1" noChangeArrowheads="1"/>
          </p:cNvSpPr>
          <p:nvPr>
            <p:ph type="body" idx="1"/>
          </p:nvPr>
        </p:nvSpPr>
        <p:spPr>
          <a:xfrm>
            <a:off x="914400" y="4341813"/>
            <a:ext cx="5027613"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775" tIns="52388" rIns="104775" bIns="52388"/>
          <a:lstStyle/>
          <a:p>
            <a:r>
              <a:rPr lang="en-US" altLang="en-US" dirty="0">
                <a:latin typeface="Arial" pitchFamily="34" charset="0"/>
                <a:ea typeface="ＭＳ Ｐゴシック" pitchFamily="34" charset="-128"/>
              </a:rPr>
              <a:t>Client-side javascript again – WEAK</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Why?</a:t>
            </a:r>
          </a:p>
          <a:p>
            <a:r>
              <a:rPr lang="en-US" altLang="en-US" dirty="0">
                <a:latin typeface="Arial" pitchFamily="34" charset="0"/>
                <a:ea typeface="ＭＳ Ｐゴシック" pitchFamily="34" charset="-128"/>
              </a:rPr>
              <a:t>Networks gotten better / faster</a:t>
            </a:r>
          </a:p>
          <a:p>
            <a:endParaRPr lang="en-US" altLang="en-US" dirty="0">
              <a:latin typeface="Arial"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74E45835-1FFC-4FA1-B8CF-A22DF9C1A5B6}" type="slidenum">
              <a:rPr lang="en-US" altLang="en-US" sz="1200" b="0" smtClean="0"/>
              <a:pPr/>
              <a:t>24</a:t>
            </a:fld>
            <a:endParaRPr lang="en-US" altLang="en-US" sz="1200" b="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5BDAC961-9AE0-4C81-9567-FA794DDE5830}" type="slidenum">
              <a:rPr lang="en-US" altLang="en-US" sz="1200" b="0" smtClean="0"/>
              <a:pPr/>
              <a:t>25</a:t>
            </a:fld>
            <a:endParaRPr lang="en-US" altLang="en-US" sz="1200" b="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DAD35FA4-1359-4D1D-8E1D-1B76DA9A013C}" type="slidenum">
              <a:rPr lang="en-US" altLang="en-US" sz="1200" b="0" smtClean="0"/>
              <a:pPr/>
              <a:t>26</a:t>
            </a:fld>
            <a:endParaRPr lang="en-US" altLang="en-US" sz="1200" b="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Security =&gt;</a:t>
            </a:r>
          </a:p>
          <a:p>
            <a:r>
              <a:rPr lang="en-US" altLang="en-US" dirty="0">
                <a:latin typeface="Arial" pitchFamily="34" charset="0"/>
                <a:ea typeface="ＭＳ Ｐゴシック" pitchFamily="34" charset="-128"/>
              </a:rPr>
              <a:t>Confidentially</a:t>
            </a:r>
          </a:p>
          <a:p>
            <a:r>
              <a:rPr lang="en-US" altLang="en-US" dirty="0">
                <a:latin typeface="Arial" pitchFamily="34" charset="0"/>
                <a:ea typeface="ＭＳ Ｐゴシック" pitchFamily="34" charset="-128"/>
              </a:rPr>
              <a:t>Integrity</a:t>
            </a:r>
          </a:p>
          <a:p>
            <a:r>
              <a:rPr lang="en-US" altLang="en-US" dirty="0">
                <a:latin typeface="Arial" pitchFamily="34" charset="0"/>
                <a:ea typeface="ＭＳ Ｐゴシック" pitchFamily="34" charset="-128"/>
              </a:rPr>
              <a:t>Protect data</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Privacy =&gt;</a:t>
            </a:r>
          </a:p>
          <a:p>
            <a:r>
              <a:rPr lang="en-US" altLang="en-US" dirty="0">
                <a:latin typeface="Arial" pitchFamily="34" charset="0"/>
                <a:ea typeface="ＭＳ Ｐゴシック" pitchFamily="34" charset="-128"/>
              </a:rPr>
              <a:t>Not reveal identity</a:t>
            </a:r>
          </a:p>
          <a:p>
            <a:endParaRPr lang="en-US" altLang="en-US" dirty="0">
              <a:latin typeface="Arial"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should I put speech recognizer?</a:t>
            </a:r>
          </a:p>
          <a:p>
            <a:endParaRPr lang="en-US" dirty="0"/>
          </a:p>
          <a:p>
            <a:r>
              <a:rPr lang="en-US" dirty="0"/>
              <a:t>Local vs server (latency)</a:t>
            </a:r>
          </a:p>
          <a:p>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28</a:t>
            </a:fld>
            <a:endParaRPr lang="en-US" altLang="en-US"/>
          </a:p>
        </p:txBody>
      </p:sp>
    </p:spTree>
    <p:extLst>
      <p:ext uri="{BB962C8B-B14F-4D97-AF65-F5344CB8AC3E}">
        <p14:creationId xmlns:p14="http://schemas.microsoft.com/office/powerpoint/2010/main" val="3412247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only care TIME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29</a:t>
            </a:fld>
            <a:endParaRPr lang="en-US" altLang="en-US"/>
          </a:p>
        </p:txBody>
      </p:sp>
    </p:spTree>
    <p:extLst>
      <p:ext uri="{BB962C8B-B14F-4D97-AF65-F5344CB8AC3E}">
        <p14:creationId xmlns:p14="http://schemas.microsoft.com/office/powerpoint/2010/main" val="435560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TRADEOFFs</a:t>
            </a:r>
          </a:p>
          <a:p>
            <a:endParaRPr lang="en-US" dirty="0"/>
          </a:p>
          <a:p>
            <a:r>
              <a:rPr lang="en-US" dirty="0"/>
              <a:t>Faster – but less quality</a:t>
            </a:r>
          </a:p>
          <a:p>
            <a:r>
              <a:rPr lang="en-US" dirty="0"/>
              <a:t>Slower – better </a:t>
            </a:r>
            <a:r>
              <a:rPr lang="en-US" dirty="0" err="1"/>
              <a:t>quailty</a:t>
            </a:r>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30</a:t>
            </a:fld>
            <a:endParaRPr lang="en-US" altLang="en-US"/>
          </a:p>
        </p:txBody>
      </p:sp>
    </p:spTree>
    <p:extLst>
      <p:ext uri="{BB962C8B-B14F-4D97-AF65-F5344CB8AC3E}">
        <p14:creationId xmlns:p14="http://schemas.microsoft.com/office/powerpoint/2010/main" val="2091028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31</a:t>
            </a:fld>
            <a:endParaRPr lang="en-US" altLang="en-US"/>
          </a:p>
        </p:txBody>
      </p:sp>
    </p:spTree>
    <p:extLst>
      <p:ext uri="{BB962C8B-B14F-4D97-AF65-F5344CB8AC3E}">
        <p14:creationId xmlns:p14="http://schemas.microsoft.com/office/powerpoint/2010/main" val="305458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ＭＳ Ｐゴシック" pitchFamily="34" charset="-128"/>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A79AAE84-6D96-40E7-8175-ED285CB34655}" type="slidenum">
              <a:rPr lang="en-US" altLang="en-US" sz="1200" b="0" smtClean="0"/>
              <a:pPr/>
              <a:t>4</a:t>
            </a:fld>
            <a:endParaRPr lang="en-US" altLang="en-US" sz="1200"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is not adding, more like combination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32</a:t>
            </a:fld>
            <a:endParaRPr lang="en-US" altLang="en-US"/>
          </a:p>
        </p:txBody>
      </p:sp>
    </p:spTree>
    <p:extLst>
      <p:ext uri="{BB962C8B-B14F-4D97-AF65-F5344CB8AC3E}">
        <p14:creationId xmlns:p14="http://schemas.microsoft.com/office/powerpoint/2010/main" val="286520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33</a:t>
            </a:fld>
            <a:endParaRPr lang="en-US" altLang="en-US"/>
          </a:p>
        </p:txBody>
      </p:sp>
    </p:spTree>
    <p:extLst>
      <p:ext uri="{BB962C8B-B14F-4D97-AF65-F5344CB8AC3E}">
        <p14:creationId xmlns:p14="http://schemas.microsoft.com/office/powerpoint/2010/main" val="100788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34</a:t>
            </a:fld>
            <a:endParaRPr lang="en-US" altLang="en-US"/>
          </a:p>
        </p:txBody>
      </p:sp>
    </p:spTree>
    <p:extLst>
      <p:ext uri="{BB962C8B-B14F-4D97-AF65-F5344CB8AC3E}">
        <p14:creationId xmlns:p14="http://schemas.microsoft.com/office/powerpoint/2010/main" val="2442716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35</a:t>
            </a:fld>
            <a:endParaRPr lang="en-US" altLang="en-US"/>
          </a:p>
        </p:txBody>
      </p:sp>
    </p:spTree>
    <p:extLst>
      <p:ext uri="{BB962C8B-B14F-4D97-AF65-F5344CB8AC3E}">
        <p14:creationId xmlns:p14="http://schemas.microsoft.com/office/powerpoint/2010/main" val="1621959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36</a:t>
            </a:fld>
            <a:endParaRPr lang="en-US" altLang="en-US"/>
          </a:p>
        </p:txBody>
      </p:sp>
    </p:spTree>
    <p:extLst>
      <p:ext uri="{BB962C8B-B14F-4D97-AF65-F5344CB8AC3E}">
        <p14:creationId xmlns:p14="http://schemas.microsoft.com/office/powerpoint/2010/main" val="12669951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37</a:t>
            </a:fld>
            <a:endParaRPr lang="en-US" altLang="en-US"/>
          </a:p>
        </p:txBody>
      </p:sp>
    </p:spTree>
    <p:extLst>
      <p:ext uri="{BB962C8B-B14F-4D97-AF65-F5344CB8AC3E}">
        <p14:creationId xmlns:p14="http://schemas.microsoft.com/office/powerpoint/2010/main" val="311497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38</a:t>
            </a:fld>
            <a:endParaRPr lang="en-US" altLang="en-US"/>
          </a:p>
        </p:txBody>
      </p:sp>
    </p:spTree>
    <p:extLst>
      <p:ext uri="{BB962C8B-B14F-4D97-AF65-F5344CB8AC3E}">
        <p14:creationId xmlns:p14="http://schemas.microsoft.com/office/powerpoint/2010/main" val="3621783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care how to get there, but complete </a:t>
            </a:r>
            <a:r>
              <a:rPr lang="en-US"/>
              <a:t>your objectives</a:t>
            </a:r>
          </a:p>
          <a:p>
            <a:endParaRPr lang="en-US"/>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39</a:t>
            </a:fld>
            <a:endParaRPr lang="en-US" altLang="en-US"/>
          </a:p>
        </p:txBody>
      </p:sp>
    </p:spTree>
    <p:extLst>
      <p:ext uri="{BB962C8B-B14F-4D97-AF65-F5344CB8AC3E}">
        <p14:creationId xmlns:p14="http://schemas.microsoft.com/office/powerpoint/2010/main" val="4086000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42D2A9B1-FED7-4552-B464-B89062092C57}" type="slidenum">
              <a:rPr lang="en-US" altLang="en-US" sz="1200" b="0" smtClean="0"/>
              <a:pPr/>
              <a:t>40</a:t>
            </a:fld>
            <a:endParaRPr lang="en-US" altLang="en-US"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5A780C4C-B6E4-4CCF-8A9E-DF4BA3E81DE4}" type="slidenum">
              <a:rPr lang="en-US" altLang="en-US" sz="1200" b="0" smtClean="0"/>
              <a:pPr/>
              <a:t>5</a:t>
            </a:fld>
            <a:endParaRPr lang="en-US" altLang="en-US" sz="1200" b="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A04ADB71-638E-4455-B098-F7E3C4DD9121}" type="slidenum">
              <a:rPr lang="en-US" altLang="en-US" sz="1200" b="0" smtClean="0"/>
              <a:pPr/>
              <a:t>6</a:t>
            </a:fld>
            <a:endParaRPr lang="en-US" altLang="en-US" sz="1200" b="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Ex: Smartphone</a:t>
            </a:r>
          </a:p>
          <a:p>
            <a:r>
              <a:rPr lang="en-US" altLang="en-US" dirty="0">
                <a:latin typeface="Arial" pitchFamily="34" charset="0"/>
                <a:ea typeface="ＭＳ Ｐゴシック" pitchFamily="34" charset="-128"/>
              </a:rPr>
              <a:t>Move around</a:t>
            </a:r>
          </a:p>
          <a:p>
            <a:r>
              <a:rPr lang="en-US" altLang="en-US" dirty="0">
                <a:latin typeface="Arial" pitchFamily="34" charset="0"/>
                <a:ea typeface="ＭＳ Ｐゴシック" pitchFamily="34" charset="-128"/>
              </a:rPr>
              <a:t>Scarce resource – mass CPU &amp; RAM</a:t>
            </a:r>
          </a:p>
          <a:p>
            <a:r>
              <a:rPr lang="en-US" altLang="en-US" dirty="0">
                <a:latin typeface="Arial" pitchFamily="34" charset="0"/>
                <a:ea typeface="ＭＳ Ｐゴシック" pitchFamily="34" charset="-128"/>
              </a:rPr>
              <a:t>Slower CPU speed (compare to other device and machines)</a:t>
            </a:r>
          </a:p>
          <a:p>
            <a:endParaRPr lang="en-US" altLang="en-US" dirty="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AE336A58-B3F3-49C6-A588-36B59A907723}" type="slidenum">
              <a:rPr lang="en-US" altLang="en-US" sz="1200" b="0" smtClean="0"/>
              <a:pPr/>
              <a:t>7</a:t>
            </a:fld>
            <a:endParaRPr lang="en-US" altLang="en-US" sz="1200"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1CF68B19-44D3-4DCF-B710-F94DE6D06E87}" type="slidenum">
              <a:rPr lang="en-US" altLang="en-US" sz="1200" b="0" smtClean="0"/>
              <a:pPr/>
              <a:t>8</a:t>
            </a:fld>
            <a:endParaRPr lang="en-US" altLang="en-US" sz="1200" b="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Logical***</a:t>
            </a:r>
          </a:p>
          <a:p>
            <a:endParaRPr lang="en-US" altLang="en-US" dirty="0">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fld id="{4C338A57-C2FE-4A27-A389-C032B8A9D5FE}" type="slidenum">
              <a:rPr lang="en-US" altLang="en-US" sz="1200" b="0" smtClean="0"/>
              <a:pPr/>
              <a:t>9</a:t>
            </a:fld>
            <a:endParaRPr lang="en-US" altLang="en-US" sz="1200"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itchFamily="34" charset="0"/>
                <a:ea typeface="ＭＳ Ｐゴシック" pitchFamily="34" charset="-128"/>
              </a:rPr>
              <a:t>Movement of code – mobile code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Move the data and move your code to same location(distribute) and make them faster. Ex: Hadoop &amp; sparks</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Moving code from server to browser (to your computer/browser)</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execution state - Process, thread</a:t>
            </a:r>
          </a:p>
          <a:p>
            <a:r>
              <a:rPr lang="en-US" altLang="en-US" dirty="0">
                <a:latin typeface="Arial" pitchFamily="34" charset="0"/>
                <a:ea typeface="ＭＳ Ｐゴシック" pitchFamily="34" charset="-128"/>
              </a:rPr>
              <a:t>Implementing cloud – strong mobility.</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Strong mobility – super fast.</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Pause the process, copy over to other server, then continue.</a:t>
            </a:r>
          </a:p>
          <a:p>
            <a:r>
              <a:rPr lang="en-US" altLang="en-US" dirty="0">
                <a:latin typeface="Arial" pitchFamily="34" charset="0"/>
                <a:ea typeface="ＭＳ Ｐゴシック" pitchFamily="34" charset="-128"/>
              </a:rPr>
              <a:t>After that, it keeps the changes then send.</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Send code snippet to cloud, then all cloud distributed system run. (Many)</a:t>
            </a:r>
          </a:p>
          <a:p>
            <a:endParaRPr lang="en-US" altLang="en-US" dirty="0">
              <a:latin typeface="Arial" pitchFamily="34" charset="0"/>
              <a:ea typeface="ＭＳ Ｐゴシック" pitchFamily="34" charset="-128"/>
            </a:endParaRP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Receiver-Init</a:t>
            </a:r>
          </a:p>
          <a:p>
            <a:r>
              <a:rPr lang="en-US" dirty="0"/>
              <a:t>Client-side JavaScript</a:t>
            </a:r>
          </a:p>
          <a:p>
            <a:endParaRPr lang="en-US" dirty="0"/>
          </a:p>
          <a:p>
            <a:r>
              <a:rPr lang="en-US" dirty="0"/>
              <a:t>Sender-init </a:t>
            </a:r>
          </a:p>
          <a:p>
            <a:r>
              <a:rPr lang="en-US" dirty="0"/>
              <a:t>Send code out. Ask here is code run it.</a:t>
            </a:r>
          </a:p>
          <a:p>
            <a:endParaRPr lang="en-US" dirty="0"/>
          </a:p>
        </p:txBody>
      </p:sp>
      <p:sp>
        <p:nvSpPr>
          <p:cNvPr id="4" name="Slide Number Placeholder 3"/>
          <p:cNvSpPr>
            <a:spLocks noGrp="1"/>
          </p:cNvSpPr>
          <p:nvPr>
            <p:ph type="sldNum" sz="quarter" idx="10"/>
          </p:nvPr>
        </p:nvSpPr>
        <p:spPr/>
        <p:txBody>
          <a:bodyPr/>
          <a:lstStyle/>
          <a:p>
            <a:pPr>
              <a:defRPr/>
            </a:pPr>
            <a:fld id="{E9ECA019-87DC-4456-B028-67749F3C9AFF}" type="slidenum">
              <a:rPr lang="en-US" altLang="en-US" smtClean="0"/>
              <a:pPr>
                <a:defRPr/>
              </a:pPr>
              <a:t>10</a:t>
            </a:fld>
            <a:endParaRPr lang="en-US" altLang="en-US"/>
          </a:p>
        </p:txBody>
      </p:sp>
    </p:spTree>
    <p:extLst>
      <p:ext uri="{BB962C8B-B14F-4D97-AF65-F5344CB8AC3E}">
        <p14:creationId xmlns:p14="http://schemas.microsoft.com/office/powerpoint/2010/main" val="3775390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9529E639-CB4D-4C87-A31C-016ACDB2BB01}"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143219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BF59D71F-C74E-4513-83D5-E591FFFF166D}"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229396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8009C982-7B92-402D-B800-631F26566D04}"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349481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8619CC14-1B02-49F3-86FC-17ADD1463CEB}"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264146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ACEAAC0D-3A27-44B0-986B-C060ED3D3F0F}"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124138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FBB9832E-222A-4FD9-8DAC-52045B5284D2}"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20408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1B058725-C733-48C3-8ACE-19AC85E2612B}"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292733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5F4ACD7F-325C-4342-9F48-3114613C7509}"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361342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567077B1-101D-47D5-906E-6969664C5140}"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2527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8CCAF7C5-3EBE-4323-9C9A-9357D0048781}"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31763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SWE 622 – Distributed Software Systems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 Sousa</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latin typeface="Tahoma" panose="020B0604030504040204" pitchFamily="34" charset="0"/>
              </a:rPr>
              <a:t>Lecture 9 – Adaptation – </a:t>
            </a:r>
            <a:fld id="{D5B6ABB2-99EF-4AA4-B54B-26B59D6D5BC2}"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Tree>
    <p:extLst>
      <p:ext uri="{BB962C8B-B14F-4D97-AF65-F5344CB8AC3E}">
        <p14:creationId xmlns:p14="http://schemas.microsoft.com/office/powerpoint/2010/main" val="173452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2D8"/>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457200" y="6550025"/>
            <a:ext cx="2895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rgbClr val="502800"/>
                </a:solidFill>
                <a:latin typeface="Tahoma" panose="020B0604030504040204" pitchFamily="34" charset="0"/>
              </a:defRPr>
            </a:lvl1pPr>
          </a:lstStyle>
          <a:p>
            <a:pPr>
              <a:defRPr/>
            </a:pPr>
            <a:r>
              <a:rPr lang="en-US" altLang="en-US" dirty="0"/>
              <a:t>SWE 622 – Distributed Software Systems</a:t>
            </a:r>
          </a:p>
        </p:txBody>
      </p:sp>
      <p:sp>
        <p:nvSpPr>
          <p:cNvPr id="1029" name="Rectangle 5"/>
          <p:cNvSpPr>
            <a:spLocks noGrp="1" noChangeArrowheads="1"/>
          </p:cNvSpPr>
          <p:nvPr>
            <p:ph type="ftr" sz="quarter" idx="3"/>
          </p:nvPr>
        </p:nvSpPr>
        <p:spPr bwMode="auto">
          <a:xfrm>
            <a:off x="3352800" y="6550025"/>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solidFill>
                  <a:srgbClr val="502800"/>
                </a:solidFill>
                <a:latin typeface="Tahoma" panose="020B0604030504040204" pitchFamily="34" charset="0"/>
              </a:defRPr>
            </a:lvl1pPr>
          </a:lstStyle>
          <a:p>
            <a:pPr>
              <a:defRPr/>
            </a:pPr>
            <a:r>
              <a:rPr lang="en-US" altLang="en-US" dirty="0"/>
              <a:t>© Sousa</a:t>
            </a:r>
          </a:p>
        </p:txBody>
      </p:sp>
      <p:sp>
        <p:nvSpPr>
          <p:cNvPr id="1030" name="Rectangle 6"/>
          <p:cNvSpPr>
            <a:spLocks noGrp="1" noChangeArrowheads="1"/>
          </p:cNvSpPr>
          <p:nvPr>
            <p:ph type="sldNum" sz="quarter" idx="4"/>
          </p:nvPr>
        </p:nvSpPr>
        <p:spPr bwMode="auto">
          <a:xfrm>
            <a:off x="5486400" y="6550025"/>
            <a:ext cx="3200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solidFill>
                  <a:srgbClr val="502800"/>
                </a:solidFill>
                <a:latin typeface="Comic Sans MS" pitchFamily="66" charset="0"/>
              </a:defRPr>
            </a:lvl1pPr>
          </a:lstStyle>
          <a:p>
            <a:pPr>
              <a:defRPr/>
            </a:pPr>
            <a:r>
              <a:rPr lang="en-US" altLang="en-US" dirty="0">
                <a:latin typeface="Tahoma" panose="020B0604030504040204" pitchFamily="34" charset="0"/>
              </a:rPr>
              <a:t>Lecture 9 – Adaptation – </a:t>
            </a:r>
            <a:fld id="{BFCD1F23-8BC8-4377-899A-891D7F959F73}" type="slidenum">
              <a:rPr lang="en-US" altLang="en-US" smtClean="0">
                <a:latin typeface="Tahoma" panose="020B0604030504040204" pitchFamily="34" charset="0"/>
              </a:rPr>
              <a:pPr>
                <a:defRPr/>
              </a:pPr>
              <a:t>‹#›</a:t>
            </a:fld>
            <a:endParaRPr lang="en-US" altLang="en-US" dirty="0">
              <a:latin typeface="Tahoma" panose="020B0604030504040204" pitchFamily="34" charset="0"/>
            </a:endParaRPr>
          </a:p>
        </p:txBody>
      </p:sp>
      <p:sp>
        <p:nvSpPr>
          <p:cNvPr id="1031" name="Line 7"/>
          <p:cNvSpPr>
            <a:spLocks noChangeShapeType="1"/>
          </p:cNvSpPr>
          <p:nvPr userDrawn="1"/>
        </p:nvSpPr>
        <p:spPr bwMode="auto">
          <a:xfrm>
            <a:off x="457200" y="6477000"/>
            <a:ext cx="8229600"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4400">
          <a:solidFill>
            <a:srgbClr val="663300"/>
          </a:solidFill>
          <a:latin typeface="Tahoma" panose="020B0604030504040204" pitchFamily="34" charset="0"/>
          <a:ea typeface="ＭＳ Ｐゴシック" charset="-128"/>
          <a:cs typeface="ＭＳ Ｐゴシック" charset="-128"/>
        </a:defRPr>
      </a:lvl1pPr>
      <a:lvl2pPr algn="l" rtl="0" eaLnBrk="0" fontAlgn="base" hangingPunct="0">
        <a:spcBef>
          <a:spcPct val="0"/>
        </a:spcBef>
        <a:spcAft>
          <a:spcPct val="0"/>
        </a:spcAft>
        <a:defRPr sz="4400">
          <a:solidFill>
            <a:srgbClr val="663300"/>
          </a:solidFill>
          <a:latin typeface="Comic Sans MS" pitchFamily="66" charset="0"/>
          <a:ea typeface="ＭＳ Ｐゴシック" charset="-128"/>
          <a:cs typeface="ＭＳ Ｐゴシック" charset="-128"/>
        </a:defRPr>
      </a:lvl2pPr>
      <a:lvl3pPr algn="l" rtl="0" eaLnBrk="0" fontAlgn="base" hangingPunct="0">
        <a:spcBef>
          <a:spcPct val="0"/>
        </a:spcBef>
        <a:spcAft>
          <a:spcPct val="0"/>
        </a:spcAft>
        <a:defRPr sz="4400">
          <a:solidFill>
            <a:srgbClr val="663300"/>
          </a:solidFill>
          <a:latin typeface="Comic Sans MS" pitchFamily="66" charset="0"/>
          <a:ea typeface="ＭＳ Ｐゴシック" charset="-128"/>
          <a:cs typeface="ＭＳ Ｐゴシック" charset="-128"/>
        </a:defRPr>
      </a:lvl3pPr>
      <a:lvl4pPr algn="l" rtl="0" eaLnBrk="0" fontAlgn="base" hangingPunct="0">
        <a:spcBef>
          <a:spcPct val="0"/>
        </a:spcBef>
        <a:spcAft>
          <a:spcPct val="0"/>
        </a:spcAft>
        <a:defRPr sz="4400">
          <a:solidFill>
            <a:srgbClr val="663300"/>
          </a:solidFill>
          <a:latin typeface="Comic Sans MS" pitchFamily="66" charset="0"/>
          <a:ea typeface="ＭＳ Ｐゴシック" charset="-128"/>
          <a:cs typeface="ＭＳ Ｐゴシック" charset="-128"/>
        </a:defRPr>
      </a:lvl4pPr>
      <a:lvl5pPr algn="l" rtl="0" eaLnBrk="0" fontAlgn="base" hangingPunct="0">
        <a:spcBef>
          <a:spcPct val="0"/>
        </a:spcBef>
        <a:spcAft>
          <a:spcPct val="0"/>
        </a:spcAft>
        <a:defRPr sz="4400">
          <a:solidFill>
            <a:srgbClr val="663300"/>
          </a:solidFill>
          <a:latin typeface="Comic Sans MS" pitchFamily="66" charset="0"/>
          <a:ea typeface="ＭＳ Ｐゴシック" charset="-128"/>
          <a:cs typeface="ＭＳ Ｐゴシック" charset="-128"/>
        </a:defRPr>
      </a:lvl5pPr>
      <a:lvl6pPr marL="457200" algn="l" rtl="0" fontAlgn="base">
        <a:spcBef>
          <a:spcPct val="0"/>
        </a:spcBef>
        <a:spcAft>
          <a:spcPct val="0"/>
        </a:spcAft>
        <a:defRPr sz="4400">
          <a:solidFill>
            <a:srgbClr val="663300"/>
          </a:solidFill>
          <a:latin typeface="Comic Sans MS" pitchFamily="66" charset="0"/>
        </a:defRPr>
      </a:lvl6pPr>
      <a:lvl7pPr marL="914400" algn="l" rtl="0" fontAlgn="base">
        <a:spcBef>
          <a:spcPct val="0"/>
        </a:spcBef>
        <a:spcAft>
          <a:spcPct val="0"/>
        </a:spcAft>
        <a:defRPr sz="4400">
          <a:solidFill>
            <a:srgbClr val="663300"/>
          </a:solidFill>
          <a:latin typeface="Comic Sans MS" pitchFamily="66" charset="0"/>
        </a:defRPr>
      </a:lvl7pPr>
      <a:lvl8pPr marL="1371600" algn="l" rtl="0" fontAlgn="base">
        <a:spcBef>
          <a:spcPct val="0"/>
        </a:spcBef>
        <a:spcAft>
          <a:spcPct val="0"/>
        </a:spcAft>
        <a:defRPr sz="4400">
          <a:solidFill>
            <a:srgbClr val="663300"/>
          </a:solidFill>
          <a:latin typeface="Comic Sans MS" pitchFamily="66" charset="0"/>
        </a:defRPr>
      </a:lvl8pPr>
      <a:lvl9pPr marL="1828800" algn="l" rtl="0" fontAlgn="base">
        <a:spcBef>
          <a:spcPct val="0"/>
        </a:spcBef>
        <a:spcAft>
          <a:spcPct val="0"/>
        </a:spcAft>
        <a:defRPr sz="4400">
          <a:solidFill>
            <a:srgbClr val="663300"/>
          </a:solidFill>
          <a:latin typeface="Comic Sans MS" pitchFamily="66" charset="0"/>
        </a:defRPr>
      </a:lvl9pPr>
    </p:titleStyle>
    <p:bodyStyle>
      <a:lvl1pPr marL="342900" indent="-342900" algn="l" rtl="0" eaLnBrk="0" fontAlgn="base" hangingPunct="0">
        <a:spcBef>
          <a:spcPct val="20000"/>
        </a:spcBef>
        <a:spcAft>
          <a:spcPct val="0"/>
        </a:spcAft>
        <a:buSzPct val="60000"/>
        <a:buBlip>
          <a:blip r:embed="rId13"/>
        </a:buBlip>
        <a:defRPr sz="3200">
          <a:solidFill>
            <a:srgbClr val="663300"/>
          </a:solidFill>
          <a:latin typeface="Tahoma" panose="020B0604030504040204" pitchFamily="34" charset="0"/>
          <a:ea typeface="ＭＳ Ｐゴシック" charset="-128"/>
          <a:cs typeface="ＭＳ Ｐゴシック" charset="-128"/>
        </a:defRPr>
      </a:lvl1pPr>
      <a:lvl2pPr marL="742950" indent="-285750" algn="l" rtl="0" eaLnBrk="0" fontAlgn="base" hangingPunct="0">
        <a:spcBef>
          <a:spcPct val="20000"/>
        </a:spcBef>
        <a:spcAft>
          <a:spcPct val="0"/>
        </a:spcAft>
        <a:buSzPct val="60000"/>
        <a:buBlip>
          <a:blip r:embed="rId14"/>
        </a:buBlip>
        <a:defRPr sz="2800">
          <a:solidFill>
            <a:srgbClr val="663300"/>
          </a:solidFill>
          <a:latin typeface="Tahoma" panose="020B0604030504040204" pitchFamily="34" charset="0"/>
          <a:ea typeface="ＭＳ Ｐゴシック" charset="-128"/>
        </a:defRPr>
      </a:lvl2pPr>
      <a:lvl3pPr marL="1143000" indent="-228600" algn="l" rtl="0" eaLnBrk="0" fontAlgn="base" hangingPunct="0">
        <a:spcBef>
          <a:spcPct val="20000"/>
        </a:spcBef>
        <a:spcAft>
          <a:spcPct val="0"/>
        </a:spcAft>
        <a:buSzPct val="70000"/>
        <a:buBlip>
          <a:blip r:embed="rId15"/>
        </a:buBlip>
        <a:defRPr sz="2400">
          <a:solidFill>
            <a:srgbClr val="663300"/>
          </a:solidFill>
          <a:latin typeface="Tahoma" panose="020B0604030504040204" pitchFamily="34" charset="0"/>
          <a:ea typeface="ＭＳ Ｐゴシック" charset="-128"/>
        </a:defRPr>
      </a:lvl3pPr>
      <a:lvl4pPr marL="1600200" indent="-228600" algn="l" rtl="0" eaLnBrk="0" fontAlgn="base" hangingPunct="0">
        <a:spcBef>
          <a:spcPct val="20000"/>
        </a:spcBef>
        <a:spcAft>
          <a:spcPct val="0"/>
        </a:spcAft>
        <a:buChar char="–"/>
        <a:defRPr sz="2000">
          <a:solidFill>
            <a:srgbClr val="663300"/>
          </a:solidFill>
          <a:latin typeface="Tahoma" panose="020B0604030504040204" pitchFamily="34" charset="0"/>
          <a:ea typeface="ＭＳ Ｐゴシック" charset="-128"/>
        </a:defRPr>
      </a:lvl4pPr>
      <a:lvl5pPr marL="2057400" indent="-228600" algn="l" rtl="0" eaLnBrk="0" fontAlgn="base" hangingPunct="0">
        <a:spcBef>
          <a:spcPct val="20000"/>
        </a:spcBef>
        <a:spcAft>
          <a:spcPct val="0"/>
        </a:spcAft>
        <a:buChar char="»"/>
        <a:defRPr sz="2000">
          <a:solidFill>
            <a:srgbClr val="663300"/>
          </a:solidFill>
          <a:latin typeface="Tahoma" panose="020B0604030504040204" pitchFamily="34" charset="0"/>
          <a:ea typeface="ＭＳ Ｐゴシック" charset="-128"/>
        </a:defRPr>
      </a:lvl5pPr>
      <a:lvl6pPr marL="2514600" indent="-228600" algn="l" rtl="0" fontAlgn="base">
        <a:spcBef>
          <a:spcPct val="20000"/>
        </a:spcBef>
        <a:spcAft>
          <a:spcPct val="0"/>
        </a:spcAft>
        <a:buChar char="»"/>
        <a:defRPr sz="2000">
          <a:solidFill>
            <a:srgbClr val="663300"/>
          </a:solidFill>
          <a:latin typeface="+mn-lt"/>
        </a:defRPr>
      </a:lvl6pPr>
      <a:lvl7pPr marL="2971800" indent="-228600" algn="l" rtl="0" fontAlgn="base">
        <a:spcBef>
          <a:spcPct val="20000"/>
        </a:spcBef>
        <a:spcAft>
          <a:spcPct val="0"/>
        </a:spcAft>
        <a:buChar char="»"/>
        <a:defRPr sz="2000">
          <a:solidFill>
            <a:srgbClr val="663300"/>
          </a:solidFill>
          <a:latin typeface="+mn-lt"/>
        </a:defRPr>
      </a:lvl7pPr>
      <a:lvl8pPr marL="3429000" indent="-228600" algn="l" rtl="0" fontAlgn="base">
        <a:spcBef>
          <a:spcPct val="20000"/>
        </a:spcBef>
        <a:spcAft>
          <a:spcPct val="0"/>
        </a:spcAft>
        <a:buChar char="»"/>
        <a:defRPr sz="2000">
          <a:solidFill>
            <a:srgbClr val="663300"/>
          </a:solidFill>
          <a:latin typeface="+mn-lt"/>
        </a:defRPr>
      </a:lvl8pPr>
      <a:lvl9pPr marL="3886200" indent="-228600" algn="l" rtl="0" fontAlgn="base">
        <a:spcBef>
          <a:spcPct val="20000"/>
        </a:spcBef>
        <a:spcAft>
          <a:spcPct val="0"/>
        </a:spcAft>
        <a:buChar char="»"/>
        <a:defRPr sz="2000">
          <a:solidFill>
            <a:srgbClr val="6633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4.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6.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hyperlink" Target="http://www.secadministrator.com/rd.cfm?code=00wp254xma" TargetMode="External"/><Relationship Id="rId7"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windowsitpro.com/Article/ArticleID/43071/43071.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5.wmf"/><Relationship Id="rId7"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2.wmf"/><Relationship Id="rId9"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3.pn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219200"/>
            <a:ext cx="7772400" cy="1470025"/>
          </a:xfrm>
        </p:spPr>
        <p:txBody>
          <a:bodyPr/>
          <a:lstStyle/>
          <a:p>
            <a:pPr algn="ctr" eaLnBrk="1" hangingPunct="1"/>
            <a:r>
              <a:rPr lang="en-US" altLang="en-US" sz="5400">
                <a:ea typeface="ＭＳ Ｐゴシック" pitchFamily="34" charset="-128"/>
              </a:rPr>
              <a:t>Distributed</a:t>
            </a:r>
            <a:br>
              <a:rPr lang="en-US" altLang="en-US" sz="5400">
                <a:ea typeface="ＭＳ Ｐゴシック" pitchFamily="34" charset="-128"/>
              </a:rPr>
            </a:br>
            <a:r>
              <a:rPr lang="en-US" altLang="en-US" sz="5400">
                <a:ea typeface="ＭＳ Ｐゴシック" pitchFamily="34" charset="-128"/>
              </a:rPr>
              <a:t>Software Engineering</a:t>
            </a:r>
          </a:p>
        </p:txBody>
      </p:sp>
      <p:sp>
        <p:nvSpPr>
          <p:cNvPr id="2051" name="Rectangle 3"/>
          <p:cNvSpPr>
            <a:spLocks noGrp="1" noChangeArrowheads="1"/>
          </p:cNvSpPr>
          <p:nvPr>
            <p:ph type="subTitle" idx="1"/>
          </p:nvPr>
        </p:nvSpPr>
        <p:spPr>
          <a:xfrm>
            <a:off x="685800" y="3048000"/>
            <a:ext cx="7772400" cy="2895600"/>
          </a:xfrm>
        </p:spPr>
        <p:txBody>
          <a:bodyPr/>
          <a:lstStyle/>
          <a:p>
            <a:pPr eaLnBrk="1" hangingPunct="1">
              <a:lnSpc>
                <a:spcPct val="90000"/>
              </a:lnSpc>
            </a:pPr>
            <a:r>
              <a:rPr lang="en-US" altLang="en-US" dirty="0">
                <a:solidFill>
                  <a:schemeClr val="tx1"/>
                </a:solidFill>
                <a:ea typeface="ＭＳ Ｐゴシック" pitchFamily="34" charset="-128"/>
              </a:rPr>
              <a:t>Mobility and Dynamic Adaptation</a:t>
            </a:r>
          </a:p>
          <a:p>
            <a:pPr eaLnBrk="1" hangingPunct="1">
              <a:lnSpc>
                <a:spcPct val="90000"/>
              </a:lnSpc>
            </a:pPr>
            <a:endParaRPr lang="en-US" altLang="en-US" sz="2000" dirty="0">
              <a:ea typeface="ＭＳ Ｐゴシック" pitchFamily="34" charset="-128"/>
            </a:endParaRPr>
          </a:p>
          <a:p>
            <a:pPr eaLnBrk="1" hangingPunct="1">
              <a:lnSpc>
                <a:spcPct val="120000"/>
              </a:lnSpc>
            </a:pPr>
            <a:r>
              <a:rPr lang="en-US" altLang="en-US" dirty="0">
                <a:solidFill>
                  <a:schemeClr val="tx1"/>
                </a:solidFill>
                <a:ea typeface="ＭＳ Ｐゴシック" pitchFamily="34" charset="-128"/>
              </a:rPr>
              <a:t>David A. Wheeler</a:t>
            </a:r>
          </a:p>
          <a:p>
            <a:pPr eaLnBrk="1" hangingPunct="1">
              <a:lnSpc>
                <a:spcPct val="110000"/>
              </a:lnSpc>
            </a:pPr>
            <a:r>
              <a:rPr lang="en-US" altLang="en-US" sz="2000" dirty="0">
                <a:ea typeface="ＭＳ Ｐゴシック" pitchFamily="34" charset="-128"/>
              </a:rPr>
              <a:t>SWE 622</a:t>
            </a:r>
            <a:br>
              <a:rPr lang="en-US" altLang="en-US" sz="2000" dirty="0">
                <a:ea typeface="ＭＳ Ｐゴシック" pitchFamily="34" charset="-128"/>
              </a:rPr>
            </a:br>
            <a:r>
              <a:rPr lang="en-US" altLang="en-US" sz="2800" dirty="0">
                <a:ea typeface="ＭＳ Ｐゴシック" pitchFamily="34" charset="-128"/>
              </a:rPr>
              <a:t>George Mason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ea typeface="ＭＳ Ｐゴシック" pitchFamily="34" charset="-128"/>
              </a:rPr>
              <a:t>Another way to group mobile code: Who’s the Initiator?</a:t>
            </a:r>
          </a:p>
        </p:txBody>
      </p:sp>
      <p:sp>
        <p:nvSpPr>
          <p:cNvPr id="11267" name="Content Placeholder 2"/>
          <p:cNvSpPr>
            <a:spLocks noGrp="1"/>
          </p:cNvSpPr>
          <p:nvPr>
            <p:ph idx="1"/>
          </p:nvPr>
        </p:nvSpPr>
        <p:spPr/>
        <p:txBody>
          <a:bodyPr/>
          <a:lstStyle/>
          <a:p>
            <a:r>
              <a:rPr lang="en-US" altLang="en-US">
                <a:ea typeface="ＭＳ Ｐゴシック" pitchFamily="34" charset="-128"/>
              </a:rPr>
              <a:t>Receiver-initiated: Migration initiated by target machine (where code will run)</a:t>
            </a:r>
          </a:p>
          <a:p>
            <a:pPr lvl="1"/>
            <a:r>
              <a:rPr lang="en-US" altLang="en-US">
                <a:ea typeface="ＭＳ Ｐゴシック" pitchFamily="34" charset="-128"/>
              </a:rPr>
              <a:t>E.g., Java applets, client-side Javascript</a:t>
            </a:r>
          </a:p>
          <a:p>
            <a:r>
              <a:rPr lang="en-US" altLang="en-US">
                <a:ea typeface="ＭＳ Ｐゴシック" pitchFamily="34" charset="-128"/>
              </a:rPr>
              <a:t>Sender-initiated: Migration initiated by machine where code currently resides or is being executed</a:t>
            </a:r>
          </a:p>
          <a:p>
            <a:pPr lvl="1"/>
            <a:r>
              <a:rPr lang="en-US" altLang="en-US">
                <a:ea typeface="ＭＳ Ｐゴシック" pitchFamily="34" charset="-128"/>
              </a:rPr>
              <a:t>E.g., many process migration systems</a:t>
            </a:r>
          </a:p>
        </p:txBody>
      </p:sp>
      <p:sp>
        <p:nvSpPr>
          <p:cNvPr id="112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r>
              <a:rPr lang="en-US" altLang="en-US" sz="1000" b="0" dirty="0">
                <a:solidFill>
                  <a:srgbClr val="502800"/>
                </a:solidFill>
                <a:latin typeface="Tahoma" panose="020B0604030504040204" pitchFamily="34" charset="0"/>
              </a:rPr>
              <a:t>SWE 622 – Distributed Software Systems</a:t>
            </a:r>
          </a:p>
        </p:txBody>
      </p:sp>
      <p:sp>
        <p:nvSpPr>
          <p:cNvPr id="112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r>
              <a:rPr lang="en-US" altLang="en-US" sz="1000" b="0" dirty="0">
                <a:solidFill>
                  <a:srgbClr val="502800"/>
                </a:solidFill>
                <a:latin typeface="Tahoma" panose="020B0604030504040204" pitchFamily="34" charset="0"/>
              </a:rPr>
              <a:t>© Sousa</a:t>
            </a:r>
          </a:p>
        </p:txBody>
      </p:sp>
      <p:sp>
        <p:nvSpPr>
          <p:cNvPr id="112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r>
              <a:rPr lang="en-US" altLang="en-US" sz="1000" b="0" dirty="0">
                <a:solidFill>
                  <a:srgbClr val="502800"/>
                </a:solidFill>
                <a:latin typeface="Tahoma" panose="020B0604030504040204" pitchFamily="34" charset="0"/>
              </a:rPr>
              <a:t>Lecture 9 – Adaptation – </a:t>
            </a:r>
            <a:fld id="{31BC27E1-1220-48C9-BDEB-74B1AAFEA53D}" type="slidenum">
              <a:rPr lang="en-US" altLang="en-US" sz="1000" b="0" smtClean="0">
                <a:solidFill>
                  <a:srgbClr val="502800"/>
                </a:solidFill>
                <a:latin typeface="Tahoma" panose="020B0604030504040204" pitchFamily="34" charset="0"/>
              </a:rPr>
              <a:pPr/>
              <a:t>10</a:t>
            </a:fld>
            <a:endParaRPr lang="en-US" altLang="en-US" sz="1000" b="0" dirty="0">
              <a:solidFill>
                <a:srgbClr val="502800"/>
              </a:solidFill>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ea typeface="ＭＳ Ｐゴシック" pitchFamily="34" charset="-128"/>
              </a:rPr>
              <a:t>Other differentiators…</a:t>
            </a:r>
          </a:p>
        </p:txBody>
      </p:sp>
      <p:sp>
        <p:nvSpPr>
          <p:cNvPr id="12291" name="Content Placeholder 2"/>
          <p:cNvSpPr>
            <a:spLocks noGrp="1"/>
          </p:cNvSpPr>
          <p:nvPr>
            <p:ph idx="1"/>
          </p:nvPr>
        </p:nvSpPr>
        <p:spPr/>
        <p:txBody>
          <a:bodyPr/>
          <a:lstStyle/>
          <a:p>
            <a:r>
              <a:rPr lang="en-US" altLang="en-US">
                <a:ea typeface="ＭＳ Ｐゴシック" pitchFamily="34" charset="-128"/>
              </a:rPr>
              <a:t>If weak mobility (can only “start at beginning”):</a:t>
            </a:r>
          </a:p>
          <a:p>
            <a:pPr lvl="1"/>
            <a:r>
              <a:rPr lang="en-US" altLang="en-US">
                <a:ea typeface="ＭＳ Ｐゴシック" pitchFamily="34" charset="-128"/>
              </a:rPr>
              <a:t>Execute within same process?</a:t>
            </a:r>
          </a:p>
          <a:p>
            <a:pPr lvl="1"/>
            <a:r>
              <a:rPr lang="en-US" altLang="en-US">
                <a:ea typeface="ＭＳ Ｐゴシック" pitchFamily="34" charset="-128"/>
              </a:rPr>
              <a:t>Execute in different process?</a:t>
            </a:r>
          </a:p>
          <a:p>
            <a:r>
              <a:rPr lang="en-US" altLang="en-US">
                <a:ea typeface="ＭＳ Ｐゴシック" pitchFamily="34" charset="-128"/>
              </a:rPr>
              <a:t>If strong mobility, options:</a:t>
            </a:r>
          </a:p>
          <a:p>
            <a:pPr lvl="1"/>
            <a:r>
              <a:rPr lang="en-US" altLang="en-US">
                <a:ea typeface="ＭＳ Ｐゴシック" pitchFamily="34" charset="-128"/>
              </a:rPr>
              <a:t>Migrate process: Moving a running process?</a:t>
            </a:r>
          </a:p>
          <a:p>
            <a:pPr lvl="1"/>
            <a:r>
              <a:rPr lang="en-US" altLang="en-US">
                <a:ea typeface="ＭＳ Ｐゴシック" pitchFamily="34" charset="-128"/>
              </a:rPr>
              <a:t>Remote cloning: Create exact copy of process in parallel on remote machine (as a process “fork”)?</a:t>
            </a:r>
          </a:p>
        </p:txBody>
      </p:sp>
      <p:sp>
        <p:nvSpPr>
          <p:cNvPr id="122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r>
              <a:rPr lang="en-US" altLang="en-US" sz="1000" b="0" dirty="0">
                <a:solidFill>
                  <a:srgbClr val="502800"/>
                </a:solidFill>
                <a:latin typeface="Tahoma" panose="020B0604030504040204" pitchFamily="34" charset="0"/>
              </a:rPr>
              <a:t>SWE 622 – Distributed Software Systems</a:t>
            </a:r>
          </a:p>
        </p:txBody>
      </p:sp>
      <p:sp>
        <p:nvSpPr>
          <p:cNvPr id="122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r>
              <a:rPr lang="en-US" altLang="en-US" sz="1000" b="0" dirty="0">
                <a:solidFill>
                  <a:srgbClr val="502800"/>
                </a:solidFill>
                <a:latin typeface="Tahoma" panose="020B0604030504040204" pitchFamily="34" charset="0"/>
              </a:rPr>
              <a:t>© Sousa</a:t>
            </a:r>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r>
              <a:rPr lang="en-US" altLang="en-US" sz="1000" b="0" dirty="0">
                <a:solidFill>
                  <a:srgbClr val="502800"/>
                </a:solidFill>
                <a:latin typeface="Tahoma" panose="020B0604030504040204" pitchFamily="34" charset="0"/>
              </a:rPr>
              <a:t>Lecture 9 – Adaptation – </a:t>
            </a:r>
            <a:fld id="{A679858E-BC08-449F-B290-49813A7041F0}" type="slidenum">
              <a:rPr lang="en-US" altLang="en-US" sz="1000" b="0" smtClean="0">
                <a:solidFill>
                  <a:srgbClr val="502800"/>
                </a:solidFill>
                <a:latin typeface="Tahoma" panose="020B0604030504040204" pitchFamily="34" charset="0"/>
              </a:rPr>
              <a:pPr/>
              <a:t>11</a:t>
            </a:fld>
            <a:endParaRPr lang="en-US" altLang="en-US" sz="1000" b="0" dirty="0">
              <a:solidFill>
                <a:srgbClr val="502800"/>
              </a:solidFill>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76200"/>
            <a:ext cx="8610600" cy="1447800"/>
          </a:xfrm>
          <a:noFill/>
        </p:spPr>
        <p:txBody>
          <a:bodyPr/>
          <a:lstStyle/>
          <a:p>
            <a:r>
              <a:rPr lang="en-US" altLang="en-US">
                <a:ea typeface="ＭＳ Ｐゴシック" pitchFamily="34" charset="-128"/>
              </a:rPr>
              <a:t>From Technology to Design Paradigms</a:t>
            </a:r>
          </a:p>
        </p:txBody>
      </p:sp>
      <p:sp>
        <p:nvSpPr>
          <p:cNvPr id="13315" name="Rectangle 3"/>
          <p:cNvSpPr>
            <a:spLocks noGrp="1" noChangeArrowheads="1"/>
          </p:cNvSpPr>
          <p:nvPr>
            <p:ph type="body" idx="1"/>
          </p:nvPr>
        </p:nvSpPr>
        <p:spPr>
          <a:noFill/>
        </p:spPr>
        <p:txBody>
          <a:bodyPr/>
          <a:lstStyle/>
          <a:p>
            <a:r>
              <a:rPr lang="en-US" altLang="en-US" sz="2800">
                <a:ea typeface="ＭＳ Ｐゴシック" pitchFamily="34" charset="-128"/>
              </a:rPr>
              <a:t>Abstract away from mobile code technology</a:t>
            </a:r>
          </a:p>
          <a:p>
            <a:r>
              <a:rPr lang="en-US" altLang="en-US" sz="2800">
                <a:ea typeface="ＭＳ Ｐゴシック" pitchFamily="34" charset="-128"/>
              </a:rPr>
              <a:t>Location, and mobility of both code and components should be taken into account at the design level</a:t>
            </a:r>
          </a:p>
          <a:p>
            <a:r>
              <a:rPr lang="ja-JP" altLang="en-US" sz="2800">
                <a:ea typeface="ＭＳ Ｐゴシック" pitchFamily="34" charset="-128"/>
              </a:rPr>
              <a:t>“</a:t>
            </a:r>
            <a:r>
              <a:rPr lang="en-US" altLang="ja-JP" sz="2800">
                <a:ea typeface="ＭＳ Ｐゴシック" pitchFamily="34" charset="-128"/>
              </a:rPr>
              <a:t>Architectural styles</a:t>
            </a:r>
            <a:r>
              <a:rPr lang="ja-JP" altLang="en-US" sz="2800">
                <a:ea typeface="ＭＳ Ｐゴシック" pitchFamily="34" charset="-128"/>
              </a:rPr>
              <a:t>”</a:t>
            </a:r>
            <a:r>
              <a:rPr lang="en-US" altLang="ja-JP" sz="2800">
                <a:ea typeface="ＭＳ Ｐゴシック" pitchFamily="34" charset="-128"/>
              </a:rPr>
              <a:t> that employ some form of code mobility</a:t>
            </a:r>
          </a:p>
          <a:p>
            <a:pPr lvl="1"/>
            <a:r>
              <a:rPr lang="en-US" altLang="en-US" sz="2400" i="1">
                <a:ea typeface="ＭＳ Ｐゴシック" pitchFamily="34" charset="-128"/>
              </a:rPr>
              <a:t>Code On Demand</a:t>
            </a:r>
            <a:endParaRPr lang="en-US" altLang="en-US" sz="2400">
              <a:ea typeface="ＭＳ Ｐゴシック" pitchFamily="34" charset="-128"/>
            </a:endParaRPr>
          </a:p>
          <a:p>
            <a:pPr lvl="1"/>
            <a:r>
              <a:rPr lang="en-US" altLang="en-US" sz="2400" i="1">
                <a:ea typeface="ＭＳ Ｐゴシック" pitchFamily="34" charset="-128"/>
              </a:rPr>
              <a:t>Remote Evaluation</a:t>
            </a:r>
          </a:p>
          <a:p>
            <a:pPr lvl="1"/>
            <a:r>
              <a:rPr lang="en-US" altLang="en-US" sz="2400" i="1">
                <a:ea typeface="ＭＳ Ｐゴシック" pitchFamily="34" charset="-128"/>
              </a:rPr>
              <a:t>Mobile Agent</a:t>
            </a:r>
          </a:p>
        </p:txBody>
      </p:sp>
      <p:sp>
        <p:nvSpPr>
          <p:cNvPr id="13316"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133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F86D775C-82EF-43B5-99C4-4356A3BD38FF}" type="slidenum">
              <a:rPr lang="en-US" altLang="en-US" sz="1000" smtClean="0">
                <a:solidFill>
                  <a:srgbClr val="502800"/>
                </a:solidFill>
                <a:latin typeface="Tahoma" panose="020B0604030504040204" pitchFamily="34" charset="0"/>
              </a:rPr>
              <a:pPr>
                <a:spcBef>
                  <a:spcPct val="0"/>
                </a:spcBef>
                <a:buSzTx/>
                <a:buFontTx/>
                <a:buNone/>
              </a:pPr>
              <a:t>12</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ea typeface="ＭＳ Ｐゴシック" pitchFamily="34" charset="-128"/>
              </a:rPr>
              <a:t>Architectural Abstractions</a:t>
            </a:r>
          </a:p>
        </p:txBody>
      </p:sp>
      <p:sp>
        <p:nvSpPr>
          <p:cNvPr id="14339" name="Rectangle 3"/>
          <p:cNvSpPr>
            <a:spLocks noGrp="1" noChangeArrowheads="1"/>
          </p:cNvSpPr>
          <p:nvPr>
            <p:ph type="body" idx="1"/>
          </p:nvPr>
        </p:nvSpPr>
        <p:spPr>
          <a:xfrm>
            <a:off x="304800" y="1265238"/>
            <a:ext cx="8229600" cy="4525962"/>
          </a:xfrm>
        </p:spPr>
        <p:txBody>
          <a:bodyPr/>
          <a:lstStyle/>
          <a:p>
            <a:r>
              <a:rPr lang="en-US" altLang="en-US" sz="2800" i="1">
                <a:ea typeface="ＭＳ Ｐゴシック" pitchFamily="34" charset="-128"/>
              </a:rPr>
              <a:t>Components</a:t>
            </a:r>
            <a:endParaRPr lang="en-US" altLang="en-US" sz="2800">
              <a:ea typeface="ＭＳ Ｐゴシック" pitchFamily="34" charset="-128"/>
            </a:endParaRPr>
          </a:p>
          <a:p>
            <a:pPr lvl="1"/>
            <a:r>
              <a:rPr lang="en-US" altLang="en-US" sz="2400">
                <a:ea typeface="ＭＳ Ｐゴシック" pitchFamily="34" charset="-128"/>
              </a:rPr>
              <a:t>Resource components (Data, devices, code)</a:t>
            </a:r>
            <a:endParaRPr lang="en-US" altLang="en-US" sz="2400" i="1">
              <a:ea typeface="ＭＳ Ｐゴシック" pitchFamily="34" charset="-128"/>
            </a:endParaRPr>
          </a:p>
          <a:p>
            <a:pPr lvl="1"/>
            <a:r>
              <a:rPr lang="en-US" altLang="en-US" sz="2400">
                <a:ea typeface="ＭＳ Ｐゴシック" pitchFamily="34" charset="-128"/>
              </a:rPr>
              <a:t>Computational components</a:t>
            </a:r>
          </a:p>
          <a:p>
            <a:pPr marL="1085850" lvl="2"/>
            <a:r>
              <a:rPr lang="en-US" altLang="en-US" sz="1800">
                <a:ea typeface="ＭＳ Ｐゴシック" pitchFamily="34" charset="-128"/>
              </a:rPr>
              <a:t>Execution state</a:t>
            </a:r>
          </a:p>
          <a:p>
            <a:pPr marL="1085850" lvl="2"/>
            <a:r>
              <a:rPr lang="en-US" altLang="en-US" sz="1800">
                <a:ea typeface="ＭＳ Ｐゴシック" pitchFamily="34" charset="-128"/>
              </a:rPr>
              <a:t>Private data</a:t>
            </a:r>
          </a:p>
          <a:p>
            <a:pPr marL="1085850" lvl="2"/>
            <a:r>
              <a:rPr lang="en-US" altLang="en-US" sz="1800">
                <a:ea typeface="ＭＳ Ｐゴシック" pitchFamily="34" charset="-128"/>
              </a:rPr>
              <a:t>Bindings to other components (e.g., code)</a:t>
            </a:r>
          </a:p>
          <a:p>
            <a:r>
              <a:rPr lang="en-US" altLang="en-US" sz="2800" i="1">
                <a:ea typeface="ＭＳ Ｐゴシック" pitchFamily="34" charset="-128"/>
              </a:rPr>
              <a:t>Interactions</a:t>
            </a:r>
            <a:endParaRPr lang="en-US" altLang="en-US" sz="2800">
              <a:ea typeface="ＭＳ Ｐゴシック" pitchFamily="34" charset="-128"/>
            </a:endParaRPr>
          </a:p>
          <a:p>
            <a:r>
              <a:rPr lang="en-US" altLang="en-US" sz="2800" i="1">
                <a:ea typeface="ＭＳ Ｐゴシック" pitchFamily="34" charset="-128"/>
              </a:rPr>
              <a:t>Sites</a:t>
            </a:r>
            <a:endParaRPr lang="en-US" altLang="en-US" sz="2800">
              <a:ea typeface="ＭＳ Ｐゴシック" pitchFamily="34" charset="-128"/>
            </a:endParaRPr>
          </a:p>
          <a:p>
            <a:pPr lvl="1"/>
            <a:r>
              <a:rPr lang="en-US" altLang="en-US" sz="2400">
                <a:ea typeface="ＭＳ Ｐゴシック" pitchFamily="34" charset="-128"/>
              </a:rPr>
              <a:t>Support execution</a:t>
            </a:r>
          </a:p>
          <a:p>
            <a:pPr lvl="1"/>
            <a:r>
              <a:rPr lang="en-US" altLang="en-US" sz="2400">
                <a:ea typeface="ＭＳ Ｐゴシック" pitchFamily="34" charset="-128"/>
              </a:rPr>
              <a:t>Support cheap interaction</a:t>
            </a:r>
          </a:p>
        </p:txBody>
      </p:sp>
      <p:sp>
        <p:nvSpPr>
          <p:cNvPr id="14340" name="Freeform 20"/>
          <p:cNvSpPr>
            <a:spLocks/>
          </p:cNvSpPr>
          <p:nvPr/>
        </p:nvSpPr>
        <p:spPr bwMode="auto">
          <a:xfrm>
            <a:off x="6019800" y="4572000"/>
            <a:ext cx="1905000" cy="304800"/>
          </a:xfrm>
          <a:custGeom>
            <a:avLst/>
            <a:gdLst>
              <a:gd name="T0" fmla="*/ 2147483647 w 1200"/>
              <a:gd name="T1" fmla="*/ 2147483647 h 192"/>
              <a:gd name="T2" fmla="*/ 2147483647 w 1200"/>
              <a:gd name="T3" fmla="*/ 2147483647 h 192"/>
              <a:gd name="T4" fmla="*/ 2147483647 w 1200"/>
              <a:gd name="T5" fmla="*/ 0 h 192"/>
              <a:gd name="T6" fmla="*/ 2147483647 w 1200"/>
              <a:gd name="T7" fmla="*/ 0 h 192"/>
              <a:gd name="T8" fmla="*/ 0 w 1200"/>
              <a:gd name="T9" fmla="*/ 2147483647 h 192"/>
              <a:gd name="T10" fmla="*/ 2147483647 w 1200"/>
              <a:gd name="T11" fmla="*/ 2147483647 h 192"/>
              <a:gd name="T12" fmla="*/ 0 60000 65536"/>
              <a:gd name="T13" fmla="*/ 0 60000 65536"/>
              <a:gd name="T14" fmla="*/ 0 60000 65536"/>
              <a:gd name="T15" fmla="*/ 0 60000 65536"/>
              <a:gd name="T16" fmla="*/ 0 60000 65536"/>
              <a:gd name="T17" fmla="*/ 0 60000 65536"/>
              <a:gd name="T18" fmla="*/ 0 w 1200"/>
              <a:gd name="T19" fmla="*/ 0 h 192"/>
              <a:gd name="T20" fmla="*/ 1200 w 120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200" h="192">
                <a:moveTo>
                  <a:pt x="576" y="192"/>
                </a:moveTo>
                <a:lnTo>
                  <a:pt x="1200" y="192"/>
                </a:lnTo>
                <a:lnTo>
                  <a:pt x="1104" y="0"/>
                </a:lnTo>
                <a:lnTo>
                  <a:pt x="96" y="0"/>
                </a:lnTo>
                <a:lnTo>
                  <a:pt x="0" y="192"/>
                </a:lnTo>
                <a:lnTo>
                  <a:pt x="576" y="192"/>
                </a:lnTo>
                <a:close/>
              </a:path>
            </a:pathLst>
          </a:custGeom>
          <a:gradFill rotWithShape="0">
            <a:gsLst>
              <a:gs pos="0">
                <a:srgbClr val="470000"/>
              </a:gs>
              <a:gs pos="100000">
                <a:srgbClr val="990000"/>
              </a:gs>
            </a:gsLst>
            <a:lin ang="5400000" scaled="1"/>
          </a:gradFill>
          <a:ln w="12700">
            <a:solidFill>
              <a:srgbClr val="000000"/>
            </a:solidFill>
            <a:round/>
            <a:headEnd type="none" w="sm" len="sm"/>
            <a:tailEnd type="none" w="sm" len="sm"/>
          </a:ln>
        </p:spPr>
        <p:txBody>
          <a:bodyPr wrap="none" anchor="ctr"/>
          <a:lstStyle/>
          <a:p>
            <a:endParaRPr lang="en-US"/>
          </a:p>
        </p:txBody>
      </p:sp>
      <p:sp>
        <p:nvSpPr>
          <p:cNvPr id="14341" name="Rectangle 21"/>
          <p:cNvSpPr>
            <a:spLocks noChangeArrowheads="1"/>
          </p:cNvSpPr>
          <p:nvPr/>
        </p:nvSpPr>
        <p:spPr bwMode="auto">
          <a:xfrm>
            <a:off x="6019800" y="4876800"/>
            <a:ext cx="1905000" cy="152400"/>
          </a:xfrm>
          <a:prstGeom prst="rect">
            <a:avLst/>
          </a:prstGeom>
          <a:solidFill>
            <a:srgbClr val="990000"/>
          </a:solidFill>
          <a:ln w="12700">
            <a:solidFill>
              <a:srgbClr val="720000"/>
            </a:solidFill>
            <a:miter lim="800000"/>
            <a:headEnd type="none" w="sm" len="sm"/>
            <a:tailEnd type="none" w="sm" len="sm"/>
          </a:ln>
        </p:spPr>
        <p:txBody>
          <a:bodyPr wrap="none" anchor="ctr"/>
          <a:lstStyle>
            <a:lvl1pPr defTabSz="762000">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endParaRPr lang="en-US" altLang="en-US" sz="2000">
              <a:solidFill>
                <a:schemeClr val="tx1"/>
              </a:solidFill>
              <a:latin typeface="Arial" pitchFamily="34" charset="0"/>
            </a:endParaRPr>
          </a:p>
        </p:txBody>
      </p:sp>
      <p:grpSp>
        <p:nvGrpSpPr>
          <p:cNvPr id="14342" name="Group 25"/>
          <p:cNvGrpSpPr>
            <a:grpSpLocks/>
          </p:cNvGrpSpPr>
          <p:nvPr/>
        </p:nvGrpSpPr>
        <p:grpSpPr bwMode="auto">
          <a:xfrm>
            <a:off x="8213725" y="1695450"/>
            <a:ext cx="381000" cy="457200"/>
            <a:chOff x="4848" y="2064"/>
            <a:chExt cx="288" cy="432"/>
          </a:xfrm>
        </p:grpSpPr>
        <p:sp>
          <p:nvSpPr>
            <p:cNvPr id="14349" name="Rectangle 26"/>
            <p:cNvSpPr>
              <a:spLocks noChangeArrowheads="1"/>
            </p:cNvSpPr>
            <p:nvPr/>
          </p:nvSpPr>
          <p:spPr bwMode="auto">
            <a:xfrm>
              <a:off x="4848" y="2064"/>
              <a:ext cx="288" cy="432"/>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4350" name="Line 27"/>
            <p:cNvSpPr>
              <a:spLocks noChangeShapeType="1"/>
            </p:cNvSpPr>
            <p:nvPr/>
          </p:nvSpPr>
          <p:spPr bwMode="auto">
            <a:xfrm>
              <a:off x="4896" y="2112"/>
              <a:ext cx="192"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1" name="Line 28"/>
            <p:cNvSpPr>
              <a:spLocks noChangeShapeType="1"/>
            </p:cNvSpPr>
            <p:nvPr/>
          </p:nvSpPr>
          <p:spPr bwMode="auto">
            <a:xfrm>
              <a:off x="4896" y="216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2" name="Line 29"/>
            <p:cNvSpPr>
              <a:spLocks noChangeShapeType="1"/>
            </p:cNvSpPr>
            <p:nvPr/>
          </p:nvSpPr>
          <p:spPr bwMode="auto">
            <a:xfrm>
              <a:off x="4896" y="2208"/>
              <a:ext cx="96" cy="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3" name="Line 30"/>
            <p:cNvSpPr>
              <a:spLocks noChangeShapeType="1"/>
            </p:cNvSpPr>
            <p:nvPr/>
          </p:nvSpPr>
          <p:spPr bwMode="auto">
            <a:xfrm>
              <a:off x="4896" y="2256"/>
              <a:ext cx="192"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4" name="Line 31"/>
            <p:cNvSpPr>
              <a:spLocks noChangeShapeType="1"/>
            </p:cNvSpPr>
            <p:nvPr/>
          </p:nvSpPr>
          <p:spPr bwMode="auto">
            <a:xfrm>
              <a:off x="4896" y="2352"/>
              <a:ext cx="96"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5" name="Line 32"/>
            <p:cNvSpPr>
              <a:spLocks noChangeShapeType="1"/>
            </p:cNvSpPr>
            <p:nvPr/>
          </p:nvSpPr>
          <p:spPr bwMode="auto">
            <a:xfrm>
              <a:off x="4896" y="240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6" name="Line 33"/>
            <p:cNvSpPr>
              <a:spLocks noChangeShapeType="1"/>
            </p:cNvSpPr>
            <p:nvPr/>
          </p:nvSpPr>
          <p:spPr bwMode="auto">
            <a:xfrm>
              <a:off x="4896" y="2448"/>
              <a:ext cx="9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4343" name="Rectangle 34"/>
          <p:cNvSpPr>
            <a:spLocks noChangeArrowheads="1"/>
          </p:cNvSpPr>
          <p:nvPr/>
        </p:nvSpPr>
        <p:spPr bwMode="auto">
          <a:xfrm>
            <a:off x="7620000" y="1905000"/>
            <a:ext cx="228600" cy="228600"/>
          </a:xfrm>
          <a:prstGeom prst="rect">
            <a:avLst/>
          </a:prstGeom>
          <a:solidFill>
            <a:srgbClr val="008000"/>
          </a:solidFill>
          <a:ln w="9525">
            <a:miter lim="800000"/>
            <a:headEnd/>
            <a:tailEnd/>
          </a:ln>
          <a:scene3d>
            <a:camera prst="legacyPerspectiveTopRight">
              <a:rot lat="300000" lon="899994" rev="0"/>
            </a:camera>
            <a:lightRig rig="legacyFlat1" dir="t"/>
          </a:scene3d>
          <a:sp3d extrusionH="430200" prstMaterial="legacyMatte">
            <a:bevelT w="13500" h="13500" prst="angle"/>
            <a:bevelB w="13500" h="13500" prst="angle"/>
            <a:extrusionClr>
              <a:srgbClr val="008000"/>
            </a:extrusionClr>
          </a:sp3d>
        </p:spPr>
        <p:txBody>
          <a:bodyPr wrap="none" anchor="ctr">
            <a:flatTx/>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4344" name="Oval 36"/>
          <p:cNvSpPr>
            <a:spLocks noChangeArrowheads="1"/>
          </p:cNvSpPr>
          <p:nvPr/>
        </p:nvSpPr>
        <p:spPr bwMode="auto">
          <a:xfrm>
            <a:off x="5105400" y="2209800"/>
            <a:ext cx="457200" cy="457200"/>
          </a:xfrm>
          <a:prstGeom prst="ellipse">
            <a:avLst/>
          </a:prstGeom>
          <a:gradFill rotWithShape="0">
            <a:gsLst>
              <a:gs pos="0">
                <a:srgbClr val="CFCF01"/>
              </a:gs>
              <a:gs pos="100000">
                <a:srgbClr val="606000"/>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defTabSz="762000">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2000">
                <a:solidFill>
                  <a:srgbClr val="000000"/>
                </a:solidFill>
                <a:latin typeface="Arial" pitchFamily="34" charset="0"/>
              </a:rPr>
              <a:t>X</a:t>
            </a:r>
            <a:endParaRPr lang="en-US" altLang="en-US" sz="2000">
              <a:solidFill>
                <a:schemeClr val="tx1"/>
              </a:solidFill>
              <a:latin typeface="Arial" pitchFamily="34" charset="0"/>
            </a:endParaRPr>
          </a:p>
        </p:txBody>
      </p:sp>
      <p:sp>
        <p:nvSpPr>
          <p:cNvPr id="14345" name="Text Box 37"/>
          <p:cNvSpPr txBox="1">
            <a:spLocks noChangeArrowheads="1"/>
          </p:cNvSpPr>
          <p:nvPr/>
        </p:nvSpPr>
        <p:spPr bwMode="auto">
          <a:xfrm>
            <a:off x="6553200" y="5135563"/>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800">
                <a:solidFill>
                  <a:schemeClr val="tx1"/>
                </a:solidFill>
                <a:latin typeface="Arial" pitchFamily="34" charset="0"/>
              </a:rPr>
              <a:t>Site Y</a:t>
            </a:r>
            <a:endParaRPr lang="en-US" altLang="en-US" sz="2000">
              <a:solidFill>
                <a:schemeClr val="tx1"/>
              </a:solidFill>
              <a:latin typeface="Arial" pitchFamily="34" charset="0"/>
            </a:endParaRPr>
          </a:p>
        </p:txBody>
      </p:sp>
      <p:sp>
        <p:nvSpPr>
          <p:cNvPr id="14346"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143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143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1AD01E2F-4FCF-4325-8BD6-85B614EA9CC0}" type="slidenum">
              <a:rPr lang="en-US" altLang="en-US" sz="1000" smtClean="0">
                <a:solidFill>
                  <a:srgbClr val="502800"/>
                </a:solidFill>
                <a:latin typeface="Tahoma" panose="020B0604030504040204" pitchFamily="34" charset="0"/>
              </a:rPr>
              <a:pPr>
                <a:spcBef>
                  <a:spcPct val="0"/>
                </a:spcBef>
                <a:buSzTx/>
                <a:buFontTx/>
                <a:buNone/>
              </a:pPr>
              <a:t>13</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1143000"/>
          </a:xfrm>
        </p:spPr>
        <p:txBody>
          <a:bodyPr/>
          <a:lstStyle/>
          <a:p>
            <a:r>
              <a:rPr lang="en-US" altLang="en-US">
                <a:ea typeface="ＭＳ Ｐゴシック" pitchFamily="34" charset="-128"/>
              </a:rPr>
              <a:t>Mobile Code Design Paradigms</a:t>
            </a:r>
          </a:p>
        </p:txBody>
      </p:sp>
      <p:sp>
        <p:nvSpPr>
          <p:cNvPr id="15363" name="Rectangle 3"/>
          <p:cNvSpPr>
            <a:spLocks noGrp="1" noChangeArrowheads="1"/>
          </p:cNvSpPr>
          <p:nvPr>
            <p:ph type="body" idx="1"/>
          </p:nvPr>
        </p:nvSpPr>
        <p:spPr>
          <a:xfrm>
            <a:off x="381000" y="1036638"/>
            <a:ext cx="8229600" cy="4525962"/>
          </a:xfrm>
        </p:spPr>
        <p:txBody>
          <a:bodyPr/>
          <a:lstStyle/>
          <a:p>
            <a:r>
              <a:rPr lang="en-US" altLang="en-US" sz="2800">
                <a:ea typeface="ＭＳ Ｐゴシック" pitchFamily="34" charset="-128"/>
              </a:rPr>
              <a:t>Interaction patterns that define the coordination and relocation of components needed to perform a service</a:t>
            </a:r>
          </a:p>
          <a:p>
            <a:r>
              <a:rPr lang="en-US" altLang="en-US" sz="2800">
                <a:ea typeface="ＭＳ Ｐゴシック" pitchFamily="34" charset="-128"/>
              </a:rPr>
              <a:t>Service can be carried out when:</a:t>
            </a:r>
          </a:p>
          <a:p>
            <a:pPr lvl="1"/>
            <a:r>
              <a:rPr lang="en-US" altLang="en-US" sz="2400">
                <a:ea typeface="ＭＳ Ｐゴシック" pitchFamily="34" charset="-128"/>
              </a:rPr>
              <a:t>resources</a:t>
            </a:r>
          </a:p>
          <a:p>
            <a:pPr lvl="1"/>
            <a:r>
              <a:rPr lang="en-US" altLang="en-US" sz="2400">
                <a:ea typeface="ＭＳ Ｐゴシック" pitchFamily="34" charset="-128"/>
              </a:rPr>
              <a:t>know-how</a:t>
            </a:r>
          </a:p>
          <a:p>
            <a:pPr lvl="1"/>
            <a:r>
              <a:rPr lang="en-US" altLang="en-US" sz="2400">
                <a:ea typeface="ＭＳ Ｐゴシック" pitchFamily="34" charset="-128"/>
              </a:rPr>
              <a:t>computational component responsible for execution are at the same location </a:t>
            </a:r>
          </a:p>
        </p:txBody>
      </p:sp>
      <p:grpSp>
        <p:nvGrpSpPr>
          <p:cNvPr id="15364" name="Group 58"/>
          <p:cNvGrpSpPr>
            <a:grpSpLocks/>
          </p:cNvGrpSpPr>
          <p:nvPr/>
        </p:nvGrpSpPr>
        <p:grpSpPr bwMode="auto">
          <a:xfrm>
            <a:off x="4775200" y="4772025"/>
            <a:ext cx="381000" cy="457200"/>
            <a:chOff x="4848" y="2064"/>
            <a:chExt cx="288" cy="432"/>
          </a:xfrm>
        </p:grpSpPr>
        <p:sp>
          <p:nvSpPr>
            <p:cNvPr id="15376" name="Rectangle 59"/>
            <p:cNvSpPr>
              <a:spLocks noChangeArrowheads="1"/>
            </p:cNvSpPr>
            <p:nvPr/>
          </p:nvSpPr>
          <p:spPr bwMode="auto">
            <a:xfrm>
              <a:off x="4848" y="2064"/>
              <a:ext cx="288" cy="432"/>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5377" name="Line 60"/>
            <p:cNvSpPr>
              <a:spLocks noChangeShapeType="1"/>
            </p:cNvSpPr>
            <p:nvPr/>
          </p:nvSpPr>
          <p:spPr bwMode="auto">
            <a:xfrm>
              <a:off x="4896" y="2112"/>
              <a:ext cx="192"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78" name="Line 61"/>
            <p:cNvSpPr>
              <a:spLocks noChangeShapeType="1"/>
            </p:cNvSpPr>
            <p:nvPr/>
          </p:nvSpPr>
          <p:spPr bwMode="auto">
            <a:xfrm>
              <a:off x="4896" y="216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79" name="Line 62"/>
            <p:cNvSpPr>
              <a:spLocks noChangeShapeType="1"/>
            </p:cNvSpPr>
            <p:nvPr/>
          </p:nvSpPr>
          <p:spPr bwMode="auto">
            <a:xfrm>
              <a:off x="4896" y="2208"/>
              <a:ext cx="96" cy="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80" name="Line 63"/>
            <p:cNvSpPr>
              <a:spLocks noChangeShapeType="1"/>
            </p:cNvSpPr>
            <p:nvPr/>
          </p:nvSpPr>
          <p:spPr bwMode="auto">
            <a:xfrm>
              <a:off x="4896" y="2256"/>
              <a:ext cx="192"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64"/>
            <p:cNvSpPr>
              <a:spLocks noChangeShapeType="1"/>
            </p:cNvSpPr>
            <p:nvPr/>
          </p:nvSpPr>
          <p:spPr bwMode="auto">
            <a:xfrm>
              <a:off x="4896" y="2352"/>
              <a:ext cx="96"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65"/>
            <p:cNvSpPr>
              <a:spLocks noChangeShapeType="1"/>
            </p:cNvSpPr>
            <p:nvPr/>
          </p:nvSpPr>
          <p:spPr bwMode="auto">
            <a:xfrm>
              <a:off x="4896" y="240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66"/>
            <p:cNvSpPr>
              <a:spLocks noChangeShapeType="1"/>
            </p:cNvSpPr>
            <p:nvPr/>
          </p:nvSpPr>
          <p:spPr bwMode="auto">
            <a:xfrm>
              <a:off x="4896" y="2448"/>
              <a:ext cx="9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365" name="Group 67"/>
          <p:cNvGrpSpPr>
            <a:grpSpLocks/>
          </p:cNvGrpSpPr>
          <p:nvPr/>
        </p:nvGrpSpPr>
        <p:grpSpPr bwMode="auto">
          <a:xfrm>
            <a:off x="4165600" y="5076825"/>
            <a:ext cx="1905000" cy="1204913"/>
            <a:chOff x="3264" y="3360"/>
            <a:chExt cx="1200" cy="759"/>
          </a:xfrm>
        </p:grpSpPr>
        <p:sp>
          <p:nvSpPr>
            <p:cNvPr id="15371" name="Freeform 68"/>
            <p:cNvSpPr>
              <a:spLocks/>
            </p:cNvSpPr>
            <p:nvPr/>
          </p:nvSpPr>
          <p:spPr bwMode="auto">
            <a:xfrm>
              <a:off x="3264" y="3600"/>
              <a:ext cx="1200" cy="192"/>
            </a:xfrm>
            <a:custGeom>
              <a:avLst/>
              <a:gdLst>
                <a:gd name="T0" fmla="*/ 576 w 1200"/>
                <a:gd name="T1" fmla="*/ 192 h 192"/>
                <a:gd name="T2" fmla="*/ 1200 w 1200"/>
                <a:gd name="T3" fmla="*/ 192 h 192"/>
                <a:gd name="T4" fmla="*/ 1104 w 1200"/>
                <a:gd name="T5" fmla="*/ 0 h 192"/>
                <a:gd name="T6" fmla="*/ 96 w 1200"/>
                <a:gd name="T7" fmla="*/ 0 h 192"/>
                <a:gd name="T8" fmla="*/ 0 w 1200"/>
                <a:gd name="T9" fmla="*/ 192 h 192"/>
                <a:gd name="T10" fmla="*/ 576 w 1200"/>
                <a:gd name="T11" fmla="*/ 192 h 192"/>
                <a:gd name="T12" fmla="*/ 0 60000 65536"/>
                <a:gd name="T13" fmla="*/ 0 60000 65536"/>
                <a:gd name="T14" fmla="*/ 0 60000 65536"/>
                <a:gd name="T15" fmla="*/ 0 60000 65536"/>
                <a:gd name="T16" fmla="*/ 0 60000 65536"/>
                <a:gd name="T17" fmla="*/ 0 60000 65536"/>
                <a:gd name="T18" fmla="*/ 0 w 1200"/>
                <a:gd name="T19" fmla="*/ 0 h 192"/>
                <a:gd name="T20" fmla="*/ 1200 w 120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200" h="192">
                  <a:moveTo>
                    <a:pt x="576" y="192"/>
                  </a:moveTo>
                  <a:lnTo>
                    <a:pt x="1200" y="192"/>
                  </a:lnTo>
                  <a:lnTo>
                    <a:pt x="1104" y="0"/>
                  </a:lnTo>
                  <a:lnTo>
                    <a:pt x="96" y="0"/>
                  </a:lnTo>
                  <a:lnTo>
                    <a:pt x="0" y="192"/>
                  </a:lnTo>
                  <a:lnTo>
                    <a:pt x="576" y="192"/>
                  </a:lnTo>
                  <a:close/>
                </a:path>
              </a:pathLst>
            </a:custGeom>
            <a:gradFill rotWithShape="0">
              <a:gsLst>
                <a:gs pos="0">
                  <a:srgbClr val="470000"/>
                </a:gs>
                <a:gs pos="100000">
                  <a:srgbClr val="990000"/>
                </a:gs>
              </a:gsLst>
              <a:lin ang="5400000" scaled="1"/>
            </a:gradFill>
            <a:ln w="12700">
              <a:solidFill>
                <a:srgbClr val="000000"/>
              </a:solidFill>
              <a:round/>
              <a:headEnd type="none" w="sm" len="sm"/>
              <a:tailEnd type="none" w="sm" len="sm"/>
            </a:ln>
          </p:spPr>
          <p:txBody>
            <a:bodyPr wrap="none" anchor="ctr"/>
            <a:lstStyle/>
            <a:p>
              <a:endParaRPr lang="en-US"/>
            </a:p>
          </p:txBody>
        </p:sp>
        <p:sp>
          <p:nvSpPr>
            <p:cNvPr id="15372" name="Rectangle 69"/>
            <p:cNvSpPr>
              <a:spLocks noChangeArrowheads="1"/>
            </p:cNvSpPr>
            <p:nvPr/>
          </p:nvSpPr>
          <p:spPr bwMode="auto">
            <a:xfrm>
              <a:off x="3264" y="3792"/>
              <a:ext cx="1200" cy="96"/>
            </a:xfrm>
            <a:prstGeom prst="rect">
              <a:avLst/>
            </a:prstGeom>
            <a:solidFill>
              <a:srgbClr val="990000"/>
            </a:solidFill>
            <a:ln w="12700">
              <a:solidFill>
                <a:srgbClr val="720000"/>
              </a:solidFill>
              <a:miter lim="800000"/>
              <a:headEnd type="none" w="sm" len="sm"/>
              <a:tailEnd type="none" w="sm" len="sm"/>
            </a:ln>
          </p:spPr>
          <p:txBody>
            <a:bodyPr wrap="none" anchor="ctr"/>
            <a:lstStyle>
              <a:lvl1pPr defTabSz="762000">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endParaRPr lang="en-US" altLang="en-US" sz="2000">
                <a:solidFill>
                  <a:schemeClr val="tx1"/>
                </a:solidFill>
                <a:latin typeface="Arial" pitchFamily="34" charset="0"/>
              </a:endParaRPr>
            </a:p>
          </p:txBody>
        </p:sp>
        <p:sp>
          <p:nvSpPr>
            <p:cNvPr id="15373" name="Oval 70"/>
            <p:cNvSpPr>
              <a:spLocks noChangeArrowheads="1"/>
            </p:cNvSpPr>
            <p:nvPr/>
          </p:nvSpPr>
          <p:spPr bwMode="auto">
            <a:xfrm>
              <a:off x="3408" y="3648"/>
              <a:ext cx="378" cy="101"/>
            </a:xfrm>
            <a:prstGeom prst="ellipse">
              <a:avLst/>
            </a:prstGeom>
            <a:gradFill rotWithShape="0">
              <a:gsLst>
                <a:gs pos="0">
                  <a:srgbClr val="000000"/>
                </a:gs>
                <a:gs pos="100000">
                  <a:srgbClr val="7E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5374" name="Oval 71"/>
            <p:cNvSpPr>
              <a:spLocks noChangeArrowheads="1"/>
            </p:cNvSpPr>
            <p:nvPr/>
          </p:nvSpPr>
          <p:spPr bwMode="auto">
            <a:xfrm>
              <a:off x="3456" y="3360"/>
              <a:ext cx="288" cy="288"/>
            </a:xfrm>
            <a:prstGeom prst="ellipse">
              <a:avLst/>
            </a:prstGeom>
            <a:gradFill rotWithShape="0">
              <a:gsLst>
                <a:gs pos="0">
                  <a:srgbClr val="CFCF01"/>
                </a:gs>
                <a:gs pos="100000">
                  <a:srgbClr val="606000"/>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defTabSz="762000">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2000">
                  <a:solidFill>
                    <a:srgbClr val="000000"/>
                  </a:solidFill>
                  <a:latin typeface="Arial" pitchFamily="34" charset="0"/>
                </a:rPr>
                <a:t>X</a:t>
              </a:r>
              <a:endParaRPr lang="en-US" altLang="en-US" sz="2000">
                <a:solidFill>
                  <a:schemeClr val="tx1"/>
                </a:solidFill>
                <a:latin typeface="Arial" pitchFamily="34" charset="0"/>
              </a:endParaRPr>
            </a:p>
          </p:txBody>
        </p:sp>
        <p:sp>
          <p:nvSpPr>
            <p:cNvPr id="15375" name="Text Box 72"/>
            <p:cNvSpPr txBox="1">
              <a:spLocks noChangeArrowheads="1"/>
            </p:cNvSpPr>
            <p:nvPr/>
          </p:nvSpPr>
          <p:spPr bwMode="auto">
            <a:xfrm>
              <a:off x="3264" y="388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800">
                  <a:solidFill>
                    <a:schemeClr val="tx1"/>
                  </a:solidFill>
                  <a:latin typeface="Arial" pitchFamily="34" charset="0"/>
                </a:rPr>
                <a:t>Site Y</a:t>
              </a:r>
              <a:endParaRPr lang="en-US" altLang="en-US" sz="2000">
                <a:solidFill>
                  <a:schemeClr val="tx1"/>
                </a:solidFill>
                <a:latin typeface="Arial" pitchFamily="34" charset="0"/>
              </a:endParaRPr>
            </a:p>
          </p:txBody>
        </p:sp>
      </p:grpSp>
      <p:sp>
        <p:nvSpPr>
          <p:cNvPr id="15366" name="Rectangle 73"/>
          <p:cNvSpPr>
            <a:spLocks noChangeArrowheads="1"/>
          </p:cNvSpPr>
          <p:nvPr/>
        </p:nvSpPr>
        <p:spPr bwMode="auto">
          <a:xfrm>
            <a:off x="5080000" y="5457825"/>
            <a:ext cx="228600" cy="228600"/>
          </a:xfrm>
          <a:prstGeom prst="rect">
            <a:avLst/>
          </a:prstGeom>
          <a:solidFill>
            <a:srgbClr val="008000"/>
          </a:solidFill>
          <a:ln w="9525">
            <a:miter lim="800000"/>
            <a:headEnd/>
            <a:tailEnd/>
          </a:ln>
          <a:scene3d>
            <a:camera prst="legacyPerspectiveTopRight">
              <a:rot lat="300000" lon="899994" rev="0"/>
            </a:camera>
            <a:lightRig rig="legacyFlat1" dir="t"/>
          </a:scene3d>
          <a:sp3d extrusionH="430200" prstMaterial="legacyMatte">
            <a:bevelT w="13500" h="13500" prst="angle"/>
            <a:bevelB w="13500" h="13500" prst="angle"/>
            <a:extrusionClr>
              <a:srgbClr val="008000"/>
            </a:extrusionClr>
          </a:sp3d>
        </p:spPr>
        <p:txBody>
          <a:bodyPr wrap="none" anchor="ctr">
            <a:flatTx/>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5367" name="AutoShape 74"/>
          <p:cNvSpPr>
            <a:spLocks noChangeArrowheads="1"/>
          </p:cNvSpPr>
          <p:nvPr/>
        </p:nvSpPr>
        <p:spPr bwMode="auto">
          <a:xfrm flipH="1">
            <a:off x="4414838" y="4992688"/>
            <a:ext cx="285750" cy="257175"/>
          </a:xfrm>
          <a:prstGeom prst="lightningBolt">
            <a:avLst/>
          </a:prstGeom>
          <a:solidFill>
            <a:srgbClr val="FF33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5368"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153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15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D5320241-A91E-4D4C-857F-6644A4906A73}" type="slidenum">
              <a:rPr lang="en-US" altLang="en-US" sz="1000" smtClean="0">
                <a:solidFill>
                  <a:srgbClr val="502800"/>
                </a:solidFill>
                <a:latin typeface="Tahoma" panose="020B0604030504040204" pitchFamily="34" charset="0"/>
              </a:rPr>
              <a:pPr>
                <a:spcBef>
                  <a:spcPct val="0"/>
                </a:spcBef>
                <a:buSzTx/>
                <a:buFontTx/>
                <a:buNone/>
              </a:pPr>
              <a:t>14</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6200"/>
            <a:ext cx="8229600" cy="1143000"/>
          </a:xfrm>
        </p:spPr>
        <p:txBody>
          <a:bodyPr/>
          <a:lstStyle/>
          <a:p>
            <a:r>
              <a:rPr lang="en-US" altLang="en-US">
                <a:ea typeface="ＭＳ Ｐゴシック" pitchFamily="34" charset="-128"/>
              </a:rPr>
              <a:t>A chocolate cake</a:t>
            </a:r>
          </a:p>
        </p:txBody>
      </p:sp>
      <p:graphicFrame>
        <p:nvGraphicFramePr>
          <p:cNvPr id="16387" name="Object 2"/>
          <p:cNvGraphicFramePr>
            <a:graphicFrameLocks noChangeAspect="1"/>
          </p:cNvGraphicFramePr>
          <p:nvPr/>
        </p:nvGraphicFramePr>
        <p:xfrm>
          <a:off x="3429000" y="4343400"/>
          <a:ext cx="2286000" cy="2097088"/>
        </p:xfrm>
        <a:graphic>
          <a:graphicData uri="http://schemas.openxmlformats.org/presentationml/2006/ole">
            <mc:AlternateContent xmlns:mc="http://schemas.openxmlformats.org/markup-compatibility/2006">
              <mc:Choice xmlns:v="urn:schemas-microsoft-com:vml" Requires="v">
                <p:oleObj spid="_x0000_s1025" name="Clip" r:id="rId4" imgW="956295" imgH="877970" progId="MS_ClipArt_Gallery.2">
                  <p:embed/>
                </p:oleObj>
              </mc:Choice>
              <mc:Fallback>
                <p:oleObj name="Clip" r:id="rId4" imgW="956295" imgH="877970" progId="MS_ClipArt_Gallery.2">
                  <p:embed/>
                  <p:pic>
                    <p:nvPicPr>
                      <p:cNvPr id="163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343400"/>
                        <a:ext cx="2286000" cy="209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388"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6"/>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7"/>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8"/>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163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6"/>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7"/>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8"/>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6"/>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7"/>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8"/>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E32875EE-9D71-4CDA-8B42-22A3B6F1853F}" type="slidenum">
              <a:rPr lang="en-US" altLang="en-US" sz="1000" smtClean="0">
                <a:solidFill>
                  <a:srgbClr val="502800"/>
                </a:solidFill>
                <a:latin typeface="Tahoma" panose="020B0604030504040204" pitchFamily="34" charset="0"/>
              </a:rPr>
              <a:pPr>
                <a:spcBef>
                  <a:spcPct val="0"/>
                </a:spcBef>
                <a:buSzTx/>
                <a:buFontTx/>
                <a:buNone/>
              </a:pPr>
              <a:t>15</a:t>
            </a:fld>
            <a:endParaRPr lang="en-US" altLang="en-US" sz="1000" dirty="0">
              <a:solidFill>
                <a:srgbClr val="502800"/>
              </a:solidFill>
              <a:latin typeface="Tahoma" panose="020B0604030504040204" pitchFamily="34" charset="0"/>
            </a:endParaRPr>
          </a:p>
        </p:txBody>
      </p:sp>
      <p:sp>
        <p:nvSpPr>
          <p:cNvPr id="16391" name="Rectangle 3"/>
          <p:cNvSpPr txBox="1">
            <a:spLocks noChangeArrowheads="1"/>
          </p:cNvSpPr>
          <p:nvPr/>
        </p:nvSpPr>
        <p:spPr bwMode="auto">
          <a:xfrm>
            <a:off x="381000" y="990600"/>
            <a:ext cx="8229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60000"/>
              <a:buBlip>
                <a:blip r:embed="rId6"/>
              </a:buBlip>
              <a:defRPr sz="3200">
                <a:solidFill>
                  <a:srgbClr val="663300"/>
                </a:solidFill>
                <a:latin typeface="Comic Sans MS" pitchFamily="66" charset="0"/>
                <a:ea typeface="ＭＳ Ｐゴシック" pitchFamily="34" charset="-128"/>
              </a:defRPr>
            </a:lvl1pPr>
            <a:lvl2pPr marL="800100" indent="-342900">
              <a:spcBef>
                <a:spcPct val="20000"/>
              </a:spcBef>
              <a:buSzPct val="60000"/>
              <a:buBlip>
                <a:blip r:embed="rId7"/>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8"/>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r>
              <a:rPr lang="en-US" altLang="en-US" sz="1800" dirty="0">
                <a:latin typeface="Arial" pitchFamily="34" charset="0"/>
              </a:rPr>
              <a:t>Two friends Louise and Christine will cooperate in order to prepare a chocolate cake</a:t>
            </a:r>
          </a:p>
          <a:p>
            <a:r>
              <a:rPr lang="en-US" altLang="en-US" sz="1800" dirty="0">
                <a:latin typeface="Arial" pitchFamily="34" charset="0"/>
              </a:rPr>
              <a:t>To prepare the cake (the result of the service) Louise and Christine need </a:t>
            </a:r>
          </a:p>
          <a:p>
            <a:pPr lvl="1">
              <a:buFontTx/>
              <a:buBlip>
                <a:blip r:embed="rId6"/>
              </a:buBlip>
            </a:pPr>
            <a:r>
              <a:rPr lang="en-US" altLang="en-US" sz="1800" dirty="0">
                <a:latin typeface="Arial" pitchFamily="34" charset="0"/>
              </a:rPr>
              <a:t>a recipe (the know-how)</a:t>
            </a:r>
          </a:p>
          <a:p>
            <a:pPr lvl="1">
              <a:buFontTx/>
              <a:buBlip>
                <a:blip r:embed="rId6"/>
              </a:buBlip>
            </a:pPr>
            <a:r>
              <a:rPr lang="en-US" altLang="en-US" sz="1800" dirty="0">
                <a:latin typeface="Arial" pitchFamily="34" charset="0"/>
              </a:rPr>
              <a:t>some ingredients (resource that can be moved)</a:t>
            </a:r>
          </a:p>
          <a:p>
            <a:pPr lvl="1">
              <a:buFontTx/>
              <a:buBlip>
                <a:blip r:embed="rId6"/>
              </a:buBlip>
            </a:pPr>
            <a:r>
              <a:rPr lang="en-US" altLang="en-US" sz="1800" dirty="0">
                <a:latin typeface="Arial" pitchFamily="34" charset="0"/>
              </a:rPr>
              <a:t>an oven to bake the cake (a resource that cannot be moved) </a:t>
            </a:r>
          </a:p>
          <a:p>
            <a:pPr lvl="1">
              <a:buFontTx/>
              <a:buBlip>
                <a:blip r:embed="rId6"/>
              </a:buBlip>
            </a:pPr>
            <a:r>
              <a:rPr lang="en-US" altLang="en-US" sz="1800" dirty="0">
                <a:latin typeface="Arial" pitchFamily="34" charset="0"/>
              </a:rPr>
              <a:t>a person to mix the ingredients following the recipe (a computational component responsible for execution of the code). </a:t>
            </a:r>
          </a:p>
          <a:p>
            <a:pPr lvl="1">
              <a:buFontTx/>
              <a:buBlip>
                <a:blip r:embed="rId6"/>
              </a:buBlip>
            </a:pPr>
            <a:r>
              <a:rPr lang="en-US" altLang="en-US" sz="1800" dirty="0">
                <a:latin typeface="Arial" pitchFamily="34" charset="0"/>
              </a:rPr>
              <a:t>To prepare the cake all these elements must be located in the same house at the same time.</a:t>
            </a:r>
            <a:endParaRPr lang="en-US" altLang="en-US" sz="1600" dirty="0">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13" descr="C:\TEMP\C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738" y="1731963"/>
            <a:ext cx="6194425"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p:txBody>
          <a:bodyPr/>
          <a:lstStyle/>
          <a:p>
            <a:r>
              <a:rPr lang="en-US" altLang="en-US">
                <a:ea typeface="ＭＳ Ｐゴシック" pitchFamily="34" charset="-128"/>
              </a:rPr>
              <a:t>Client-Server</a:t>
            </a:r>
          </a:p>
        </p:txBody>
      </p:sp>
      <p:sp>
        <p:nvSpPr>
          <p:cNvPr id="17412" name="AutoShape 9"/>
          <p:cNvSpPr>
            <a:spLocks noChangeArrowheads="1"/>
          </p:cNvSpPr>
          <p:nvPr/>
        </p:nvSpPr>
        <p:spPr bwMode="auto">
          <a:xfrm>
            <a:off x="2987675" y="1512888"/>
            <a:ext cx="1863725" cy="1154112"/>
          </a:xfrm>
          <a:prstGeom prst="wedgeEllipseCallout">
            <a:avLst>
              <a:gd name="adj1" fmla="val -44972"/>
              <a:gd name="adj2" fmla="val 49727"/>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200" dirty="0">
                <a:solidFill>
                  <a:srgbClr val="000000"/>
                </a:solidFill>
                <a:latin typeface="Tahoma" panose="020B0604030504040204" pitchFamily="34" charset="0"/>
              </a:rPr>
              <a:t>PLEASE, MAKE ME </a:t>
            </a:r>
          </a:p>
          <a:p>
            <a:pPr algn="ctr">
              <a:spcBef>
                <a:spcPct val="0"/>
              </a:spcBef>
              <a:buSzTx/>
              <a:buFontTx/>
              <a:buNone/>
            </a:pPr>
            <a:r>
              <a:rPr lang="en-US" altLang="en-US" sz="1200" dirty="0">
                <a:solidFill>
                  <a:srgbClr val="000000"/>
                </a:solidFill>
                <a:latin typeface="Tahoma" panose="020B0604030504040204" pitchFamily="34" charset="0"/>
              </a:rPr>
              <a:t>A CHOCOLATE CAKE</a:t>
            </a:r>
            <a:endParaRPr lang="en-US" altLang="en-US" sz="2000" dirty="0">
              <a:solidFill>
                <a:schemeClr val="tx1"/>
              </a:solidFill>
              <a:latin typeface="Arial" pitchFamily="34" charset="0"/>
            </a:endParaRPr>
          </a:p>
        </p:txBody>
      </p:sp>
      <p:sp>
        <p:nvSpPr>
          <p:cNvPr id="17413" name="Line 25"/>
          <p:cNvSpPr>
            <a:spLocks noChangeShapeType="1"/>
          </p:cNvSpPr>
          <p:nvPr/>
        </p:nvSpPr>
        <p:spPr bwMode="auto">
          <a:xfrm>
            <a:off x="2514600" y="5486400"/>
            <a:ext cx="3886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Text Box 27"/>
          <p:cNvSpPr txBox="1">
            <a:spLocks noChangeArrowheads="1"/>
          </p:cNvSpPr>
          <p:nvPr/>
        </p:nvSpPr>
        <p:spPr bwMode="auto">
          <a:xfrm>
            <a:off x="4114800" y="5181600"/>
            <a:ext cx="839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a:solidFill>
                  <a:schemeClr val="tx1"/>
                </a:solidFill>
                <a:latin typeface="Arial" pitchFamily="34" charset="0"/>
              </a:rPr>
              <a:t>Request</a:t>
            </a:r>
            <a:endParaRPr lang="en-US" altLang="en-US" sz="2000">
              <a:solidFill>
                <a:schemeClr val="tx1"/>
              </a:solidFill>
              <a:latin typeface="Arial" pitchFamily="34" charset="0"/>
            </a:endParaRPr>
          </a:p>
        </p:txBody>
      </p:sp>
      <p:grpSp>
        <p:nvGrpSpPr>
          <p:cNvPr id="17415" name="Group 42"/>
          <p:cNvGrpSpPr>
            <a:grpSpLocks/>
          </p:cNvGrpSpPr>
          <p:nvPr/>
        </p:nvGrpSpPr>
        <p:grpSpPr bwMode="auto">
          <a:xfrm>
            <a:off x="7315200" y="4876800"/>
            <a:ext cx="381000" cy="457200"/>
            <a:chOff x="4848" y="2064"/>
            <a:chExt cx="288" cy="432"/>
          </a:xfrm>
        </p:grpSpPr>
        <p:sp>
          <p:nvSpPr>
            <p:cNvPr id="17435" name="Rectangle 43"/>
            <p:cNvSpPr>
              <a:spLocks noChangeArrowheads="1"/>
            </p:cNvSpPr>
            <p:nvPr/>
          </p:nvSpPr>
          <p:spPr bwMode="auto">
            <a:xfrm>
              <a:off x="4848" y="2064"/>
              <a:ext cx="288" cy="432"/>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7436" name="Line 44"/>
            <p:cNvSpPr>
              <a:spLocks noChangeShapeType="1"/>
            </p:cNvSpPr>
            <p:nvPr/>
          </p:nvSpPr>
          <p:spPr bwMode="auto">
            <a:xfrm>
              <a:off x="4896" y="2112"/>
              <a:ext cx="192"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37" name="Line 45"/>
            <p:cNvSpPr>
              <a:spLocks noChangeShapeType="1"/>
            </p:cNvSpPr>
            <p:nvPr/>
          </p:nvSpPr>
          <p:spPr bwMode="auto">
            <a:xfrm>
              <a:off x="4896" y="216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38" name="Line 46"/>
            <p:cNvSpPr>
              <a:spLocks noChangeShapeType="1"/>
            </p:cNvSpPr>
            <p:nvPr/>
          </p:nvSpPr>
          <p:spPr bwMode="auto">
            <a:xfrm>
              <a:off x="4896" y="2208"/>
              <a:ext cx="96" cy="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39" name="Line 47"/>
            <p:cNvSpPr>
              <a:spLocks noChangeShapeType="1"/>
            </p:cNvSpPr>
            <p:nvPr/>
          </p:nvSpPr>
          <p:spPr bwMode="auto">
            <a:xfrm>
              <a:off x="4896" y="2256"/>
              <a:ext cx="192"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40" name="Line 48"/>
            <p:cNvSpPr>
              <a:spLocks noChangeShapeType="1"/>
            </p:cNvSpPr>
            <p:nvPr/>
          </p:nvSpPr>
          <p:spPr bwMode="auto">
            <a:xfrm>
              <a:off x="4896" y="2352"/>
              <a:ext cx="96"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41" name="Line 49"/>
            <p:cNvSpPr>
              <a:spLocks noChangeShapeType="1"/>
            </p:cNvSpPr>
            <p:nvPr/>
          </p:nvSpPr>
          <p:spPr bwMode="auto">
            <a:xfrm>
              <a:off x="4896" y="240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42" name="Line 50"/>
            <p:cNvSpPr>
              <a:spLocks noChangeShapeType="1"/>
            </p:cNvSpPr>
            <p:nvPr/>
          </p:nvSpPr>
          <p:spPr bwMode="auto">
            <a:xfrm>
              <a:off x="4896" y="2448"/>
              <a:ext cx="9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16" name="Freeform 52"/>
          <p:cNvSpPr>
            <a:spLocks/>
          </p:cNvSpPr>
          <p:nvPr/>
        </p:nvSpPr>
        <p:spPr bwMode="auto">
          <a:xfrm>
            <a:off x="304800" y="5562600"/>
            <a:ext cx="1905000" cy="304800"/>
          </a:xfrm>
          <a:custGeom>
            <a:avLst/>
            <a:gdLst>
              <a:gd name="T0" fmla="*/ 2147483647 w 1200"/>
              <a:gd name="T1" fmla="*/ 2147483647 h 192"/>
              <a:gd name="T2" fmla="*/ 2147483647 w 1200"/>
              <a:gd name="T3" fmla="*/ 2147483647 h 192"/>
              <a:gd name="T4" fmla="*/ 2147483647 w 1200"/>
              <a:gd name="T5" fmla="*/ 0 h 192"/>
              <a:gd name="T6" fmla="*/ 2147483647 w 1200"/>
              <a:gd name="T7" fmla="*/ 0 h 192"/>
              <a:gd name="T8" fmla="*/ 0 w 1200"/>
              <a:gd name="T9" fmla="*/ 2147483647 h 192"/>
              <a:gd name="T10" fmla="*/ 2147483647 w 1200"/>
              <a:gd name="T11" fmla="*/ 2147483647 h 192"/>
              <a:gd name="T12" fmla="*/ 0 60000 65536"/>
              <a:gd name="T13" fmla="*/ 0 60000 65536"/>
              <a:gd name="T14" fmla="*/ 0 60000 65536"/>
              <a:gd name="T15" fmla="*/ 0 60000 65536"/>
              <a:gd name="T16" fmla="*/ 0 60000 65536"/>
              <a:gd name="T17" fmla="*/ 0 60000 65536"/>
              <a:gd name="T18" fmla="*/ 0 w 1200"/>
              <a:gd name="T19" fmla="*/ 0 h 192"/>
              <a:gd name="T20" fmla="*/ 1200 w 120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200" h="192">
                <a:moveTo>
                  <a:pt x="576" y="192"/>
                </a:moveTo>
                <a:lnTo>
                  <a:pt x="1200" y="192"/>
                </a:lnTo>
                <a:lnTo>
                  <a:pt x="1104" y="0"/>
                </a:lnTo>
                <a:lnTo>
                  <a:pt x="96" y="0"/>
                </a:lnTo>
                <a:lnTo>
                  <a:pt x="0" y="192"/>
                </a:lnTo>
                <a:lnTo>
                  <a:pt x="576" y="192"/>
                </a:lnTo>
                <a:close/>
              </a:path>
            </a:pathLst>
          </a:custGeom>
          <a:gradFill rotWithShape="0">
            <a:gsLst>
              <a:gs pos="0">
                <a:srgbClr val="470000"/>
              </a:gs>
              <a:gs pos="100000">
                <a:srgbClr val="990000"/>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7417" name="Rectangle 53"/>
          <p:cNvSpPr>
            <a:spLocks noChangeArrowheads="1"/>
          </p:cNvSpPr>
          <p:nvPr/>
        </p:nvSpPr>
        <p:spPr bwMode="auto">
          <a:xfrm>
            <a:off x="304800" y="5867400"/>
            <a:ext cx="1905000" cy="152400"/>
          </a:xfrm>
          <a:prstGeom prst="rect">
            <a:avLst/>
          </a:prstGeom>
          <a:solidFill>
            <a:srgbClr val="99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endParaRPr lang="en-US" altLang="en-US" sz="2000">
              <a:solidFill>
                <a:schemeClr val="tx1"/>
              </a:solidFill>
              <a:latin typeface="Arial" pitchFamily="34" charset="0"/>
            </a:endParaRPr>
          </a:p>
        </p:txBody>
      </p:sp>
      <p:sp>
        <p:nvSpPr>
          <p:cNvPr id="17418" name="Oval 54"/>
          <p:cNvSpPr>
            <a:spLocks noChangeArrowheads="1"/>
          </p:cNvSpPr>
          <p:nvPr/>
        </p:nvSpPr>
        <p:spPr bwMode="auto">
          <a:xfrm>
            <a:off x="1371600" y="5638800"/>
            <a:ext cx="600075" cy="160338"/>
          </a:xfrm>
          <a:prstGeom prst="ellipse">
            <a:avLst/>
          </a:prstGeom>
          <a:gradFill rotWithShape="0">
            <a:gsLst>
              <a:gs pos="0">
                <a:srgbClr val="000000"/>
              </a:gs>
              <a:gs pos="100000">
                <a:srgbClr val="7E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7419" name="Oval 55"/>
          <p:cNvSpPr>
            <a:spLocks noChangeArrowheads="1"/>
          </p:cNvSpPr>
          <p:nvPr/>
        </p:nvSpPr>
        <p:spPr bwMode="auto">
          <a:xfrm>
            <a:off x="1447800" y="5181600"/>
            <a:ext cx="457200" cy="457200"/>
          </a:xfrm>
          <a:prstGeom prst="ellipse">
            <a:avLst/>
          </a:prstGeom>
          <a:gradFill rotWithShape="0">
            <a:gsLst>
              <a:gs pos="0">
                <a:srgbClr val="CFCF01"/>
              </a:gs>
              <a:gs pos="100000">
                <a:srgbClr val="606000"/>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2000">
                <a:solidFill>
                  <a:srgbClr val="000000"/>
                </a:solidFill>
                <a:latin typeface="Arial" pitchFamily="34" charset="0"/>
              </a:rPr>
              <a:t>A</a:t>
            </a:r>
            <a:endParaRPr lang="en-US" altLang="en-US" sz="2000">
              <a:solidFill>
                <a:schemeClr val="tx1"/>
              </a:solidFill>
              <a:latin typeface="Arial" pitchFamily="34" charset="0"/>
            </a:endParaRPr>
          </a:p>
        </p:txBody>
      </p:sp>
      <p:sp>
        <p:nvSpPr>
          <p:cNvPr id="17420" name="Text Box 56"/>
          <p:cNvSpPr txBox="1">
            <a:spLocks noChangeArrowheads="1"/>
          </p:cNvSpPr>
          <p:nvPr/>
        </p:nvSpPr>
        <p:spPr bwMode="auto">
          <a:xfrm>
            <a:off x="304800" y="6019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800">
                <a:solidFill>
                  <a:schemeClr val="tx1"/>
                </a:solidFill>
                <a:latin typeface="Arial" pitchFamily="34" charset="0"/>
              </a:rPr>
              <a:t>Site A</a:t>
            </a:r>
            <a:endParaRPr lang="en-US" altLang="en-US" sz="2000">
              <a:solidFill>
                <a:schemeClr val="tx1"/>
              </a:solidFill>
              <a:latin typeface="Arial" pitchFamily="34" charset="0"/>
            </a:endParaRPr>
          </a:p>
        </p:txBody>
      </p:sp>
      <p:sp>
        <p:nvSpPr>
          <p:cNvPr id="17421" name="Freeform 37"/>
          <p:cNvSpPr>
            <a:spLocks/>
          </p:cNvSpPr>
          <p:nvPr/>
        </p:nvSpPr>
        <p:spPr bwMode="auto">
          <a:xfrm>
            <a:off x="6705600" y="5562600"/>
            <a:ext cx="1905000" cy="304800"/>
          </a:xfrm>
          <a:custGeom>
            <a:avLst/>
            <a:gdLst>
              <a:gd name="T0" fmla="*/ 2147483647 w 1200"/>
              <a:gd name="T1" fmla="*/ 2147483647 h 192"/>
              <a:gd name="T2" fmla="*/ 2147483647 w 1200"/>
              <a:gd name="T3" fmla="*/ 2147483647 h 192"/>
              <a:gd name="T4" fmla="*/ 2147483647 w 1200"/>
              <a:gd name="T5" fmla="*/ 0 h 192"/>
              <a:gd name="T6" fmla="*/ 2147483647 w 1200"/>
              <a:gd name="T7" fmla="*/ 0 h 192"/>
              <a:gd name="T8" fmla="*/ 0 w 1200"/>
              <a:gd name="T9" fmla="*/ 2147483647 h 192"/>
              <a:gd name="T10" fmla="*/ 2147483647 w 1200"/>
              <a:gd name="T11" fmla="*/ 2147483647 h 192"/>
              <a:gd name="T12" fmla="*/ 0 60000 65536"/>
              <a:gd name="T13" fmla="*/ 0 60000 65536"/>
              <a:gd name="T14" fmla="*/ 0 60000 65536"/>
              <a:gd name="T15" fmla="*/ 0 60000 65536"/>
              <a:gd name="T16" fmla="*/ 0 60000 65536"/>
              <a:gd name="T17" fmla="*/ 0 60000 65536"/>
              <a:gd name="T18" fmla="*/ 0 w 1200"/>
              <a:gd name="T19" fmla="*/ 0 h 192"/>
              <a:gd name="T20" fmla="*/ 1200 w 120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200" h="192">
                <a:moveTo>
                  <a:pt x="576" y="192"/>
                </a:moveTo>
                <a:lnTo>
                  <a:pt x="1200" y="192"/>
                </a:lnTo>
                <a:lnTo>
                  <a:pt x="1104" y="0"/>
                </a:lnTo>
                <a:lnTo>
                  <a:pt x="96" y="0"/>
                </a:lnTo>
                <a:lnTo>
                  <a:pt x="0" y="192"/>
                </a:lnTo>
                <a:lnTo>
                  <a:pt x="576" y="192"/>
                </a:lnTo>
                <a:close/>
              </a:path>
            </a:pathLst>
          </a:custGeom>
          <a:gradFill rotWithShape="0">
            <a:gsLst>
              <a:gs pos="0">
                <a:srgbClr val="470000"/>
              </a:gs>
              <a:gs pos="100000">
                <a:srgbClr val="990000"/>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7422" name="Rectangle 38"/>
          <p:cNvSpPr>
            <a:spLocks noChangeArrowheads="1"/>
          </p:cNvSpPr>
          <p:nvPr/>
        </p:nvSpPr>
        <p:spPr bwMode="auto">
          <a:xfrm>
            <a:off x="6705600" y="5867400"/>
            <a:ext cx="1905000" cy="152400"/>
          </a:xfrm>
          <a:prstGeom prst="rect">
            <a:avLst/>
          </a:prstGeom>
          <a:solidFill>
            <a:srgbClr val="99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endParaRPr lang="en-US" altLang="en-US" sz="2000">
              <a:solidFill>
                <a:schemeClr val="tx1"/>
              </a:solidFill>
              <a:latin typeface="Arial" pitchFamily="34" charset="0"/>
            </a:endParaRPr>
          </a:p>
        </p:txBody>
      </p:sp>
      <p:sp>
        <p:nvSpPr>
          <p:cNvPr id="17423" name="Oval 39"/>
          <p:cNvSpPr>
            <a:spLocks noChangeArrowheads="1"/>
          </p:cNvSpPr>
          <p:nvPr/>
        </p:nvSpPr>
        <p:spPr bwMode="auto">
          <a:xfrm>
            <a:off x="6934200" y="5638800"/>
            <a:ext cx="600075" cy="160338"/>
          </a:xfrm>
          <a:prstGeom prst="ellipse">
            <a:avLst/>
          </a:prstGeom>
          <a:gradFill rotWithShape="0">
            <a:gsLst>
              <a:gs pos="0">
                <a:srgbClr val="000000"/>
              </a:gs>
              <a:gs pos="100000">
                <a:srgbClr val="7E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7424" name="Oval 40"/>
          <p:cNvSpPr>
            <a:spLocks noChangeArrowheads="1"/>
          </p:cNvSpPr>
          <p:nvPr/>
        </p:nvSpPr>
        <p:spPr bwMode="auto">
          <a:xfrm>
            <a:off x="7010400" y="5181600"/>
            <a:ext cx="457200" cy="457200"/>
          </a:xfrm>
          <a:prstGeom prst="ellipse">
            <a:avLst/>
          </a:prstGeom>
          <a:gradFill rotWithShape="0">
            <a:gsLst>
              <a:gs pos="0">
                <a:srgbClr val="CFCF01"/>
              </a:gs>
              <a:gs pos="100000">
                <a:srgbClr val="606000"/>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2000">
                <a:solidFill>
                  <a:srgbClr val="000000"/>
                </a:solidFill>
                <a:latin typeface="Arial" pitchFamily="34" charset="0"/>
              </a:rPr>
              <a:t>B</a:t>
            </a:r>
            <a:endParaRPr lang="en-US" altLang="en-US" sz="2000">
              <a:solidFill>
                <a:schemeClr val="tx1"/>
              </a:solidFill>
              <a:latin typeface="Arial" pitchFamily="34" charset="0"/>
            </a:endParaRPr>
          </a:p>
        </p:txBody>
      </p:sp>
      <p:sp>
        <p:nvSpPr>
          <p:cNvPr id="17425" name="Text Box 41"/>
          <p:cNvSpPr txBox="1">
            <a:spLocks noChangeArrowheads="1"/>
          </p:cNvSpPr>
          <p:nvPr/>
        </p:nvSpPr>
        <p:spPr bwMode="auto">
          <a:xfrm>
            <a:off x="6705600" y="6019800"/>
            <a:ext cx="749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800">
                <a:solidFill>
                  <a:schemeClr val="tx1"/>
                </a:solidFill>
                <a:latin typeface="Arial" pitchFamily="34" charset="0"/>
              </a:rPr>
              <a:t>Site B</a:t>
            </a:r>
            <a:endParaRPr lang="en-US" altLang="en-US" sz="2000">
              <a:solidFill>
                <a:schemeClr val="tx1"/>
              </a:solidFill>
              <a:latin typeface="Arial" pitchFamily="34" charset="0"/>
            </a:endParaRPr>
          </a:p>
        </p:txBody>
      </p:sp>
      <p:sp>
        <p:nvSpPr>
          <p:cNvPr id="17426" name="Rectangle 57"/>
          <p:cNvSpPr>
            <a:spLocks noChangeArrowheads="1"/>
          </p:cNvSpPr>
          <p:nvPr/>
        </p:nvSpPr>
        <p:spPr bwMode="auto">
          <a:xfrm>
            <a:off x="7620000" y="5562600"/>
            <a:ext cx="228600" cy="228600"/>
          </a:xfrm>
          <a:prstGeom prst="rect">
            <a:avLst/>
          </a:prstGeom>
          <a:solidFill>
            <a:srgbClr val="008000"/>
          </a:solidFill>
          <a:ln w="9525">
            <a:miter lim="800000"/>
            <a:headEnd/>
            <a:tailEnd/>
          </a:ln>
          <a:scene3d>
            <a:camera prst="legacyPerspectiveTopRight">
              <a:rot lat="300000" lon="899994" rev="0"/>
            </a:camera>
            <a:lightRig rig="legacyFlat1" dir="t"/>
          </a:scene3d>
          <a:sp3d extrusionH="430200" prstMaterial="legacyMatte">
            <a:bevelT w="13500" h="13500" prst="angle"/>
            <a:bevelB w="13500" h="13500" prst="angle"/>
            <a:extrusionClr>
              <a:srgbClr val="008000"/>
            </a:extrusionClr>
          </a:sp3d>
        </p:spPr>
        <p:txBody>
          <a:bodyPr wrap="none" anchor="ctr">
            <a:flatTx/>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7427" name="Line 58"/>
          <p:cNvSpPr>
            <a:spLocks noChangeShapeType="1"/>
          </p:cNvSpPr>
          <p:nvPr/>
        </p:nvSpPr>
        <p:spPr bwMode="auto">
          <a:xfrm>
            <a:off x="2514600" y="5943600"/>
            <a:ext cx="38862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8" name="Text Box 59"/>
          <p:cNvSpPr txBox="1">
            <a:spLocks noChangeArrowheads="1"/>
          </p:cNvSpPr>
          <p:nvPr/>
        </p:nvSpPr>
        <p:spPr bwMode="auto">
          <a:xfrm>
            <a:off x="4114800" y="56388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a:solidFill>
                  <a:schemeClr val="tx1"/>
                </a:solidFill>
                <a:latin typeface="Arial" pitchFamily="34" charset="0"/>
              </a:rPr>
              <a:t>Reply</a:t>
            </a:r>
            <a:endParaRPr lang="en-US" altLang="en-US" sz="2000">
              <a:solidFill>
                <a:schemeClr val="tx1"/>
              </a:solidFill>
              <a:latin typeface="Arial" pitchFamily="34" charset="0"/>
            </a:endParaRPr>
          </a:p>
        </p:txBody>
      </p:sp>
      <p:sp>
        <p:nvSpPr>
          <p:cNvPr id="17429" name="AutoShape 409"/>
          <p:cNvSpPr>
            <a:spLocks noChangeArrowheads="1"/>
          </p:cNvSpPr>
          <p:nvPr/>
        </p:nvSpPr>
        <p:spPr bwMode="auto">
          <a:xfrm flipH="1">
            <a:off x="6954838" y="5097463"/>
            <a:ext cx="285750" cy="257175"/>
          </a:xfrm>
          <a:prstGeom prst="lightningBolt">
            <a:avLst/>
          </a:prstGeom>
          <a:solidFill>
            <a:srgbClr val="FF33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7430" name="Line 411"/>
          <p:cNvSpPr>
            <a:spLocks noChangeShapeType="1"/>
          </p:cNvSpPr>
          <p:nvPr/>
        </p:nvSpPr>
        <p:spPr bwMode="auto">
          <a:xfrm flipV="1">
            <a:off x="6705600" y="5867400"/>
            <a:ext cx="1905000" cy="4763"/>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31" name="Line 412"/>
          <p:cNvSpPr>
            <a:spLocks noChangeShapeType="1"/>
          </p:cNvSpPr>
          <p:nvPr/>
        </p:nvSpPr>
        <p:spPr bwMode="auto">
          <a:xfrm flipV="1">
            <a:off x="304800" y="5872163"/>
            <a:ext cx="1905000" cy="4762"/>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32"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174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17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9D616001-662B-4F2E-8B92-56A92764411E}" type="slidenum">
              <a:rPr lang="en-US" altLang="en-US" sz="1000" smtClean="0">
                <a:solidFill>
                  <a:srgbClr val="502800"/>
                </a:solidFill>
                <a:latin typeface="Tahoma" panose="020B0604030504040204" pitchFamily="34" charset="0"/>
              </a:rPr>
              <a:pPr>
                <a:spcBef>
                  <a:spcPct val="0"/>
                </a:spcBef>
                <a:buSzTx/>
                <a:buFontTx/>
                <a:buNone/>
              </a:pPr>
              <a:t>16</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8" descr="C:\TEMP\Rev.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1789113"/>
            <a:ext cx="7050087"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p:cNvSpPr>
            <a:spLocks noGrp="1" noChangeArrowheads="1"/>
          </p:cNvSpPr>
          <p:nvPr>
            <p:ph type="title"/>
          </p:nvPr>
        </p:nvSpPr>
        <p:spPr/>
        <p:txBody>
          <a:bodyPr/>
          <a:lstStyle/>
          <a:p>
            <a:r>
              <a:rPr lang="en-US" altLang="en-US">
                <a:ea typeface="ＭＳ Ｐゴシック" pitchFamily="34" charset="-128"/>
              </a:rPr>
              <a:t>Remote Evaluation</a:t>
            </a:r>
          </a:p>
        </p:txBody>
      </p:sp>
      <p:sp>
        <p:nvSpPr>
          <p:cNvPr id="18436" name="AutoShape 5"/>
          <p:cNvSpPr>
            <a:spLocks noChangeArrowheads="1"/>
          </p:cNvSpPr>
          <p:nvPr/>
        </p:nvSpPr>
        <p:spPr bwMode="auto">
          <a:xfrm>
            <a:off x="2493963" y="1377950"/>
            <a:ext cx="2074862" cy="1057275"/>
          </a:xfrm>
          <a:prstGeom prst="wedgeEllipseCallout">
            <a:avLst>
              <a:gd name="adj1" fmla="val -38907"/>
              <a:gd name="adj2" fmla="val 58861"/>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000" dirty="0">
                <a:solidFill>
                  <a:srgbClr val="000000"/>
                </a:solidFill>
                <a:latin typeface="Tahoma" panose="020B0604030504040204" pitchFamily="34" charset="0"/>
              </a:rPr>
              <a:t>PLEASE, MAKE ME A </a:t>
            </a:r>
            <a:br>
              <a:rPr lang="en-US" altLang="en-US" sz="1000" dirty="0">
                <a:solidFill>
                  <a:srgbClr val="000000"/>
                </a:solidFill>
                <a:latin typeface="Tahoma" panose="020B0604030504040204" pitchFamily="34" charset="0"/>
              </a:rPr>
            </a:br>
            <a:r>
              <a:rPr lang="en-US" altLang="en-US" sz="1000" dirty="0">
                <a:solidFill>
                  <a:srgbClr val="000000"/>
                </a:solidFill>
                <a:latin typeface="Tahoma" panose="020B0604030504040204" pitchFamily="34" charset="0"/>
              </a:rPr>
              <a:t>CHOCOLATE CAKE.</a:t>
            </a:r>
          </a:p>
          <a:p>
            <a:pPr algn="ctr">
              <a:spcBef>
                <a:spcPct val="0"/>
              </a:spcBef>
              <a:buSzTx/>
              <a:buFontTx/>
              <a:buNone/>
            </a:pPr>
            <a:r>
              <a:rPr lang="en-US" altLang="en-US" sz="1000" dirty="0">
                <a:solidFill>
                  <a:srgbClr val="000000"/>
                </a:solidFill>
                <a:latin typeface="Tahoma" panose="020B0604030504040204" pitchFamily="34" charset="0"/>
              </a:rPr>
              <a:t>HERE IS THE RECIPE:</a:t>
            </a:r>
          </a:p>
          <a:p>
            <a:pPr algn="ctr">
              <a:spcBef>
                <a:spcPct val="0"/>
              </a:spcBef>
              <a:buSzTx/>
              <a:buFontTx/>
              <a:buNone/>
            </a:pPr>
            <a:r>
              <a:rPr lang="en-US" altLang="en-US" sz="1000" dirty="0">
                <a:solidFill>
                  <a:srgbClr val="000000"/>
                </a:solidFill>
                <a:latin typeface="Tahoma" panose="020B0604030504040204" pitchFamily="34" charset="0"/>
              </a:rPr>
              <a:t>TAKE TWO EGGS...</a:t>
            </a:r>
            <a:endParaRPr lang="en-US" altLang="en-US" sz="2000" dirty="0">
              <a:solidFill>
                <a:schemeClr val="tx1"/>
              </a:solidFill>
              <a:latin typeface="Arial" pitchFamily="34" charset="0"/>
            </a:endParaRPr>
          </a:p>
        </p:txBody>
      </p:sp>
      <p:sp>
        <p:nvSpPr>
          <p:cNvPr id="18437" name="Line 8"/>
          <p:cNvSpPr>
            <a:spLocks noChangeShapeType="1"/>
          </p:cNvSpPr>
          <p:nvPr/>
        </p:nvSpPr>
        <p:spPr bwMode="auto">
          <a:xfrm>
            <a:off x="2514600" y="5486400"/>
            <a:ext cx="3886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Text Box 9"/>
          <p:cNvSpPr txBox="1">
            <a:spLocks noChangeArrowheads="1"/>
          </p:cNvSpPr>
          <p:nvPr/>
        </p:nvSpPr>
        <p:spPr bwMode="auto">
          <a:xfrm>
            <a:off x="4114800" y="5181600"/>
            <a:ext cx="839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a:solidFill>
                  <a:schemeClr val="tx1"/>
                </a:solidFill>
                <a:latin typeface="Arial" pitchFamily="34" charset="0"/>
              </a:rPr>
              <a:t>Request</a:t>
            </a:r>
            <a:endParaRPr lang="en-US" altLang="en-US" sz="2000">
              <a:solidFill>
                <a:schemeClr val="tx1"/>
              </a:solidFill>
              <a:latin typeface="Arial" pitchFamily="34" charset="0"/>
            </a:endParaRPr>
          </a:p>
        </p:txBody>
      </p:sp>
      <p:grpSp>
        <p:nvGrpSpPr>
          <p:cNvPr id="18439" name="Group 10"/>
          <p:cNvGrpSpPr>
            <a:grpSpLocks/>
          </p:cNvGrpSpPr>
          <p:nvPr/>
        </p:nvGrpSpPr>
        <p:grpSpPr bwMode="auto">
          <a:xfrm>
            <a:off x="4953000" y="5181600"/>
            <a:ext cx="381000" cy="457200"/>
            <a:chOff x="4848" y="2064"/>
            <a:chExt cx="288" cy="432"/>
          </a:xfrm>
        </p:grpSpPr>
        <p:sp>
          <p:nvSpPr>
            <p:cNvPr id="18459" name="Rectangle 11"/>
            <p:cNvSpPr>
              <a:spLocks noChangeArrowheads="1"/>
            </p:cNvSpPr>
            <p:nvPr/>
          </p:nvSpPr>
          <p:spPr bwMode="auto">
            <a:xfrm>
              <a:off x="4848" y="2064"/>
              <a:ext cx="288" cy="432"/>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8460" name="Line 12"/>
            <p:cNvSpPr>
              <a:spLocks noChangeShapeType="1"/>
            </p:cNvSpPr>
            <p:nvPr/>
          </p:nvSpPr>
          <p:spPr bwMode="auto">
            <a:xfrm>
              <a:off x="4896" y="2112"/>
              <a:ext cx="192"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1" name="Line 13"/>
            <p:cNvSpPr>
              <a:spLocks noChangeShapeType="1"/>
            </p:cNvSpPr>
            <p:nvPr/>
          </p:nvSpPr>
          <p:spPr bwMode="auto">
            <a:xfrm>
              <a:off x="4896" y="216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2" name="Line 14"/>
            <p:cNvSpPr>
              <a:spLocks noChangeShapeType="1"/>
            </p:cNvSpPr>
            <p:nvPr/>
          </p:nvSpPr>
          <p:spPr bwMode="auto">
            <a:xfrm>
              <a:off x="4896" y="2208"/>
              <a:ext cx="96" cy="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3" name="Line 15"/>
            <p:cNvSpPr>
              <a:spLocks noChangeShapeType="1"/>
            </p:cNvSpPr>
            <p:nvPr/>
          </p:nvSpPr>
          <p:spPr bwMode="auto">
            <a:xfrm>
              <a:off x="4896" y="2256"/>
              <a:ext cx="192"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4" name="Line 16"/>
            <p:cNvSpPr>
              <a:spLocks noChangeShapeType="1"/>
            </p:cNvSpPr>
            <p:nvPr/>
          </p:nvSpPr>
          <p:spPr bwMode="auto">
            <a:xfrm>
              <a:off x="4896" y="2352"/>
              <a:ext cx="96"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5" name="Line 17"/>
            <p:cNvSpPr>
              <a:spLocks noChangeShapeType="1"/>
            </p:cNvSpPr>
            <p:nvPr/>
          </p:nvSpPr>
          <p:spPr bwMode="auto">
            <a:xfrm>
              <a:off x="4896" y="240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6" name="Line 18"/>
            <p:cNvSpPr>
              <a:spLocks noChangeShapeType="1"/>
            </p:cNvSpPr>
            <p:nvPr/>
          </p:nvSpPr>
          <p:spPr bwMode="auto">
            <a:xfrm>
              <a:off x="4896" y="2448"/>
              <a:ext cx="9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8440" name="Freeform 20"/>
          <p:cNvSpPr>
            <a:spLocks/>
          </p:cNvSpPr>
          <p:nvPr/>
        </p:nvSpPr>
        <p:spPr bwMode="auto">
          <a:xfrm>
            <a:off x="304800" y="5562600"/>
            <a:ext cx="1905000" cy="304800"/>
          </a:xfrm>
          <a:custGeom>
            <a:avLst/>
            <a:gdLst>
              <a:gd name="T0" fmla="*/ 2147483647 w 1200"/>
              <a:gd name="T1" fmla="*/ 2147483647 h 192"/>
              <a:gd name="T2" fmla="*/ 2147483647 w 1200"/>
              <a:gd name="T3" fmla="*/ 2147483647 h 192"/>
              <a:gd name="T4" fmla="*/ 2147483647 w 1200"/>
              <a:gd name="T5" fmla="*/ 0 h 192"/>
              <a:gd name="T6" fmla="*/ 2147483647 w 1200"/>
              <a:gd name="T7" fmla="*/ 0 h 192"/>
              <a:gd name="T8" fmla="*/ 0 w 1200"/>
              <a:gd name="T9" fmla="*/ 2147483647 h 192"/>
              <a:gd name="T10" fmla="*/ 2147483647 w 1200"/>
              <a:gd name="T11" fmla="*/ 2147483647 h 192"/>
              <a:gd name="T12" fmla="*/ 0 60000 65536"/>
              <a:gd name="T13" fmla="*/ 0 60000 65536"/>
              <a:gd name="T14" fmla="*/ 0 60000 65536"/>
              <a:gd name="T15" fmla="*/ 0 60000 65536"/>
              <a:gd name="T16" fmla="*/ 0 60000 65536"/>
              <a:gd name="T17" fmla="*/ 0 60000 65536"/>
              <a:gd name="T18" fmla="*/ 0 w 1200"/>
              <a:gd name="T19" fmla="*/ 0 h 192"/>
              <a:gd name="T20" fmla="*/ 1200 w 120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200" h="192">
                <a:moveTo>
                  <a:pt x="576" y="192"/>
                </a:moveTo>
                <a:lnTo>
                  <a:pt x="1200" y="192"/>
                </a:lnTo>
                <a:lnTo>
                  <a:pt x="1104" y="0"/>
                </a:lnTo>
                <a:lnTo>
                  <a:pt x="96" y="0"/>
                </a:lnTo>
                <a:lnTo>
                  <a:pt x="0" y="192"/>
                </a:lnTo>
                <a:lnTo>
                  <a:pt x="576" y="192"/>
                </a:lnTo>
                <a:close/>
              </a:path>
            </a:pathLst>
          </a:custGeom>
          <a:gradFill rotWithShape="0">
            <a:gsLst>
              <a:gs pos="0">
                <a:srgbClr val="470000"/>
              </a:gs>
              <a:gs pos="100000">
                <a:srgbClr val="990000"/>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8441" name="Rectangle 21"/>
          <p:cNvSpPr>
            <a:spLocks noChangeArrowheads="1"/>
          </p:cNvSpPr>
          <p:nvPr/>
        </p:nvSpPr>
        <p:spPr bwMode="auto">
          <a:xfrm>
            <a:off x="304800" y="5867400"/>
            <a:ext cx="1905000" cy="152400"/>
          </a:xfrm>
          <a:prstGeom prst="rect">
            <a:avLst/>
          </a:prstGeom>
          <a:solidFill>
            <a:srgbClr val="99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endParaRPr lang="en-US" altLang="en-US" sz="2000">
              <a:solidFill>
                <a:schemeClr val="tx1"/>
              </a:solidFill>
              <a:latin typeface="Arial" pitchFamily="34" charset="0"/>
            </a:endParaRPr>
          </a:p>
        </p:txBody>
      </p:sp>
      <p:sp>
        <p:nvSpPr>
          <p:cNvPr id="18442" name="Oval 22"/>
          <p:cNvSpPr>
            <a:spLocks noChangeArrowheads="1"/>
          </p:cNvSpPr>
          <p:nvPr/>
        </p:nvSpPr>
        <p:spPr bwMode="auto">
          <a:xfrm>
            <a:off x="1371600" y="5638800"/>
            <a:ext cx="600075" cy="160338"/>
          </a:xfrm>
          <a:prstGeom prst="ellipse">
            <a:avLst/>
          </a:prstGeom>
          <a:gradFill rotWithShape="0">
            <a:gsLst>
              <a:gs pos="0">
                <a:srgbClr val="000000"/>
              </a:gs>
              <a:gs pos="100000">
                <a:srgbClr val="7E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8443" name="Oval 23"/>
          <p:cNvSpPr>
            <a:spLocks noChangeArrowheads="1"/>
          </p:cNvSpPr>
          <p:nvPr/>
        </p:nvSpPr>
        <p:spPr bwMode="auto">
          <a:xfrm>
            <a:off x="1447800" y="5181600"/>
            <a:ext cx="457200" cy="457200"/>
          </a:xfrm>
          <a:prstGeom prst="ellipse">
            <a:avLst/>
          </a:prstGeom>
          <a:gradFill rotWithShape="0">
            <a:gsLst>
              <a:gs pos="0">
                <a:srgbClr val="CFCF01"/>
              </a:gs>
              <a:gs pos="100000">
                <a:srgbClr val="606000"/>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2000">
                <a:solidFill>
                  <a:srgbClr val="000000"/>
                </a:solidFill>
                <a:latin typeface="Arial" pitchFamily="34" charset="0"/>
              </a:rPr>
              <a:t>A</a:t>
            </a:r>
            <a:endParaRPr lang="en-US" altLang="en-US" sz="2000">
              <a:solidFill>
                <a:schemeClr val="tx1"/>
              </a:solidFill>
              <a:latin typeface="Arial" pitchFamily="34" charset="0"/>
            </a:endParaRPr>
          </a:p>
        </p:txBody>
      </p:sp>
      <p:sp>
        <p:nvSpPr>
          <p:cNvPr id="18444" name="Text Box 24"/>
          <p:cNvSpPr txBox="1">
            <a:spLocks noChangeArrowheads="1"/>
          </p:cNvSpPr>
          <p:nvPr/>
        </p:nvSpPr>
        <p:spPr bwMode="auto">
          <a:xfrm>
            <a:off x="304800" y="6019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800">
                <a:solidFill>
                  <a:schemeClr val="tx1"/>
                </a:solidFill>
                <a:latin typeface="Arial" pitchFamily="34" charset="0"/>
              </a:rPr>
              <a:t>Site A</a:t>
            </a:r>
            <a:endParaRPr lang="en-US" altLang="en-US" sz="2000">
              <a:solidFill>
                <a:schemeClr val="tx1"/>
              </a:solidFill>
              <a:latin typeface="Arial" pitchFamily="34" charset="0"/>
            </a:endParaRPr>
          </a:p>
        </p:txBody>
      </p:sp>
      <p:sp>
        <p:nvSpPr>
          <p:cNvPr id="18445" name="Freeform 26"/>
          <p:cNvSpPr>
            <a:spLocks/>
          </p:cNvSpPr>
          <p:nvPr/>
        </p:nvSpPr>
        <p:spPr bwMode="auto">
          <a:xfrm>
            <a:off x="6705600" y="5562600"/>
            <a:ext cx="1905000" cy="304800"/>
          </a:xfrm>
          <a:custGeom>
            <a:avLst/>
            <a:gdLst>
              <a:gd name="T0" fmla="*/ 2147483647 w 1200"/>
              <a:gd name="T1" fmla="*/ 2147483647 h 192"/>
              <a:gd name="T2" fmla="*/ 2147483647 w 1200"/>
              <a:gd name="T3" fmla="*/ 2147483647 h 192"/>
              <a:gd name="T4" fmla="*/ 2147483647 w 1200"/>
              <a:gd name="T5" fmla="*/ 0 h 192"/>
              <a:gd name="T6" fmla="*/ 2147483647 w 1200"/>
              <a:gd name="T7" fmla="*/ 0 h 192"/>
              <a:gd name="T8" fmla="*/ 0 w 1200"/>
              <a:gd name="T9" fmla="*/ 2147483647 h 192"/>
              <a:gd name="T10" fmla="*/ 2147483647 w 1200"/>
              <a:gd name="T11" fmla="*/ 2147483647 h 192"/>
              <a:gd name="T12" fmla="*/ 0 60000 65536"/>
              <a:gd name="T13" fmla="*/ 0 60000 65536"/>
              <a:gd name="T14" fmla="*/ 0 60000 65536"/>
              <a:gd name="T15" fmla="*/ 0 60000 65536"/>
              <a:gd name="T16" fmla="*/ 0 60000 65536"/>
              <a:gd name="T17" fmla="*/ 0 60000 65536"/>
              <a:gd name="T18" fmla="*/ 0 w 1200"/>
              <a:gd name="T19" fmla="*/ 0 h 192"/>
              <a:gd name="T20" fmla="*/ 1200 w 120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200" h="192">
                <a:moveTo>
                  <a:pt x="576" y="192"/>
                </a:moveTo>
                <a:lnTo>
                  <a:pt x="1200" y="192"/>
                </a:lnTo>
                <a:lnTo>
                  <a:pt x="1104" y="0"/>
                </a:lnTo>
                <a:lnTo>
                  <a:pt x="96" y="0"/>
                </a:lnTo>
                <a:lnTo>
                  <a:pt x="0" y="192"/>
                </a:lnTo>
                <a:lnTo>
                  <a:pt x="576" y="192"/>
                </a:lnTo>
                <a:close/>
              </a:path>
            </a:pathLst>
          </a:custGeom>
          <a:gradFill rotWithShape="0">
            <a:gsLst>
              <a:gs pos="0">
                <a:srgbClr val="470000"/>
              </a:gs>
              <a:gs pos="100000">
                <a:srgbClr val="990000"/>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8446" name="Rectangle 27"/>
          <p:cNvSpPr>
            <a:spLocks noChangeArrowheads="1"/>
          </p:cNvSpPr>
          <p:nvPr/>
        </p:nvSpPr>
        <p:spPr bwMode="auto">
          <a:xfrm>
            <a:off x="6705600" y="5867400"/>
            <a:ext cx="1905000" cy="152400"/>
          </a:xfrm>
          <a:prstGeom prst="rect">
            <a:avLst/>
          </a:prstGeom>
          <a:solidFill>
            <a:srgbClr val="99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endParaRPr lang="en-US" altLang="en-US" sz="2000">
              <a:solidFill>
                <a:schemeClr val="tx1"/>
              </a:solidFill>
              <a:latin typeface="Arial" pitchFamily="34" charset="0"/>
            </a:endParaRPr>
          </a:p>
        </p:txBody>
      </p:sp>
      <p:sp>
        <p:nvSpPr>
          <p:cNvPr id="18447" name="Oval 28"/>
          <p:cNvSpPr>
            <a:spLocks noChangeArrowheads="1"/>
          </p:cNvSpPr>
          <p:nvPr/>
        </p:nvSpPr>
        <p:spPr bwMode="auto">
          <a:xfrm>
            <a:off x="6934200" y="5638800"/>
            <a:ext cx="600075" cy="160338"/>
          </a:xfrm>
          <a:prstGeom prst="ellipse">
            <a:avLst/>
          </a:prstGeom>
          <a:gradFill rotWithShape="0">
            <a:gsLst>
              <a:gs pos="0">
                <a:srgbClr val="000000"/>
              </a:gs>
              <a:gs pos="100000">
                <a:srgbClr val="7E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8448" name="Oval 29"/>
          <p:cNvSpPr>
            <a:spLocks noChangeArrowheads="1"/>
          </p:cNvSpPr>
          <p:nvPr/>
        </p:nvSpPr>
        <p:spPr bwMode="auto">
          <a:xfrm>
            <a:off x="7010400" y="5181600"/>
            <a:ext cx="457200" cy="457200"/>
          </a:xfrm>
          <a:prstGeom prst="ellipse">
            <a:avLst/>
          </a:prstGeom>
          <a:gradFill rotWithShape="0">
            <a:gsLst>
              <a:gs pos="0">
                <a:srgbClr val="CFCF01"/>
              </a:gs>
              <a:gs pos="100000">
                <a:srgbClr val="606000"/>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2000">
                <a:solidFill>
                  <a:srgbClr val="000000"/>
                </a:solidFill>
                <a:latin typeface="Arial" pitchFamily="34" charset="0"/>
              </a:rPr>
              <a:t>B</a:t>
            </a:r>
            <a:endParaRPr lang="en-US" altLang="en-US" sz="2000">
              <a:solidFill>
                <a:schemeClr val="tx1"/>
              </a:solidFill>
              <a:latin typeface="Arial" pitchFamily="34" charset="0"/>
            </a:endParaRPr>
          </a:p>
        </p:txBody>
      </p:sp>
      <p:sp>
        <p:nvSpPr>
          <p:cNvPr id="18449" name="Text Box 30"/>
          <p:cNvSpPr txBox="1">
            <a:spLocks noChangeArrowheads="1"/>
          </p:cNvSpPr>
          <p:nvPr/>
        </p:nvSpPr>
        <p:spPr bwMode="auto">
          <a:xfrm>
            <a:off x="6705600" y="6019800"/>
            <a:ext cx="749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800">
                <a:solidFill>
                  <a:schemeClr val="tx1"/>
                </a:solidFill>
                <a:latin typeface="Arial" pitchFamily="34" charset="0"/>
              </a:rPr>
              <a:t>Site B</a:t>
            </a:r>
            <a:endParaRPr lang="en-US" altLang="en-US" sz="2000">
              <a:solidFill>
                <a:schemeClr val="tx1"/>
              </a:solidFill>
              <a:latin typeface="Arial" pitchFamily="34" charset="0"/>
            </a:endParaRPr>
          </a:p>
        </p:txBody>
      </p:sp>
      <p:sp>
        <p:nvSpPr>
          <p:cNvPr id="18450" name="Rectangle 31"/>
          <p:cNvSpPr>
            <a:spLocks noChangeArrowheads="1"/>
          </p:cNvSpPr>
          <p:nvPr/>
        </p:nvSpPr>
        <p:spPr bwMode="auto">
          <a:xfrm>
            <a:off x="7620000" y="5562600"/>
            <a:ext cx="228600" cy="228600"/>
          </a:xfrm>
          <a:prstGeom prst="rect">
            <a:avLst/>
          </a:prstGeom>
          <a:solidFill>
            <a:srgbClr val="008000"/>
          </a:solidFill>
          <a:ln w="9525">
            <a:miter lim="800000"/>
            <a:headEnd/>
            <a:tailEnd/>
          </a:ln>
          <a:scene3d>
            <a:camera prst="legacyPerspectiveTopRight">
              <a:rot lat="300000" lon="899994" rev="0"/>
            </a:camera>
            <a:lightRig rig="legacyFlat1" dir="t"/>
          </a:scene3d>
          <a:sp3d extrusionH="430200" prstMaterial="legacyMatte">
            <a:bevelT w="13500" h="13500" prst="angle"/>
            <a:bevelB w="13500" h="13500" prst="angle"/>
            <a:extrusionClr>
              <a:srgbClr val="008000"/>
            </a:extrusionClr>
          </a:sp3d>
        </p:spPr>
        <p:txBody>
          <a:bodyPr wrap="none" anchor="ctr">
            <a:flatTx/>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8451" name="Line 32"/>
          <p:cNvSpPr>
            <a:spLocks noChangeShapeType="1"/>
          </p:cNvSpPr>
          <p:nvPr/>
        </p:nvSpPr>
        <p:spPr bwMode="auto">
          <a:xfrm>
            <a:off x="2514600" y="5943600"/>
            <a:ext cx="38862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Text Box 33"/>
          <p:cNvSpPr txBox="1">
            <a:spLocks noChangeArrowheads="1"/>
          </p:cNvSpPr>
          <p:nvPr/>
        </p:nvSpPr>
        <p:spPr bwMode="auto">
          <a:xfrm>
            <a:off x="4114800" y="56388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a:solidFill>
                  <a:schemeClr val="tx1"/>
                </a:solidFill>
                <a:latin typeface="Arial" pitchFamily="34" charset="0"/>
              </a:rPr>
              <a:t>Reply</a:t>
            </a:r>
            <a:endParaRPr lang="en-US" altLang="en-US" sz="2000">
              <a:solidFill>
                <a:schemeClr val="tx1"/>
              </a:solidFill>
              <a:latin typeface="Arial" pitchFamily="34" charset="0"/>
            </a:endParaRPr>
          </a:p>
        </p:txBody>
      </p:sp>
      <p:sp>
        <p:nvSpPr>
          <p:cNvPr id="18453" name="AutoShape 35"/>
          <p:cNvSpPr>
            <a:spLocks noChangeArrowheads="1"/>
          </p:cNvSpPr>
          <p:nvPr/>
        </p:nvSpPr>
        <p:spPr bwMode="auto">
          <a:xfrm flipH="1">
            <a:off x="6954838" y="5097463"/>
            <a:ext cx="285750" cy="257175"/>
          </a:xfrm>
          <a:prstGeom prst="lightningBolt">
            <a:avLst/>
          </a:prstGeom>
          <a:solidFill>
            <a:srgbClr val="FF33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8454" name="Line 36"/>
          <p:cNvSpPr>
            <a:spLocks noChangeShapeType="1"/>
          </p:cNvSpPr>
          <p:nvPr/>
        </p:nvSpPr>
        <p:spPr bwMode="auto">
          <a:xfrm flipV="1">
            <a:off x="309563" y="5867400"/>
            <a:ext cx="1895475" cy="0"/>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37"/>
          <p:cNvSpPr>
            <a:spLocks noChangeShapeType="1"/>
          </p:cNvSpPr>
          <p:nvPr/>
        </p:nvSpPr>
        <p:spPr bwMode="auto">
          <a:xfrm>
            <a:off x="6705600" y="5872163"/>
            <a:ext cx="1900238" cy="0"/>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6"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184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18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0B8089E5-E2F8-4532-87AD-6F54D1220DCE}" type="slidenum">
              <a:rPr lang="en-US" altLang="en-US" sz="1000" smtClean="0">
                <a:solidFill>
                  <a:srgbClr val="502800"/>
                </a:solidFill>
                <a:latin typeface="Tahoma" panose="020B0604030504040204" pitchFamily="34" charset="0"/>
              </a:rPr>
              <a:pPr>
                <a:spcBef>
                  <a:spcPct val="0"/>
                </a:spcBef>
                <a:buSzTx/>
                <a:buFontTx/>
                <a:buNone/>
              </a:pPr>
              <a:t>17</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2" descr="C:\TEMP\Cod.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1689100"/>
            <a:ext cx="6770688"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r>
              <a:rPr lang="en-US" altLang="en-US">
                <a:ea typeface="ＭＳ Ｐゴシック" pitchFamily="34" charset="-128"/>
              </a:rPr>
              <a:t>Code On Demand</a:t>
            </a:r>
          </a:p>
        </p:txBody>
      </p:sp>
      <p:sp>
        <p:nvSpPr>
          <p:cNvPr id="19460" name="AutoShape 5"/>
          <p:cNvSpPr>
            <a:spLocks noChangeArrowheads="1"/>
          </p:cNvSpPr>
          <p:nvPr/>
        </p:nvSpPr>
        <p:spPr bwMode="auto">
          <a:xfrm>
            <a:off x="3046413" y="1514475"/>
            <a:ext cx="1566862" cy="1004888"/>
          </a:xfrm>
          <a:prstGeom prst="wedgeEllipseCallout">
            <a:avLst>
              <a:gd name="adj1" fmla="val -51116"/>
              <a:gd name="adj2" fmla="val 51579"/>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200" dirty="0">
                <a:solidFill>
                  <a:srgbClr val="000000"/>
                </a:solidFill>
                <a:latin typeface="Tahoma" panose="020B0604030504040204" pitchFamily="34" charset="0"/>
              </a:rPr>
              <a:t>PLEASE, TELL</a:t>
            </a:r>
            <a:br>
              <a:rPr lang="en-US" altLang="en-US" sz="1200" dirty="0">
                <a:solidFill>
                  <a:srgbClr val="000000"/>
                </a:solidFill>
                <a:latin typeface="Tahoma" panose="020B0604030504040204" pitchFamily="34" charset="0"/>
              </a:rPr>
            </a:br>
            <a:r>
              <a:rPr lang="en-US" altLang="en-US" sz="1200" dirty="0">
                <a:solidFill>
                  <a:srgbClr val="000000"/>
                </a:solidFill>
                <a:latin typeface="Tahoma" panose="020B0604030504040204" pitchFamily="34" charset="0"/>
              </a:rPr>
              <a:t>ME THE RECIPE</a:t>
            </a:r>
            <a:endParaRPr lang="en-US" altLang="en-US" sz="2000" dirty="0">
              <a:solidFill>
                <a:schemeClr val="tx1"/>
              </a:solidFill>
              <a:latin typeface="Arial" pitchFamily="34" charset="0"/>
            </a:endParaRPr>
          </a:p>
        </p:txBody>
      </p:sp>
      <p:sp>
        <p:nvSpPr>
          <p:cNvPr id="19461" name="Line 11"/>
          <p:cNvSpPr>
            <a:spLocks noChangeShapeType="1"/>
          </p:cNvSpPr>
          <p:nvPr/>
        </p:nvSpPr>
        <p:spPr bwMode="auto">
          <a:xfrm>
            <a:off x="2514600" y="5486400"/>
            <a:ext cx="3886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2" name="Text Box 12"/>
          <p:cNvSpPr txBox="1">
            <a:spLocks noChangeArrowheads="1"/>
          </p:cNvSpPr>
          <p:nvPr/>
        </p:nvSpPr>
        <p:spPr bwMode="auto">
          <a:xfrm>
            <a:off x="4114800" y="5181600"/>
            <a:ext cx="839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a:solidFill>
                  <a:schemeClr val="tx1"/>
                </a:solidFill>
                <a:latin typeface="Arial" pitchFamily="34" charset="0"/>
              </a:rPr>
              <a:t>Request</a:t>
            </a:r>
            <a:endParaRPr lang="en-US" altLang="en-US" sz="2000">
              <a:solidFill>
                <a:schemeClr val="tx1"/>
              </a:solidFill>
              <a:latin typeface="Arial" pitchFamily="34" charset="0"/>
            </a:endParaRPr>
          </a:p>
        </p:txBody>
      </p:sp>
      <p:sp>
        <p:nvSpPr>
          <p:cNvPr id="19463" name="Freeform 23"/>
          <p:cNvSpPr>
            <a:spLocks/>
          </p:cNvSpPr>
          <p:nvPr/>
        </p:nvSpPr>
        <p:spPr bwMode="auto">
          <a:xfrm>
            <a:off x="304800" y="5562600"/>
            <a:ext cx="1905000" cy="304800"/>
          </a:xfrm>
          <a:custGeom>
            <a:avLst/>
            <a:gdLst>
              <a:gd name="T0" fmla="*/ 2147483647 w 1200"/>
              <a:gd name="T1" fmla="*/ 2147483647 h 192"/>
              <a:gd name="T2" fmla="*/ 2147483647 w 1200"/>
              <a:gd name="T3" fmla="*/ 2147483647 h 192"/>
              <a:gd name="T4" fmla="*/ 2147483647 w 1200"/>
              <a:gd name="T5" fmla="*/ 0 h 192"/>
              <a:gd name="T6" fmla="*/ 2147483647 w 1200"/>
              <a:gd name="T7" fmla="*/ 0 h 192"/>
              <a:gd name="T8" fmla="*/ 0 w 1200"/>
              <a:gd name="T9" fmla="*/ 2147483647 h 192"/>
              <a:gd name="T10" fmla="*/ 2147483647 w 1200"/>
              <a:gd name="T11" fmla="*/ 2147483647 h 192"/>
              <a:gd name="T12" fmla="*/ 0 60000 65536"/>
              <a:gd name="T13" fmla="*/ 0 60000 65536"/>
              <a:gd name="T14" fmla="*/ 0 60000 65536"/>
              <a:gd name="T15" fmla="*/ 0 60000 65536"/>
              <a:gd name="T16" fmla="*/ 0 60000 65536"/>
              <a:gd name="T17" fmla="*/ 0 60000 65536"/>
              <a:gd name="T18" fmla="*/ 0 w 1200"/>
              <a:gd name="T19" fmla="*/ 0 h 192"/>
              <a:gd name="T20" fmla="*/ 1200 w 120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200" h="192">
                <a:moveTo>
                  <a:pt x="576" y="192"/>
                </a:moveTo>
                <a:lnTo>
                  <a:pt x="1200" y="192"/>
                </a:lnTo>
                <a:lnTo>
                  <a:pt x="1104" y="0"/>
                </a:lnTo>
                <a:lnTo>
                  <a:pt x="96" y="0"/>
                </a:lnTo>
                <a:lnTo>
                  <a:pt x="0" y="192"/>
                </a:lnTo>
                <a:lnTo>
                  <a:pt x="576" y="192"/>
                </a:lnTo>
                <a:close/>
              </a:path>
            </a:pathLst>
          </a:custGeom>
          <a:gradFill rotWithShape="0">
            <a:gsLst>
              <a:gs pos="0">
                <a:srgbClr val="470000"/>
              </a:gs>
              <a:gs pos="100000">
                <a:srgbClr val="990000"/>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9464" name="Rectangle 24"/>
          <p:cNvSpPr>
            <a:spLocks noChangeArrowheads="1"/>
          </p:cNvSpPr>
          <p:nvPr/>
        </p:nvSpPr>
        <p:spPr bwMode="auto">
          <a:xfrm>
            <a:off x="304800" y="5867400"/>
            <a:ext cx="1905000" cy="152400"/>
          </a:xfrm>
          <a:prstGeom prst="rect">
            <a:avLst/>
          </a:prstGeom>
          <a:solidFill>
            <a:srgbClr val="99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endParaRPr lang="en-US" altLang="en-US" sz="2000">
              <a:solidFill>
                <a:schemeClr val="tx1"/>
              </a:solidFill>
              <a:latin typeface="Arial" pitchFamily="34" charset="0"/>
            </a:endParaRPr>
          </a:p>
        </p:txBody>
      </p:sp>
      <p:sp>
        <p:nvSpPr>
          <p:cNvPr id="19465" name="Oval 25"/>
          <p:cNvSpPr>
            <a:spLocks noChangeArrowheads="1"/>
          </p:cNvSpPr>
          <p:nvPr/>
        </p:nvSpPr>
        <p:spPr bwMode="auto">
          <a:xfrm>
            <a:off x="1371600" y="5638800"/>
            <a:ext cx="600075" cy="160338"/>
          </a:xfrm>
          <a:prstGeom prst="ellipse">
            <a:avLst/>
          </a:prstGeom>
          <a:gradFill rotWithShape="0">
            <a:gsLst>
              <a:gs pos="0">
                <a:srgbClr val="000000"/>
              </a:gs>
              <a:gs pos="100000">
                <a:srgbClr val="7E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9466" name="Oval 26"/>
          <p:cNvSpPr>
            <a:spLocks noChangeArrowheads="1"/>
          </p:cNvSpPr>
          <p:nvPr/>
        </p:nvSpPr>
        <p:spPr bwMode="auto">
          <a:xfrm>
            <a:off x="1447800" y="5181600"/>
            <a:ext cx="457200" cy="457200"/>
          </a:xfrm>
          <a:prstGeom prst="ellipse">
            <a:avLst/>
          </a:prstGeom>
          <a:gradFill rotWithShape="0">
            <a:gsLst>
              <a:gs pos="0">
                <a:srgbClr val="CFCF01"/>
              </a:gs>
              <a:gs pos="100000">
                <a:srgbClr val="606000"/>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2000">
                <a:solidFill>
                  <a:srgbClr val="000000"/>
                </a:solidFill>
                <a:latin typeface="Arial" pitchFamily="34" charset="0"/>
              </a:rPr>
              <a:t>A</a:t>
            </a:r>
            <a:endParaRPr lang="en-US" altLang="en-US" sz="2000">
              <a:solidFill>
                <a:schemeClr val="tx1"/>
              </a:solidFill>
              <a:latin typeface="Arial" pitchFamily="34" charset="0"/>
            </a:endParaRPr>
          </a:p>
        </p:txBody>
      </p:sp>
      <p:sp>
        <p:nvSpPr>
          <p:cNvPr id="19467" name="Text Box 27"/>
          <p:cNvSpPr txBox="1">
            <a:spLocks noChangeArrowheads="1"/>
          </p:cNvSpPr>
          <p:nvPr/>
        </p:nvSpPr>
        <p:spPr bwMode="auto">
          <a:xfrm>
            <a:off x="304800" y="6019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800">
                <a:solidFill>
                  <a:schemeClr val="tx1"/>
                </a:solidFill>
                <a:latin typeface="Arial" pitchFamily="34" charset="0"/>
              </a:rPr>
              <a:t>Site A</a:t>
            </a:r>
            <a:endParaRPr lang="en-US" altLang="en-US" sz="2000">
              <a:solidFill>
                <a:schemeClr val="tx1"/>
              </a:solidFill>
              <a:latin typeface="Arial" pitchFamily="34" charset="0"/>
            </a:endParaRPr>
          </a:p>
        </p:txBody>
      </p:sp>
      <p:sp>
        <p:nvSpPr>
          <p:cNvPr id="19468" name="Freeform 29"/>
          <p:cNvSpPr>
            <a:spLocks/>
          </p:cNvSpPr>
          <p:nvPr/>
        </p:nvSpPr>
        <p:spPr bwMode="auto">
          <a:xfrm>
            <a:off x="6705600" y="5562600"/>
            <a:ext cx="1905000" cy="304800"/>
          </a:xfrm>
          <a:custGeom>
            <a:avLst/>
            <a:gdLst>
              <a:gd name="T0" fmla="*/ 2147483647 w 1200"/>
              <a:gd name="T1" fmla="*/ 2147483647 h 192"/>
              <a:gd name="T2" fmla="*/ 2147483647 w 1200"/>
              <a:gd name="T3" fmla="*/ 2147483647 h 192"/>
              <a:gd name="T4" fmla="*/ 2147483647 w 1200"/>
              <a:gd name="T5" fmla="*/ 0 h 192"/>
              <a:gd name="T6" fmla="*/ 2147483647 w 1200"/>
              <a:gd name="T7" fmla="*/ 0 h 192"/>
              <a:gd name="T8" fmla="*/ 0 w 1200"/>
              <a:gd name="T9" fmla="*/ 2147483647 h 192"/>
              <a:gd name="T10" fmla="*/ 2147483647 w 1200"/>
              <a:gd name="T11" fmla="*/ 2147483647 h 192"/>
              <a:gd name="T12" fmla="*/ 0 60000 65536"/>
              <a:gd name="T13" fmla="*/ 0 60000 65536"/>
              <a:gd name="T14" fmla="*/ 0 60000 65536"/>
              <a:gd name="T15" fmla="*/ 0 60000 65536"/>
              <a:gd name="T16" fmla="*/ 0 60000 65536"/>
              <a:gd name="T17" fmla="*/ 0 60000 65536"/>
              <a:gd name="T18" fmla="*/ 0 w 1200"/>
              <a:gd name="T19" fmla="*/ 0 h 192"/>
              <a:gd name="T20" fmla="*/ 1200 w 120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200" h="192">
                <a:moveTo>
                  <a:pt x="576" y="192"/>
                </a:moveTo>
                <a:lnTo>
                  <a:pt x="1200" y="192"/>
                </a:lnTo>
                <a:lnTo>
                  <a:pt x="1104" y="0"/>
                </a:lnTo>
                <a:lnTo>
                  <a:pt x="96" y="0"/>
                </a:lnTo>
                <a:lnTo>
                  <a:pt x="0" y="192"/>
                </a:lnTo>
                <a:lnTo>
                  <a:pt x="576" y="192"/>
                </a:lnTo>
                <a:close/>
              </a:path>
            </a:pathLst>
          </a:custGeom>
          <a:gradFill rotWithShape="0">
            <a:gsLst>
              <a:gs pos="0">
                <a:srgbClr val="470000"/>
              </a:gs>
              <a:gs pos="100000">
                <a:srgbClr val="990000"/>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9469" name="Rectangle 30"/>
          <p:cNvSpPr>
            <a:spLocks noChangeArrowheads="1"/>
          </p:cNvSpPr>
          <p:nvPr/>
        </p:nvSpPr>
        <p:spPr bwMode="auto">
          <a:xfrm>
            <a:off x="6705600" y="5867400"/>
            <a:ext cx="1905000" cy="152400"/>
          </a:xfrm>
          <a:prstGeom prst="rect">
            <a:avLst/>
          </a:prstGeom>
          <a:solidFill>
            <a:srgbClr val="99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endParaRPr lang="en-US" altLang="en-US" sz="2000">
              <a:solidFill>
                <a:schemeClr val="tx1"/>
              </a:solidFill>
              <a:latin typeface="Arial" pitchFamily="34" charset="0"/>
            </a:endParaRPr>
          </a:p>
        </p:txBody>
      </p:sp>
      <p:sp>
        <p:nvSpPr>
          <p:cNvPr id="19470" name="Oval 31"/>
          <p:cNvSpPr>
            <a:spLocks noChangeArrowheads="1"/>
          </p:cNvSpPr>
          <p:nvPr/>
        </p:nvSpPr>
        <p:spPr bwMode="auto">
          <a:xfrm>
            <a:off x="6934200" y="5638800"/>
            <a:ext cx="600075" cy="160338"/>
          </a:xfrm>
          <a:prstGeom prst="ellipse">
            <a:avLst/>
          </a:prstGeom>
          <a:gradFill rotWithShape="0">
            <a:gsLst>
              <a:gs pos="0">
                <a:srgbClr val="000000"/>
              </a:gs>
              <a:gs pos="100000">
                <a:srgbClr val="7E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9471" name="Oval 32"/>
          <p:cNvSpPr>
            <a:spLocks noChangeArrowheads="1"/>
          </p:cNvSpPr>
          <p:nvPr/>
        </p:nvSpPr>
        <p:spPr bwMode="auto">
          <a:xfrm>
            <a:off x="7010400" y="5181600"/>
            <a:ext cx="457200" cy="457200"/>
          </a:xfrm>
          <a:prstGeom prst="ellipse">
            <a:avLst/>
          </a:prstGeom>
          <a:gradFill rotWithShape="0">
            <a:gsLst>
              <a:gs pos="0">
                <a:srgbClr val="CFCF01"/>
              </a:gs>
              <a:gs pos="100000">
                <a:srgbClr val="606000"/>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2000">
                <a:solidFill>
                  <a:srgbClr val="000000"/>
                </a:solidFill>
                <a:latin typeface="Arial" pitchFamily="34" charset="0"/>
              </a:rPr>
              <a:t>B</a:t>
            </a:r>
            <a:endParaRPr lang="en-US" altLang="en-US" sz="2000">
              <a:solidFill>
                <a:schemeClr val="tx1"/>
              </a:solidFill>
              <a:latin typeface="Arial" pitchFamily="34" charset="0"/>
            </a:endParaRPr>
          </a:p>
        </p:txBody>
      </p:sp>
      <p:sp>
        <p:nvSpPr>
          <p:cNvPr id="19472" name="Text Box 33"/>
          <p:cNvSpPr txBox="1">
            <a:spLocks noChangeArrowheads="1"/>
          </p:cNvSpPr>
          <p:nvPr/>
        </p:nvSpPr>
        <p:spPr bwMode="auto">
          <a:xfrm>
            <a:off x="6705600" y="6019800"/>
            <a:ext cx="749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800">
                <a:solidFill>
                  <a:schemeClr val="tx1"/>
                </a:solidFill>
                <a:latin typeface="Arial" pitchFamily="34" charset="0"/>
              </a:rPr>
              <a:t>Site B</a:t>
            </a:r>
            <a:endParaRPr lang="en-US" altLang="en-US" sz="2000">
              <a:solidFill>
                <a:schemeClr val="tx1"/>
              </a:solidFill>
              <a:latin typeface="Arial" pitchFamily="34" charset="0"/>
            </a:endParaRPr>
          </a:p>
        </p:txBody>
      </p:sp>
      <p:sp>
        <p:nvSpPr>
          <p:cNvPr id="19473" name="Rectangle 34"/>
          <p:cNvSpPr>
            <a:spLocks noChangeArrowheads="1"/>
          </p:cNvSpPr>
          <p:nvPr/>
        </p:nvSpPr>
        <p:spPr bwMode="auto">
          <a:xfrm>
            <a:off x="838200" y="5562600"/>
            <a:ext cx="228600" cy="228600"/>
          </a:xfrm>
          <a:prstGeom prst="rect">
            <a:avLst/>
          </a:prstGeom>
          <a:solidFill>
            <a:srgbClr val="008000"/>
          </a:solidFill>
          <a:ln w="9525">
            <a:miter lim="800000"/>
            <a:headEnd/>
            <a:tailEnd/>
          </a:ln>
          <a:scene3d>
            <a:camera prst="legacyPerspectiveTopRight">
              <a:rot lat="300000" lon="899994" rev="0"/>
            </a:camera>
            <a:lightRig rig="legacyFlat1" dir="t"/>
          </a:scene3d>
          <a:sp3d extrusionH="430200" prstMaterial="legacyMatte">
            <a:bevelT w="13500" h="13500" prst="angle"/>
            <a:bevelB w="13500" h="13500" prst="angle"/>
            <a:extrusionClr>
              <a:srgbClr val="008000"/>
            </a:extrusionClr>
          </a:sp3d>
        </p:spPr>
        <p:txBody>
          <a:bodyPr wrap="none" anchor="ctr">
            <a:flatTx/>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9474" name="Line 35"/>
          <p:cNvSpPr>
            <a:spLocks noChangeShapeType="1"/>
          </p:cNvSpPr>
          <p:nvPr/>
        </p:nvSpPr>
        <p:spPr bwMode="auto">
          <a:xfrm>
            <a:off x="2514600" y="5943600"/>
            <a:ext cx="38862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5" name="Text Box 36"/>
          <p:cNvSpPr txBox="1">
            <a:spLocks noChangeArrowheads="1"/>
          </p:cNvSpPr>
          <p:nvPr/>
        </p:nvSpPr>
        <p:spPr bwMode="auto">
          <a:xfrm>
            <a:off x="4114800" y="56388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a:solidFill>
                  <a:schemeClr val="tx1"/>
                </a:solidFill>
                <a:latin typeface="Arial" pitchFamily="34" charset="0"/>
              </a:rPr>
              <a:t>Reply</a:t>
            </a:r>
            <a:endParaRPr lang="en-US" altLang="en-US" sz="2000">
              <a:solidFill>
                <a:schemeClr val="tx1"/>
              </a:solidFill>
              <a:latin typeface="Arial" pitchFamily="34" charset="0"/>
            </a:endParaRPr>
          </a:p>
        </p:txBody>
      </p:sp>
      <p:grpSp>
        <p:nvGrpSpPr>
          <p:cNvPr id="19476" name="Group 13"/>
          <p:cNvGrpSpPr>
            <a:grpSpLocks/>
          </p:cNvGrpSpPr>
          <p:nvPr/>
        </p:nvGrpSpPr>
        <p:grpSpPr bwMode="auto">
          <a:xfrm>
            <a:off x="4800600" y="5715000"/>
            <a:ext cx="381000" cy="457200"/>
            <a:chOff x="4848" y="2064"/>
            <a:chExt cx="288" cy="432"/>
          </a:xfrm>
        </p:grpSpPr>
        <p:sp>
          <p:nvSpPr>
            <p:cNvPr id="19483" name="Rectangle 14"/>
            <p:cNvSpPr>
              <a:spLocks noChangeArrowheads="1"/>
            </p:cNvSpPr>
            <p:nvPr/>
          </p:nvSpPr>
          <p:spPr bwMode="auto">
            <a:xfrm>
              <a:off x="4848" y="2064"/>
              <a:ext cx="288" cy="432"/>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9484" name="Line 15"/>
            <p:cNvSpPr>
              <a:spLocks noChangeShapeType="1"/>
            </p:cNvSpPr>
            <p:nvPr/>
          </p:nvSpPr>
          <p:spPr bwMode="auto">
            <a:xfrm>
              <a:off x="4896" y="2112"/>
              <a:ext cx="192"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5" name="Line 16"/>
            <p:cNvSpPr>
              <a:spLocks noChangeShapeType="1"/>
            </p:cNvSpPr>
            <p:nvPr/>
          </p:nvSpPr>
          <p:spPr bwMode="auto">
            <a:xfrm>
              <a:off x="4896" y="216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6" name="Line 17"/>
            <p:cNvSpPr>
              <a:spLocks noChangeShapeType="1"/>
            </p:cNvSpPr>
            <p:nvPr/>
          </p:nvSpPr>
          <p:spPr bwMode="auto">
            <a:xfrm>
              <a:off x="4896" y="2208"/>
              <a:ext cx="96" cy="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7" name="Line 18"/>
            <p:cNvSpPr>
              <a:spLocks noChangeShapeType="1"/>
            </p:cNvSpPr>
            <p:nvPr/>
          </p:nvSpPr>
          <p:spPr bwMode="auto">
            <a:xfrm>
              <a:off x="4896" y="2256"/>
              <a:ext cx="192"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8" name="Line 19"/>
            <p:cNvSpPr>
              <a:spLocks noChangeShapeType="1"/>
            </p:cNvSpPr>
            <p:nvPr/>
          </p:nvSpPr>
          <p:spPr bwMode="auto">
            <a:xfrm>
              <a:off x="4896" y="2352"/>
              <a:ext cx="96"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9" name="Line 20"/>
            <p:cNvSpPr>
              <a:spLocks noChangeShapeType="1"/>
            </p:cNvSpPr>
            <p:nvPr/>
          </p:nvSpPr>
          <p:spPr bwMode="auto">
            <a:xfrm>
              <a:off x="4896" y="240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90" name="Line 21"/>
            <p:cNvSpPr>
              <a:spLocks noChangeShapeType="1"/>
            </p:cNvSpPr>
            <p:nvPr/>
          </p:nvSpPr>
          <p:spPr bwMode="auto">
            <a:xfrm>
              <a:off x="4896" y="2448"/>
              <a:ext cx="9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9477" name="AutoShape 38"/>
          <p:cNvSpPr>
            <a:spLocks noChangeArrowheads="1"/>
          </p:cNvSpPr>
          <p:nvPr/>
        </p:nvSpPr>
        <p:spPr bwMode="auto">
          <a:xfrm>
            <a:off x="1657350" y="5124450"/>
            <a:ext cx="285750" cy="257175"/>
          </a:xfrm>
          <a:prstGeom prst="lightningBolt">
            <a:avLst/>
          </a:prstGeom>
          <a:solidFill>
            <a:srgbClr val="FF33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19478" name="Line 39"/>
          <p:cNvSpPr>
            <a:spLocks noChangeShapeType="1"/>
          </p:cNvSpPr>
          <p:nvPr/>
        </p:nvSpPr>
        <p:spPr bwMode="auto">
          <a:xfrm>
            <a:off x="304800" y="5872163"/>
            <a:ext cx="1905000" cy="0"/>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79" name="Line 40"/>
          <p:cNvSpPr>
            <a:spLocks noChangeShapeType="1"/>
          </p:cNvSpPr>
          <p:nvPr/>
        </p:nvSpPr>
        <p:spPr bwMode="auto">
          <a:xfrm>
            <a:off x="6705600" y="5872163"/>
            <a:ext cx="1909763" cy="4762"/>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0"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194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19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895B0251-5580-44C7-A314-76FF1E97AA1E}" type="slidenum">
              <a:rPr lang="en-US" altLang="en-US" sz="1000" smtClean="0">
                <a:solidFill>
                  <a:srgbClr val="502800"/>
                </a:solidFill>
                <a:latin typeface="Tahoma" panose="020B0604030504040204" pitchFamily="34" charset="0"/>
              </a:rPr>
              <a:pPr>
                <a:spcBef>
                  <a:spcPct val="0"/>
                </a:spcBef>
                <a:buSzTx/>
                <a:buFontTx/>
                <a:buNone/>
              </a:pPr>
              <a:t>18</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0" descr="C:\TEMP\Ma.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0" y="1724025"/>
            <a:ext cx="5386388"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p:nvPr>
        </p:nvSpPr>
        <p:spPr/>
        <p:txBody>
          <a:bodyPr/>
          <a:lstStyle/>
          <a:p>
            <a:r>
              <a:rPr lang="en-US" altLang="en-US">
                <a:ea typeface="ＭＳ Ｐゴシック" pitchFamily="34" charset="-128"/>
              </a:rPr>
              <a:t>Mobile Agent</a:t>
            </a:r>
          </a:p>
        </p:txBody>
      </p:sp>
      <p:sp>
        <p:nvSpPr>
          <p:cNvPr id="20484" name="AutoShape 6"/>
          <p:cNvSpPr>
            <a:spLocks noChangeArrowheads="1"/>
          </p:cNvSpPr>
          <p:nvPr/>
        </p:nvSpPr>
        <p:spPr bwMode="auto">
          <a:xfrm>
            <a:off x="4041775" y="1531938"/>
            <a:ext cx="1619250" cy="1004887"/>
          </a:xfrm>
          <a:prstGeom prst="wedgeEllipseCallout">
            <a:avLst>
              <a:gd name="adj1" fmla="val -46273"/>
              <a:gd name="adj2" fmla="val 52843"/>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200" dirty="0">
                <a:solidFill>
                  <a:srgbClr val="000000"/>
                </a:solidFill>
                <a:latin typeface="Tahoma" panose="020B0604030504040204" pitchFamily="34" charset="0"/>
              </a:rPr>
              <a:t>HERE I AM!</a:t>
            </a:r>
          </a:p>
          <a:p>
            <a:pPr algn="ctr">
              <a:spcBef>
                <a:spcPct val="0"/>
              </a:spcBef>
              <a:buSzTx/>
              <a:buFontTx/>
              <a:buNone/>
            </a:pPr>
            <a:r>
              <a:rPr lang="en-US" altLang="en-US" sz="1200" dirty="0">
                <a:solidFill>
                  <a:srgbClr val="000000"/>
                </a:solidFill>
                <a:latin typeface="Tahoma" panose="020B0604030504040204" pitchFamily="34" charset="0"/>
              </a:rPr>
              <a:t>CAN I USE YOUR </a:t>
            </a:r>
            <a:br>
              <a:rPr lang="en-US" altLang="en-US" sz="1200" dirty="0">
                <a:solidFill>
                  <a:srgbClr val="000000"/>
                </a:solidFill>
                <a:latin typeface="Tahoma" panose="020B0604030504040204" pitchFamily="34" charset="0"/>
              </a:rPr>
            </a:br>
            <a:r>
              <a:rPr lang="en-US" altLang="en-US" sz="1200" dirty="0">
                <a:solidFill>
                  <a:srgbClr val="000000"/>
                </a:solidFill>
                <a:latin typeface="Tahoma" panose="020B0604030504040204" pitchFamily="34" charset="0"/>
              </a:rPr>
              <a:t>OVEN?</a:t>
            </a:r>
            <a:endParaRPr lang="en-US" altLang="en-US" sz="2000" dirty="0">
              <a:solidFill>
                <a:schemeClr val="tx1"/>
              </a:solidFill>
              <a:latin typeface="Arial" pitchFamily="34" charset="0"/>
            </a:endParaRPr>
          </a:p>
        </p:txBody>
      </p:sp>
      <p:sp>
        <p:nvSpPr>
          <p:cNvPr id="20485" name="Line 9"/>
          <p:cNvSpPr>
            <a:spLocks noChangeShapeType="1"/>
          </p:cNvSpPr>
          <p:nvPr/>
        </p:nvSpPr>
        <p:spPr bwMode="auto">
          <a:xfrm>
            <a:off x="2514600" y="5486400"/>
            <a:ext cx="3886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6" name="Text Box 10"/>
          <p:cNvSpPr txBox="1">
            <a:spLocks noChangeArrowheads="1"/>
          </p:cNvSpPr>
          <p:nvPr/>
        </p:nvSpPr>
        <p:spPr bwMode="auto">
          <a:xfrm>
            <a:off x="4114800" y="5181600"/>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a:solidFill>
                  <a:schemeClr val="tx1"/>
                </a:solidFill>
                <a:latin typeface="Arial" pitchFamily="34" charset="0"/>
              </a:rPr>
              <a:t>Move</a:t>
            </a:r>
            <a:endParaRPr lang="en-US" altLang="en-US" sz="2000">
              <a:solidFill>
                <a:schemeClr val="tx1"/>
              </a:solidFill>
              <a:latin typeface="Arial" pitchFamily="34" charset="0"/>
            </a:endParaRPr>
          </a:p>
        </p:txBody>
      </p:sp>
      <p:grpSp>
        <p:nvGrpSpPr>
          <p:cNvPr id="20487" name="Group 11"/>
          <p:cNvGrpSpPr>
            <a:grpSpLocks/>
          </p:cNvGrpSpPr>
          <p:nvPr/>
        </p:nvGrpSpPr>
        <p:grpSpPr bwMode="auto">
          <a:xfrm>
            <a:off x="3733800" y="5562600"/>
            <a:ext cx="381000" cy="457200"/>
            <a:chOff x="4848" y="2064"/>
            <a:chExt cx="288" cy="432"/>
          </a:xfrm>
        </p:grpSpPr>
        <p:sp>
          <p:nvSpPr>
            <p:cNvPr id="20502" name="Rectangle 12"/>
            <p:cNvSpPr>
              <a:spLocks noChangeArrowheads="1"/>
            </p:cNvSpPr>
            <p:nvPr/>
          </p:nvSpPr>
          <p:spPr bwMode="auto">
            <a:xfrm>
              <a:off x="4848" y="2064"/>
              <a:ext cx="288" cy="432"/>
            </a:xfrm>
            <a:prstGeom prst="rect">
              <a:avLst/>
            </a:prstGeom>
            <a:solidFill>
              <a:srgbClr val="FFFFFF"/>
            </a:solidFill>
            <a:ln w="12700">
              <a:solidFill>
                <a:srgbClr val="000000"/>
              </a:solidFill>
              <a:miter lim="800000"/>
              <a:headEnd type="none" w="sm" len="sm"/>
              <a:tailEnd type="none" w="sm" len="sm"/>
            </a:ln>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20503" name="Line 13"/>
            <p:cNvSpPr>
              <a:spLocks noChangeShapeType="1"/>
            </p:cNvSpPr>
            <p:nvPr/>
          </p:nvSpPr>
          <p:spPr bwMode="auto">
            <a:xfrm>
              <a:off x="4896" y="2112"/>
              <a:ext cx="192"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4" name="Line 14"/>
            <p:cNvSpPr>
              <a:spLocks noChangeShapeType="1"/>
            </p:cNvSpPr>
            <p:nvPr/>
          </p:nvSpPr>
          <p:spPr bwMode="auto">
            <a:xfrm>
              <a:off x="4896" y="216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15"/>
            <p:cNvSpPr>
              <a:spLocks noChangeShapeType="1"/>
            </p:cNvSpPr>
            <p:nvPr/>
          </p:nvSpPr>
          <p:spPr bwMode="auto">
            <a:xfrm>
              <a:off x="4896" y="2208"/>
              <a:ext cx="96" cy="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16"/>
            <p:cNvSpPr>
              <a:spLocks noChangeShapeType="1"/>
            </p:cNvSpPr>
            <p:nvPr/>
          </p:nvSpPr>
          <p:spPr bwMode="auto">
            <a:xfrm>
              <a:off x="4896" y="2256"/>
              <a:ext cx="192"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17"/>
            <p:cNvSpPr>
              <a:spLocks noChangeShapeType="1"/>
            </p:cNvSpPr>
            <p:nvPr/>
          </p:nvSpPr>
          <p:spPr bwMode="auto">
            <a:xfrm>
              <a:off x="4896" y="2352"/>
              <a:ext cx="96" cy="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8" name="Line 18"/>
            <p:cNvSpPr>
              <a:spLocks noChangeShapeType="1"/>
            </p:cNvSpPr>
            <p:nvPr/>
          </p:nvSpPr>
          <p:spPr bwMode="auto">
            <a:xfrm>
              <a:off x="4896" y="2400"/>
              <a:ext cx="192" cy="0"/>
            </a:xfrm>
            <a:prstGeom prst="line">
              <a:avLst/>
            </a:prstGeom>
            <a:noFill/>
            <a:ln w="12700">
              <a:solidFill>
                <a:srgbClr val="000000"/>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19"/>
            <p:cNvSpPr>
              <a:spLocks noChangeShapeType="1"/>
            </p:cNvSpPr>
            <p:nvPr/>
          </p:nvSpPr>
          <p:spPr bwMode="auto">
            <a:xfrm>
              <a:off x="4896" y="2448"/>
              <a:ext cx="9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0488" name="Freeform 21"/>
          <p:cNvSpPr>
            <a:spLocks/>
          </p:cNvSpPr>
          <p:nvPr/>
        </p:nvSpPr>
        <p:spPr bwMode="auto">
          <a:xfrm>
            <a:off x="304800" y="5562600"/>
            <a:ext cx="1905000" cy="304800"/>
          </a:xfrm>
          <a:custGeom>
            <a:avLst/>
            <a:gdLst>
              <a:gd name="T0" fmla="*/ 2147483647 w 1200"/>
              <a:gd name="T1" fmla="*/ 2147483647 h 192"/>
              <a:gd name="T2" fmla="*/ 2147483647 w 1200"/>
              <a:gd name="T3" fmla="*/ 2147483647 h 192"/>
              <a:gd name="T4" fmla="*/ 2147483647 w 1200"/>
              <a:gd name="T5" fmla="*/ 0 h 192"/>
              <a:gd name="T6" fmla="*/ 2147483647 w 1200"/>
              <a:gd name="T7" fmla="*/ 0 h 192"/>
              <a:gd name="T8" fmla="*/ 0 w 1200"/>
              <a:gd name="T9" fmla="*/ 2147483647 h 192"/>
              <a:gd name="T10" fmla="*/ 2147483647 w 1200"/>
              <a:gd name="T11" fmla="*/ 2147483647 h 192"/>
              <a:gd name="T12" fmla="*/ 0 60000 65536"/>
              <a:gd name="T13" fmla="*/ 0 60000 65536"/>
              <a:gd name="T14" fmla="*/ 0 60000 65536"/>
              <a:gd name="T15" fmla="*/ 0 60000 65536"/>
              <a:gd name="T16" fmla="*/ 0 60000 65536"/>
              <a:gd name="T17" fmla="*/ 0 60000 65536"/>
              <a:gd name="T18" fmla="*/ 0 w 1200"/>
              <a:gd name="T19" fmla="*/ 0 h 192"/>
              <a:gd name="T20" fmla="*/ 1200 w 120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200" h="192">
                <a:moveTo>
                  <a:pt x="576" y="192"/>
                </a:moveTo>
                <a:lnTo>
                  <a:pt x="1200" y="192"/>
                </a:lnTo>
                <a:lnTo>
                  <a:pt x="1104" y="0"/>
                </a:lnTo>
                <a:lnTo>
                  <a:pt x="96" y="0"/>
                </a:lnTo>
                <a:lnTo>
                  <a:pt x="0" y="192"/>
                </a:lnTo>
                <a:lnTo>
                  <a:pt x="576" y="192"/>
                </a:lnTo>
                <a:close/>
              </a:path>
            </a:pathLst>
          </a:custGeom>
          <a:gradFill rotWithShape="0">
            <a:gsLst>
              <a:gs pos="0">
                <a:srgbClr val="470000"/>
              </a:gs>
              <a:gs pos="100000">
                <a:srgbClr val="990000"/>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20489" name="Rectangle 22"/>
          <p:cNvSpPr>
            <a:spLocks noChangeArrowheads="1"/>
          </p:cNvSpPr>
          <p:nvPr/>
        </p:nvSpPr>
        <p:spPr bwMode="auto">
          <a:xfrm>
            <a:off x="304800" y="5867400"/>
            <a:ext cx="1905000" cy="152400"/>
          </a:xfrm>
          <a:prstGeom prst="rect">
            <a:avLst/>
          </a:prstGeom>
          <a:solidFill>
            <a:srgbClr val="99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endParaRPr lang="en-US" altLang="en-US" sz="2000">
              <a:solidFill>
                <a:schemeClr val="tx1"/>
              </a:solidFill>
              <a:latin typeface="Arial" pitchFamily="34" charset="0"/>
            </a:endParaRPr>
          </a:p>
        </p:txBody>
      </p:sp>
      <p:sp>
        <p:nvSpPr>
          <p:cNvPr id="20490" name="Text Box 25"/>
          <p:cNvSpPr txBox="1">
            <a:spLocks noChangeArrowheads="1"/>
          </p:cNvSpPr>
          <p:nvPr/>
        </p:nvSpPr>
        <p:spPr bwMode="auto">
          <a:xfrm>
            <a:off x="304800" y="6019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800">
                <a:solidFill>
                  <a:schemeClr val="tx1"/>
                </a:solidFill>
                <a:latin typeface="Arial" pitchFamily="34" charset="0"/>
              </a:rPr>
              <a:t>Site A</a:t>
            </a:r>
            <a:endParaRPr lang="en-US" altLang="en-US" sz="2000">
              <a:solidFill>
                <a:schemeClr val="tx1"/>
              </a:solidFill>
              <a:latin typeface="Arial" pitchFamily="34" charset="0"/>
            </a:endParaRPr>
          </a:p>
        </p:txBody>
      </p:sp>
      <p:sp>
        <p:nvSpPr>
          <p:cNvPr id="20491" name="Freeform 27"/>
          <p:cNvSpPr>
            <a:spLocks/>
          </p:cNvSpPr>
          <p:nvPr/>
        </p:nvSpPr>
        <p:spPr bwMode="auto">
          <a:xfrm>
            <a:off x="6705600" y="5562600"/>
            <a:ext cx="1905000" cy="304800"/>
          </a:xfrm>
          <a:custGeom>
            <a:avLst/>
            <a:gdLst>
              <a:gd name="T0" fmla="*/ 2147483647 w 1200"/>
              <a:gd name="T1" fmla="*/ 2147483647 h 192"/>
              <a:gd name="T2" fmla="*/ 2147483647 w 1200"/>
              <a:gd name="T3" fmla="*/ 2147483647 h 192"/>
              <a:gd name="T4" fmla="*/ 2147483647 w 1200"/>
              <a:gd name="T5" fmla="*/ 0 h 192"/>
              <a:gd name="T6" fmla="*/ 2147483647 w 1200"/>
              <a:gd name="T7" fmla="*/ 0 h 192"/>
              <a:gd name="T8" fmla="*/ 0 w 1200"/>
              <a:gd name="T9" fmla="*/ 2147483647 h 192"/>
              <a:gd name="T10" fmla="*/ 2147483647 w 1200"/>
              <a:gd name="T11" fmla="*/ 2147483647 h 192"/>
              <a:gd name="T12" fmla="*/ 0 60000 65536"/>
              <a:gd name="T13" fmla="*/ 0 60000 65536"/>
              <a:gd name="T14" fmla="*/ 0 60000 65536"/>
              <a:gd name="T15" fmla="*/ 0 60000 65536"/>
              <a:gd name="T16" fmla="*/ 0 60000 65536"/>
              <a:gd name="T17" fmla="*/ 0 60000 65536"/>
              <a:gd name="T18" fmla="*/ 0 w 1200"/>
              <a:gd name="T19" fmla="*/ 0 h 192"/>
              <a:gd name="T20" fmla="*/ 1200 w 120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200" h="192">
                <a:moveTo>
                  <a:pt x="576" y="192"/>
                </a:moveTo>
                <a:lnTo>
                  <a:pt x="1200" y="192"/>
                </a:lnTo>
                <a:lnTo>
                  <a:pt x="1104" y="0"/>
                </a:lnTo>
                <a:lnTo>
                  <a:pt x="96" y="0"/>
                </a:lnTo>
                <a:lnTo>
                  <a:pt x="0" y="192"/>
                </a:lnTo>
                <a:lnTo>
                  <a:pt x="576" y="192"/>
                </a:lnTo>
                <a:close/>
              </a:path>
            </a:pathLst>
          </a:custGeom>
          <a:gradFill rotWithShape="0">
            <a:gsLst>
              <a:gs pos="0">
                <a:srgbClr val="470000"/>
              </a:gs>
              <a:gs pos="100000">
                <a:srgbClr val="990000"/>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20492" name="Rectangle 28"/>
          <p:cNvSpPr>
            <a:spLocks noChangeArrowheads="1"/>
          </p:cNvSpPr>
          <p:nvPr/>
        </p:nvSpPr>
        <p:spPr bwMode="auto">
          <a:xfrm>
            <a:off x="6705600" y="5867400"/>
            <a:ext cx="1905000" cy="152400"/>
          </a:xfrm>
          <a:prstGeom prst="rect">
            <a:avLst/>
          </a:prstGeom>
          <a:solidFill>
            <a:srgbClr val="99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endParaRPr lang="en-US" altLang="en-US" sz="2000">
              <a:solidFill>
                <a:schemeClr val="tx1"/>
              </a:solidFill>
              <a:latin typeface="Arial" pitchFamily="34" charset="0"/>
            </a:endParaRPr>
          </a:p>
        </p:txBody>
      </p:sp>
      <p:sp>
        <p:nvSpPr>
          <p:cNvPr id="20493" name="Text Box 31"/>
          <p:cNvSpPr txBox="1">
            <a:spLocks noChangeArrowheads="1"/>
          </p:cNvSpPr>
          <p:nvPr/>
        </p:nvSpPr>
        <p:spPr bwMode="auto">
          <a:xfrm>
            <a:off x="6705600" y="6019800"/>
            <a:ext cx="749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800">
                <a:solidFill>
                  <a:schemeClr val="tx1"/>
                </a:solidFill>
                <a:latin typeface="Arial" pitchFamily="34" charset="0"/>
              </a:rPr>
              <a:t>Site B</a:t>
            </a:r>
            <a:endParaRPr lang="en-US" altLang="en-US" sz="2000">
              <a:solidFill>
                <a:schemeClr val="tx1"/>
              </a:solidFill>
              <a:latin typeface="Arial" pitchFamily="34" charset="0"/>
            </a:endParaRPr>
          </a:p>
        </p:txBody>
      </p:sp>
      <p:sp>
        <p:nvSpPr>
          <p:cNvPr id="20494" name="Rectangle 32"/>
          <p:cNvSpPr>
            <a:spLocks noChangeArrowheads="1"/>
          </p:cNvSpPr>
          <p:nvPr/>
        </p:nvSpPr>
        <p:spPr bwMode="auto">
          <a:xfrm>
            <a:off x="7620000" y="5562600"/>
            <a:ext cx="228600" cy="228600"/>
          </a:xfrm>
          <a:prstGeom prst="rect">
            <a:avLst/>
          </a:prstGeom>
          <a:solidFill>
            <a:srgbClr val="008000"/>
          </a:solidFill>
          <a:ln w="9525">
            <a:miter lim="800000"/>
            <a:headEnd/>
            <a:tailEnd/>
          </a:ln>
          <a:scene3d>
            <a:camera prst="legacyPerspectiveTopRight">
              <a:rot lat="300000" lon="899994" rev="0"/>
            </a:camera>
            <a:lightRig rig="legacyFlat1" dir="t"/>
          </a:scene3d>
          <a:sp3d extrusionH="430200" prstMaterial="legacyMatte">
            <a:bevelT w="13500" h="13500" prst="angle"/>
            <a:bevelB w="13500" h="13500" prst="angle"/>
            <a:extrusionClr>
              <a:srgbClr val="008000"/>
            </a:extrusionClr>
          </a:sp3d>
        </p:spPr>
        <p:txBody>
          <a:bodyPr wrap="none" anchor="ctr">
            <a:flatTx/>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20495" name="Oval 35"/>
          <p:cNvSpPr>
            <a:spLocks noChangeArrowheads="1"/>
          </p:cNvSpPr>
          <p:nvPr/>
        </p:nvSpPr>
        <p:spPr bwMode="auto">
          <a:xfrm>
            <a:off x="3429000" y="5257800"/>
            <a:ext cx="457200" cy="457200"/>
          </a:xfrm>
          <a:prstGeom prst="ellipse">
            <a:avLst/>
          </a:prstGeom>
          <a:gradFill rotWithShape="0">
            <a:gsLst>
              <a:gs pos="0">
                <a:srgbClr val="CFCF01"/>
              </a:gs>
              <a:gs pos="100000">
                <a:srgbClr val="606000"/>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defTabSz="762000">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defTabSz="76200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defTabSz="7620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defTabSz="762000">
              <a:spcBef>
                <a:spcPct val="20000"/>
              </a:spcBef>
              <a:buChar char="–"/>
              <a:defRPr sz="2000">
                <a:solidFill>
                  <a:srgbClr val="663300"/>
                </a:solidFill>
                <a:latin typeface="Comic Sans MS" pitchFamily="66" charset="0"/>
                <a:ea typeface="ＭＳ Ｐゴシック" pitchFamily="34" charset="-128"/>
              </a:defRPr>
            </a:lvl4pPr>
            <a:lvl5pPr marL="2057400" indent="-228600" defTabSz="762000">
              <a:spcBef>
                <a:spcPct val="20000"/>
              </a:spcBef>
              <a:buChar char="»"/>
              <a:defRPr sz="2000">
                <a:solidFill>
                  <a:srgbClr val="663300"/>
                </a:solidFill>
                <a:latin typeface="Comic Sans MS" pitchFamily="66" charset="0"/>
                <a:ea typeface="ＭＳ Ｐゴシック" pitchFamily="34" charset="-128"/>
              </a:defRPr>
            </a:lvl5pPr>
            <a:lvl6pPr marL="25146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defTabSz="7620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2000">
                <a:solidFill>
                  <a:srgbClr val="000000"/>
                </a:solidFill>
                <a:latin typeface="Arial" pitchFamily="34" charset="0"/>
              </a:rPr>
              <a:t>A</a:t>
            </a:r>
            <a:endParaRPr lang="en-US" altLang="en-US" sz="2000">
              <a:solidFill>
                <a:schemeClr val="tx1"/>
              </a:solidFill>
              <a:latin typeface="Arial" pitchFamily="34" charset="0"/>
            </a:endParaRPr>
          </a:p>
        </p:txBody>
      </p:sp>
      <p:sp>
        <p:nvSpPr>
          <p:cNvPr id="20496" name="AutoShape 36"/>
          <p:cNvSpPr>
            <a:spLocks noChangeArrowheads="1"/>
          </p:cNvSpPr>
          <p:nvPr/>
        </p:nvSpPr>
        <p:spPr bwMode="auto">
          <a:xfrm flipH="1">
            <a:off x="3392488" y="5214938"/>
            <a:ext cx="285750" cy="257175"/>
          </a:xfrm>
          <a:prstGeom prst="lightningBolt">
            <a:avLst/>
          </a:prstGeom>
          <a:solidFill>
            <a:srgbClr val="FF33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20497" name="Line 37"/>
          <p:cNvSpPr>
            <a:spLocks noChangeShapeType="1"/>
          </p:cNvSpPr>
          <p:nvPr/>
        </p:nvSpPr>
        <p:spPr bwMode="auto">
          <a:xfrm>
            <a:off x="6705600" y="5867400"/>
            <a:ext cx="1900238" cy="0"/>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39"/>
          <p:cNvSpPr>
            <a:spLocks noChangeShapeType="1"/>
          </p:cNvSpPr>
          <p:nvPr/>
        </p:nvSpPr>
        <p:spPr bwMode="auto">
          <a:xfrm>
            <a:off x="304800" y="5872163"/>
            <a:ext cx="1900238" cy="0"/>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205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205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92F2DEC0-170B-4CAC-BD07-D9D13A5F741D}" type="slidenum">
              <a:rPr lang="en-US" altLang="en-US" sz="1000" smtClean="0">
                <a:solidFill>
                  <a:srgbClr val="502800"/>
                </a:solidFill>
                <a:latin typeface="Tahoma" panose="020B0604030504040204" pitchFamily="34" charset="0"/>
              </a:rPr>
              <a:pPr>
                <a:spcBef>
                  <a:spcPct val="0"/>
                </a:spcBef>
                <a:buSzTx/>
                <a:buFontTx/>
                <a:buNone/>
              </a:pPr>
              <a:t>19</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z="3600">
                <a:ea typeface="ＭＳ Ｐゴシック" pitchFamily="34" charset="-128"/>
              </a:rPr>
              <a:t>outline</a:t>
            </a:r>
            <a:endParaRPr lang="en-US" altLang="en-US" sz="4000">
              <a:ea typeface="ＭＳ Ｐゴシック" pitchFamily="34" charset="-128"/>
            </a:endParaRPr>
          </a:p>
        </p:txBody>
      </p:sp>
      <p:sp>
        <p:nvSpPr>
          <p:cNvPr id="3075" name="Rectangle 3"/>
          <p:cNvSpPr>
            <a:spLocks noGrp="1" noChangeArrowheads="1"/>
          </p:cNvSpPr>
          <p:nvPr>
            <p:ph type="body" idx="1"/>
          </p:nvPr>
        </p:nvSpPr>
        <p:spPr>
          <a:xfrm>
            <a:off x="762000" y="1371600"/>
            <a:ext cx="7772400" cy="3581400"/>
          </a:xfrm>
        </p:spPr>
        <p:txBody>
          <a:bodyPr/>
          <a:lstStyle/>
          <a:p>
            <a:pPr eaLnBrk="1" hangingPunct="1"/>
            <a:r>
              <a:rPr lang="en-US" altLang="en-US" sz="2400">
                <a:solidFill>
                  <a:schemeClr val="tx1"/>
                </a:solidFill>
                <a:ea typeface="ＭＳ Ｐゴシック" pitchFamily="34" charset="-128"/>
              </a:rPr>
              <a:t>Mobility</a:t>
            </a:r>
          </a:p>
          <a:p>
            <a:pPr lvl="1" eaLnBrk="1" hangingPunct="1"/>
            <a:r>
              <a:rPr lang="en-US" altLang="en-US" sz="2000">
                <a:ea typeface="ＭＳ Ｐゴシック" pitchFamily="34" charset="-128"/>
              </a:rPr>
              <a:t>Remote evaluation</a:t>
            </a:r>
          </a:p>
          <a:p>
            <a:pPr lvl="1" eaLnBrk="1" hangingPunct="1"/>
            <a:r>
              <a:rPr lang="en-US" altLang="en-US" sz="2000">
                <a:ea typeface="ＭＳ Ｐゴシック" pitchFamily="34" charset="-128"/>
              </a:rPr>
              <a:t>Code on demand</a:t>
            </a:r>
          </a:p>
          <a:p>
            <a:pPr lvl="1" eaLnBrk="1" hangingPunct="1"/>
            <a:r>
              <a:rPr lang="en-US" altLang="en-US" sz="2000">
                <a:ea typeface="ＭＳ Ｐゴシック" pitchFamily="34" charset="-128"/>
              </a:rPr>
              <a:t>Mobile agent</a:t>
            </a:r>
          </a:p>
          <a:p>
            <a:pPr eaLnBrk="1" hangingPunct="1"/>
            <a:r>
              <a:rPr lang="en-US" altLang="en-US" sz="2400">
                <a:ea typeface="ＭＳ Ｐゴシック" pitchFamily="34" charset="-128"/>
              </a:rPr>
              <a:t>Adaptation</a:t>
            </a:r>
          </a:p>
          <a:p>
            <a:pPr lvl="1" eaLnBrk="1" hangingPunct="1"/>
            <a:r>
              <a:rPr lang="en-US" altLang="en-US" sz="2000">
                <a:ea typeface="ＭＳ Ｐゴシック" pitchFamily="34" charset="-128"/>
              </a:rPr>
              <a:t>reasons for adaptation</a:t>
            </a:r>
          </a:p>
          <a:p>
            <a:pPr lvl="1" eaLnBrk="1" hangingPunct="1"/>
            <a:r>
              <a:rPr lang="en-US" altLang="en-US" sz="2000">
                <a:ea typeface="ＭＳ Ｐゴシック" pitchFamily="34" charset="-128"/>
              </a:rPr>
              <a:t>making software adaptive</a:t>
            </a:r>
          </a:p>
          <a:p>
            <a:pPr lvl="1" eaLnBrk="1" hangingPunct="1"/>
            <a:r>
              <a:rPr lang="en-US" altLang="en-US" sz="2000">
                <a:ea typeface="ＭＳ Ｐゴシック" pitchFamily="34" charset="-128"/>
              </a:rPr>
              <a:t>self-adaptive software</a:t>
            </a:r>
          </a:p>
        </p:txBody>
      </p:sp>
      <p:sp>
        <p:nvSpPr>
          <p:cNvPr id="3076"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2"/>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4"/>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30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2"/>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4"/>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30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2"/>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4"/>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29E3E4C4-226F-46ED-8645-0D153C89048B}" type="slidenum">
              <a:rPr lang="en-US" altLang="en-US" sz="1000" smtClean="0">
                <a:solidFill>
                  <a:srgbClr val="502800"/>
                </a:solidFill>
                <a:latin typeface="Tahoma" panose="020B0604030504040204" pitchFamily="34" charset="0"/>
              </a:rPr>
              <a:pPr>
                <a:spcBef>
                  <a:spcPct val="0"/>
                </a:spcBef>
                <a:buSzTx/>
                <a:buFontTx/>
                <a:buNone/>
              </a:pPr>
              <a:t>2</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a:noFill/>
        </p:spPr>
        <p:txBody>
          <a:bodyPr/>
          <a:lstStyle/>
          <a:p>
            <a:r>
              <a:rPr lang="en-US" altLang="en-US">
                <a:ea typeface="ＭＳ Ｐゴシック" pitchFamily="34" charset="-128"/>
              </a:rPr>
              <a:t>Why to Use Code Mobility?</a:t>
            </a:r>
          </a:p>
        </p:txBody>
      </p:sp>
      <p:sp>
        <p:nvSpPr>
          <p:cNvPr id="21507" name="Rectangle 3"/>
          <p:cNvSpPr>
            <a:spLocks noGrp="1" noChangeArrowheads="1"/>
          </p:cNvSpPr>
          <p:nvPr>
            <p:ph type="body" idx="1"/>
          </p:nvPr>
        </p:nvSpPr>
        <p:spPr>
          <a:xfrm>
            <a:off x="457200" y="990600"/>
            <a:ext cx="8229600" cy="5410200"/>
          </a:xfrm>
          <a:noFill/>
        </p:spPr>
        <p:txBody>
          <a:bodyPr/>
          <a:lstStyle/>
          <a:p>
            <a:r>
              <a:rPr lang="en-US" altLang="en-US" sz="2400">
                <a:ea typeface="ＭＳ Ｐゴシック" pitchFamily="34" charset="-128"/>
              </a:rPr>
              <a:t>Deployment and upgrade of distributed applications</a:t>
            </a:r>
          </a:p>
          <a:p>
            <a:pPr lvl="1"/>
            <a:r>
              <a:rPr lang="en-US" altLang="en-US" sz="2000">
                <a:ea typeface="ＭＳ Ｐゴシック" pitchFamily="34" charset="-128"/>
              </a:rPr>
              <a:t>REV and MA: </a:t>
            </a:r>
            <a:r>
              <a:rPr lang="ja-JP" altLang="en-US" sz="2000">
                <a:ea typeface="ＭＳ Ｐゴシック" pitchFamily="34" charset="-128"/>
              </a:rPr>
              <a:t>“</a:t>
            </a:r>
            <a:r>
              <a:rPr lang="en-US" altLang="ja-JP" sz="2000">
                <a:ea typeface="ＭＳ Ｐゴシック" pitchFamily="34" charset="-128"/>
              </a:rPr>
              <a:t>maintenance agents</a:t>
            </a:r>
            <a:r>
              <a:rPr lang="ja-JP" altLang="en-US" sz="2000">
                <a:ea typeface="ＭＳ Ｐゴシック" pitchFamily="34" charset="-128"/>
              </a:rPr>
              <a:t>”</a:t>
            </a:r>
            <a:r>
              <a:rPr lang="en-US" altLang="ja-JP" sz="2000">
                <a:ea typeface="ＭＳ Ｐゴシック" pitchFamily="34" charset="-128"/>
              </a:rPr>
              <a:t> go across the network to detect the current configuration/settings, and remove/install components</a:t>
            </a:r>
          </a:p>
          <a:p>
            <a:pPr lvl="1"/>
            <a:r>
              <a:rPr lang="en-US" altLang="en-US" sz="2000">
                <a:ea typeface="ＭＳ Ｐゴシック" pitchFamily="34" charset="-128"/>
              </a:rPr>
              <a:t>COD: lazy and automated propagation of changes</a:t>
            </a:r>
          </a:p>
          <a:p>
            <a:r>
              <a:rPr lang="en-US" altLang="en-US" sz="2400">
                <a:ea typeface="ＭＳ Ｐゴシック" pitchFamily="34" charset="-128"/>
              </a:rPr>
              <a:t>Customization of services</a:t>
            </a:r>
          </a:p>
          <a:p>
            <a:pPr lvl="1"/>
            <a:r>
              <a:rPr lang="en-US" altLang="en-US" sz="2000">
                <a:ea typeface="ＭＳ Ｐゴシック" pitchFamily="34" charset="-128"/>
              </a:rPr>
              <a:t>Service interfaces are usually defined statically and a priori</a:t>
            </a:r>
          </a:p>
          <a:p>
            <a:pPr lvl="1"/>
            <a:r>
              <a:rPr lang="en-US" altLang="en-US" sz="2000">
                <a:ea typeface="ＭＳ Ｐゴシック" pitchFamily="34" charset="-128"/>
              </a:rPr>
              <a:t>A server can be customized according to the specification of the code sent to it</a:t>
            </a:r>
          </a:p>
          <a:p>
            <a:pPr lvl="1"/>
            <a:r>
              <a:rPr lang="en-US" altLang="en-US" sz="2000">
                <a:ea typeface="ＭＳ Ｐゴシック" pitchFamily="34" charset="-128"/>
              </a:rPr>
              <a:t>E.g., sending a Postscript to a printer server</a:t>
            </a:r>
          </a:p>
          <a:p>
            <a:r>
              <a:rPr lang="en-US" altLang="en-US" sz="2400">
                <a:ea typeface="ＭＳ Ｐゴシック" pitchFamily="34" charset="-128"/>
              </a:rPr>
              <a:t>Support for disconnected operations</a:t>
            </a:r>
          </a:p>
          <a:p>
            <a:pPr lvl="1"/>
            <a:r>
              <a:rPr lang="en-US" altLang="en-US" sz="2000">
                <a:ea typeface="ＭＳ Ｐゴシック" pitchFamily="34" charset="-128"/>
              </a:rPr>
              <a:t>Code mobility to decrease network traffic, or in anticipation of network disconnection</a:t>
            </a:r>
          </a:p>
        </p:txBody>
      </p:sp>
      <p:sp>
        <p:nvSpPr>
          <p:cNvPr id="21508"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215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215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C1786523-3F10-4858-AB89-CB87979178FF}" type="slidenum">
              <a:rPr lang="en-US" altLang="en-US" sz="1000" smtClean="0">
                <a:solidFill>
                  <a:srgbClr val="502800"/>
                </a:solidFill>
                <a:latin typeface="Tahoma" panose="020B0604030504040204" pitchFamily="34" charset="0"/>
              </a:rPr>
              <a:pPr>
                <a:spcBef>
                  <a:spcPct val="0"/>
                </a:spcBef>
                <a:buSzTx/>
                <a:buFontTx/>
                <a:buNone/>
              </a:pPr>
              <a:t>20</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6200"/>
            <a:ext cx="8229600" cy="1143000"/>
          </a:xfrm>
          <a:noFill/>
        </p:spPr>
        <p:txBody>
          <a:bodyPr/>
          <a:lstStyle/>
          <a:p>
            <a:r>
              <a:rPr lang="en-US" altLang="en-US">
                <a:ea typeface="ＭＳ Ｐゴシック" pitchFamily="34" charset="-128"/>
              </a:rPr>
              <a:t>How to Use Code Mobility?</a:t>
            </a:r>
          </a:p>
        </p:txBody>
      </p:sp>
      <p:sp>
        <p:nvSpPr>
          <p:cNvPr id="22531" name="Rectangle 3"/>
          <p:cNvSpPr>
            <a:spLocks noGrp="1" noChangeArrowheads="1"/>
          </p:cNvSpPr>
          <p:nvPr>
            <p:ph type="body" idx="1"/>
          </p:nvPr>
        </p:nvSpPr>
        <p:spPr>
          <a:xfrm>
            <a:off x="457200" y="1219200"/>
            <a:ext cx="8229600" cy="4953000"/>
          </a:xfrm>
          <a:noFill/>
        </p:spPr>
        <p:txBody>
          <a:bodyPr/>
          <a:lstStyle/>
          <a:p>
            <a:r>
              <a:rPr lang="en-US" altLang="en-US" sz="2800">
                <a:ea typeface="ＭＳ Ｐゴシック" pitchFamily="34" charset="-128"/>
              </a:rPr>
              <a:t>There is no </a:t>
            </a:r>
            <a:r>
              <a:rPr lang="ja-JP" altLang="en-US" sz="2800">
                <a:ea typeface="ＭＳ Ｐゴシック" pitchFamily="34" charset="-128"/>
              </a:rPr>
              <a:t>“</a:t>
            </a:r>
            <a:r>
              <a:rPr lang="en-US" altLang="ja-JP" sz="2800">
                <a:ea typeface="ＭＳ Ｐゴシック" pitchFamily="34" charset="-128"/>
              </a:rPr>
              <a:t>universally best</a:t>
            </a:r>
            <a:r>
              <a:rPr lang="ja-JP" altLang="en-US" sz="2800">
                <a:ea typeface="ＭＳ Ｐゴシック" pitchFamily="34" charset="-128"/>
              </a:rPr>
              <a:t>”</a:t>
            </a:r>
            <a:r>
              <a:rPr lang="en-US" altLang="ja-JP" sz="2800">
                <a:ea typeface="ＭＳ Ｐゴシック" pitchFamily="34" charset="-128"/>
              </a:rPr>
              <a:t> paradigm: </a:t>
            </a:r>
            <a:r>
              <a:rPr lang="en-US" altLang="ja-JP" sz="2800" i="1">
                <a:ea typeface="ＭＳ Ｐゴシック" pitchFamily="34" charset="-128"/>
              </a:rPr>
              <a:t>client-server may still be the right answer</a:t>
            </a:r>
          </a:p>
          <a:p>
            <a:r>
              <a:rPr lang="en-US" altLang="en-US" sz="2800">
                <a:ea typeface="ＭＳ Ｐゴシック" pitchFamily="34" charset="-128"/>
              </a:rPr>
              <a:t>Trade-offs have to be analyzed on a case-by-case basis</a:t>
            </a:r>
          </a:p>
          <a:p>
            <a:r>
              <a:rPr lang="en-US" altLang="en-US" sz="2800">
                <a:ea typeface="ＭＳ Ｐゴシック" pitchFamily="34" charset="-128"/>
              </a:rPr>
              <a:t>How to evaluate the best solution?</a:t>
            </a:r>
          </a:p>
          <a:p>
            <a:pPr lvl="1"/>
            <a:r>
              <a:rPr lang="en-US" altLang="en-US" sz="2400">
                <a:ea typeface="ＭＳ Ｐゴシック" pitchFamily="34" charset="-128"/>
              </a:rPr>
              <a:t>In general, with respect to network traffic:</a:t>
            </a:r>
          </a:p>
          <a:p>
            <a:pPr lvl="2"/>
            <a:r>
              <a:rPr lang="en-US" altLang="en-US" sz="2000">
                <a:ea typeface="ＭＳ Ｐゴシック" pitchFamily="34" charset="-128"/>
              </a:rPr>
              <a:t>Mobile agent is bad if they gather data from one hop to the next</a:t>
            </a:r>
          </a:p>
          <a:p>
            <a:pPr lvl="2"/>
            <a:r>
              <a:rPr lang="en-US" altLang="en-US" sz="2000">
                <a:ea typeface="ＭＳ Ｐゴシック" pitchFamily="34" charset="-128"/>
              </a:rPr>
              <a:t>Remote evaluation and code on demand can be bad if the size of the code is larger than the size of the results</a:t>
            </a:r>
          </a:p>
          <a:p>
            <a:pPr lvl="2"/>
            <a:r>
              <a:rPr lang="en-US" altLang="en-US" sz="2000">
                <a:ea typeface="ＭＳ Ｐゴシック" pitchFamily="34" charset="-128"/>
              </a:rPr>
              <a:t>Client-server is bad if the size of the result (or exchanged messages) are very large</a:t>
            </a:r>
          </a:p>
        </p:txBody>
      </p:sp>
      <p:sp>
        <p:nvSpPr>
          <p:cNvPr id="22532"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225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225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520367B3-FA5D-4ED1-B6D3-757CD602D5F2}" type="slidenum">
              <a:rPr lang="en-US" altLang="en-US" sz="1000" smtClean="0">
                <a:solidFill>
                  <a:srgbClr val="502800"/>
                </a:solidFill>
                <a:latin typeface="Tahoma" panose="020B0604030504040204" pitchFamily="34" charset="0"/>
              </a:rPr>
              <a:pPr>
                <a:spcBef>
                  <a:spcPct val="0"/>
                </a:spcBef>
                <a:buSzTx/>
                <a:buFontTx/>
                <a:buNone/>
              </a:pPr>
              <a:t>21</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ＭＳ Ｐゴシック" pitchFamily="34" charset="-128"/>
              </a:rPr>
              <a:t>Requirements for Mobility</a:t>
            </a:r>
          </a:p>
        </p:txBody>
      </p:sp>
      <p:sp>
        <p:nvSpPr>
          <p:cNvPr id="23555" name="Content Placeholder 3"/>
          <p:cNvSpPr>
            <a:spLocks noGrp="1"/>
          </p:cNvSpPr>
          <p:nvPr>
            <p:ph idx="1"/>
          </p:nvPr>
        </p:nvSpPr>
        <p:spPr>
          <a:xfrm>
            <a:off x="457200" y="1600200"/>
            <a:ext cx="8229600" cy="3810000"/>
          </a:xfrm>
        </p:spPr>
        <p:txBody>
          <a:bodyPr/>
          <a:lstStyle/>
          <a:p>
            <a:pPr>
              <a:spcBef>
                <a:spcPct val="50000"/>
              </a:spcBef>
            </a:pPr>
            <a:r>
              <a:rPr lang="en-US" altLang="en-US">
                <a:latin typeface="Times New Roman" pitchFamily="18" charset="0"/>
                <a:ea typeface="ＭＳ Ｐゴシック" pitchFamily="34" charset="-128"/>
              </a:rPr>
              <a:t>Dynamic Reconfiguration</a:t>
            </a:r>
          </a:p>
          <a:p>
            <a:pPr>
              <a:spcBef>
                <a:spcPct val="50000"/>
              </a:spcBef>
            </a:pPr>
            <a:r>
              <a:rPr lang="en-US" altLang="en-US">
                <a:latin typeface="Times New Roman" pitchFamily="18" charset="0"/>
                <a:ea typeface="ＭＳ Ｐゴシック" pitchFamily="34" charset="-128"/>
              </a:rPr>
              <a:t>Adaptivity</a:t>
            </a:r>
          </a:p>
          <a:p>
            <a:pPr>
              <a:spcBef>
                <a:spcPct val="50000"/>
              </a:spcBef>
            </a:pPr>
            <a:r>
              <a:rPr lang="en-US" altLang="en-US">
                <a:latin typeface="Times New Roman" pitchFamily="18" charset="0"/>
                <a:ea typeface="ＭＳ Ｐゴシック" pitchFamily="34" charset="-128"/>
              </a:rPr>
              <a:t>Asynchronous Interaction</a:t>
            </a:r>
          </a:p>
          <a:p>
            <a:pPr>
              <a:spcBef>
                <a:spcPct val="50000"/>
              </a:spcBef>
            </a:pPr>
            <a:r>
              <a:rPr lang="en-US" altLang="en-US">
                <a:latin typeface="Times New Roman" pitchFamily="18" charset="0"/>
                <a:ea typeface="ＭＳ Ｐゴシック" pitchFamily="34" charset="-128"/>
              </a:rPr>
              <a:t>Context-Awareness</a:t>
            </a:r>
          </a:p>
          <a:p>
            <a:pPr>
              <a:spcBef>
                <a:spcPct val="50000"/>
              </a:spcBef>
            </a:pPr>
            <a:r>
              <a:rPr lang="en-US" altLang="en-US">
                <a:latin typeface="Times New Roman" pitchFamily="18" charset="0"/>
                <a:ea typeface="ＭＳ Ｐゴシック" pitchFamily="34" charset="-128"/>
              </a:rPr>
              <a:t>Lightweight  Middleware</a:t>
            </a:r>
          </a:p>
        </p:txBody>
      </p:sp>
      <p:sp>
        <p:nvSpPr>
          <p:cNvPr id="23556"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235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7D593D6F-00C4-434C-9D94-717C1C54D97E}" type="slidenum">
              <a:rPr lang="en-US" altLang="en-US" sz="1000" smtClean="0">
                <a:solidFill>
                  <a:srgbClr val="502800"/>
                </a:solidFill>
                <a:latin typeface="Tahoma" panose="020B0604030504040204" pitchFamily="34" charset="0"/>
              </a:rPr>
              <a:pPr>
                <a:spcBef>
                  <a:spcPct val="0"/>
                </a:spcBef>
                <a:buSzTx/>
                <a:buFontTx/>
                <a:buNone/>
              </a:pPr>
              <a:t>22</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229600" cy="1143000"/>
          </a:xfrm>
          <a:noFill/>
        </p:spPr>
        <p:txBody>
          <a:bodyPr/>
          <a:lstStyle/>
          <a:p>
            <a:r>
              <a:rPr lang="en-US" altLang="en-US">
                <a:ea typeface="ＭＳ Ｐゴシック" pitchFamily="34" charset="-128"/>
              </a:rPr>
              <a:t>Code Mobility in Real World</a:t>
            </a:r>
          </a:p>
        </p:txBody>
      </p:sp>
      <p:sp>
        <p:nvSpPr>
          <p:cNvPr id="24579" name="Rectangle 3"/>
          <p:cNvSpPr>
            <a:spLocks noGrp="1" noChangeArrowheads="1"/>
          </p:cNvSpPr>
          <p:nvPr>
            <p:ph type="body" idx="1"/>
          </p:nvPr>
        </p:nvSpPr>
        <p:spPr>
          <a:xfrm>
            <a:off x="457200" y="1371600"/>
            <a:ext cx="8229600" cy="4953000"/>
          </a:xfrm>
          <a:noFill/>
        </p:spPr>
        <p:txBody>
          <a:bodyPr/>
          <a:lstStyle/>
          <a:p>
            <a:r>
              <a:rPr lang="en-US" altLang="en-US" sz="2400">
                <a:ea typeface="ＭＳ Ｐゴシック" pitchFamily="34" charset="-128"/>
              </a:rPr>
              <a:t>Code mobility is daily reality</a:t>
            </a:r>
          </a:p>
          <a:p>
            <a:pPr lvl="1"/>
            <a:r>
              <a:rPr lang="en-US" altLang="en-US" sz="2000">
                <a:ea typeface="ＭＳ Ｐゴシック" pitchFamily="34" charset="-128"/>
              </a:rPr>
              <a:t>Client-side Javascript (weak)</a:t>
            </a:r>
          </a:p>
          <a:p>
            <a:pPr lvl="1"/>
            <a:r>
              <a:rPr lang="en-US" altLang="en-US" sz="2000">
                <a:ea typeface="ＭＳ Ｐゴシック" pitchFamily="34" charset="-128"/>
              </a:rPr>
              <a:t>Some use: Java Applets (weak)</a:t>
            </a:r>
          </a:p>
          <a:p>
            <a:pPr lvl="1"/>
            <a:r>
              <a:rPr lang="en-US" altLang="en-US" sz="2000">
                <a:ea typeface="ＭＳ Ｐゴシック" pitchFamily="34" charset="-128"/>
              </a:rPr>
              <a:t>Virtual machine migration in a cloud (strong)</a:t>
            </a:r>
          </a:p>
          <a:p>
            <a:r>
              <a:rPr lang="en-US" altLang="en-US" sz="2400">
                <a:ea typeface="ＭＳ Ｐゴシック" pitchFamily="34" charset="-128"/>
              </a:rPr>
              <a:t>But code mobility has not become as widespread as once envisioned</a:t>
            </a:r>
          </a:p>
          <a:p>
            <a:pPr lvl="1"/>
            <a:r>
              <a:rPr lang="en-US" altLang="en-US" sz="2000">
                <a:ea typeface="ＭＳ Ｐゴシック" pitchFamily="34" charset="-128"/>
              </a:rPr>
              <a:t>Many approaches, e.g., ActiveX, disappearing</a:t>
            </a:r>
          </a:p>
          <a:p>
            <a:r>
              <a:rPr lang="en-US" altLang="en-US" sz="2400">
                <a:ea typeface="ＭＳ Ｐゴシック" pitchFamily="34" charset="-128"/>
              </a:rPr>
              <a:t>Two important reasons:</a:t>
            </a:r>
          </a:p>
          <a:p>
            <a:pPr lvl="1"/>
            <a:r>
              <a:rPr lang="en-US" altLang="en-US" sz="2000">
                <a:ea typeface="ＭＳ Ｐゴシック" pitchFamily="34" charset="-128"/>
              </a:rPr>
              <a:t>Networks have become much more capacious and capable</a:t>
            </a:r>
          </a:p>
          <a:p>
            <a:pPr lvl="1"/>
            <a:r>
              <a:rPr lang="en-US" altLang="en-US" sz="2000">
                <a:ea typeface="ＭＳ Ｐゴシック" pitchFamily="34" charset="-128"/>
              </a:rPr>
              <a:t>More importantly, there has often been a lack of support for security concerns</a:t>
            </a:r>
          </a:p>
          <a:p>
            <a:pPr lvl="1"/>
            <a:endParaRPr lang="en-US" altLang="en-US" sz="2400">
              <a:ea typeface="ＭＳ Ｐゴシック" pitchFamily="34" charset="-128"/>
            </a:endParaRPr>
          </a:p>
        </p:txBody>
      </p:sp>
      <p:sp>
        <p:nvSpPr>
          <p:cNvPr id="24580"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245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245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10D30539-4AF7-4BF8-8BB2-B72FF3743720}" type="slidenum">
              <a:rPr lang="en-US" altLang="en-US" sz="1000" smtClean="0">
                <a:solidFill>
                  <a:srgbClr val="502800"/>
                </a:solidFill>
                <a:latin typeface="Tahoma" panose="020B0604030504040204" pitchFamily="34" charset="0"/>
              </a:rPr>
              <a:pPr>
                <a:spcBef>
                  <a:spcPct val="0"/>
                </a:spcBef>
                <a:buSzTx/>
                <a:buFontTx/>
                <a:buNone/>
              </a:pPr>
              <a:t>23</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ea typeface="ＭＳ Ｐゴシック" pitchFamily="34" charset="-128"/>
              </a:rPr>
              <a:t>Virus!!!</a:t>
            </a:r>
          </a:p>
        </p:txBody>
      </p:sp>
      <p:sp>
        <p:nvSpPr>
          <p:cNvPr id="25603" name="Rectangle 3"/>
          <p:cNvSpPr>
            <a:spLocks noGrp="1" noChangeArrowheads="1"/>
          </p:cNvSpPr>
          <p:nvPr>
            <p:ph type="body" idx="1"/>
          </p:nvPr>
        </p:nvSpPr>
        <p:spPr/>
        <p:txBody>
          <a:bodyPr/>
          <a:lstStyle/>
          <a:p>
            <a:pPr>
              <a:buFontTx/>
              <a:buNone/>
            </a:pPr>
            <a:r>
              <a:rPr lang="en-US" altLang="en-US" sz="1400">
                <a:ea typeface="ＭＳ Ｐゴシック" pitchFamily="34" charset="-128"/>
                <a:cs typeface="Arial" pitchFamily="34" charset="0"/>
              </a:rPr>
              <a:t>[June 23, 2004] </a:t>
            </a:r>
            <a:r>
              <a:rPr lang="en-US" altLang="en-US" sz="1400">
                <a:latin typeface="Times New Roman" pitchFamily="18" charset="0"/>
                <a:ea typeface="ＭＳ Ｐゴシック" pitchFamily="34" charset="-128"/>
                <a:cs typeface="Arial" pitchFamily="34" charset="0"/>
              </a:rPr>
              <a:t> </a:t>
            </a:r>
            <a:endParaRPr lang="en-US" altLang="en-US" sz="1400">
              <a:ea typeface="ＭＳ Ｐゴシック" pitchFamily="34" charset="-128"/>
              <a:cs typeface="Arial" pitchFamily="34" charset="0"/>
            </a:endParaRPr>
          </a:p>
          <a:p>
            <a:pPr>
              <a:buFontTx/>
              <a:buNone/>
            </a:pPr>
            <a:r>
              <a:rPr lang="en-US" altLang="en-US" sz="2000" u="sng">
                <a:ea typeface="ＭＳ Ｐゴシック" pitchFamily="34" charset="-128"/>
                <a:cs typeface="Arial" pitchFamily="34" charset="0"/>
              </a:rPr>
              <a:t>Mobile Computing Security Through Obscurity</a:t>
            </a:r>
            <a:r>
              <a:rPr lang="en-US" altLang="en-US" sz="2800">
                <a:ea typeface="ＭＳ Ｐゴシック" pitchFamily="34" charset="-128"/>
                <a:cs typeface="Arial" pitchFamily="34" charset="0"/>
                <a:hlinkClick r:id="rId3"/>
              </a:rPr>
              <a:t> </a:t>
            </a:r>
            <a:endParaRPr lang="en-US" altLang="en-US" sz="2800">
              <a:ea typeface="ＭＳ Ｐゴシック" pitchFamily="34" charset="-128"/>
              <a:cs typeface="Arial" pitchFamily="34" charset="0"/>
            </a:endParaRPr>
          </a:p>
          <a:p>
            <a:pPr>
              <a:buFontTx/>
              <a:buNone/>
            </a:pPr>
            <a:r>
              <a:rPr lang="en-US" altLang="en-US" sz="2000">
                <a:ea typeface="ＭＳ Ｐゴシック" pitchFamily="34" charset="-128"/>
                <a:cs typeface="Arial" pitchFamily="34" charset="0"/>
              </a:rPr>
              <a:t>	Last week, Kaspersky Labs announced the discovery of the first virus to infect mobile phones. The virus, which Kaspersky named Cabir, affects mobile phones that use the Symbian OS. The virus is relatively harmless--its only purpose is to propagate itself, and it does so only to other phones that have Bluetooth enabled and are broadcasting their presence. However, Denis Zenkin, head of Corporate Communications at Kaspersky Labs, said that sooner or later, more malicious forms of mobile phone malware that will possibly destroy or steal data will begin to spread. </a:t>
            </a:r>
          </a:p>
          <a:p>
            <a:pPr>
              <a:buFontTx/>
              <a:buNone/>
            </a:pPr>
            <a:r>
              <a:rPr lang="en-US" altLang="en-US" sz="2000">
                <a:ea typeface="ＭＳ Ｐゴシック" pitchFamily="34" charset="-128"/>
                <a:cs typeface="Arial" pitchFamily="34" charset="0"/>
              </a:rPr>
              <a:t>	</a:t>
            </a:r>
            <a:r>
              <a:rPr lang="en-US" altLang="en-US" sz="1400">
                <a:ea typeface="ＭＳ Ｐゴシック" pitchFamily="34" charset="-128"/>
                <a:cs typeface="Arial" pitchFamily="34" charset="0"/>
                <a:hlinkClick r:id="rId4"/>
              </a:rPr>
              <a:t>http://www.windowsitpro.com/Article/ArticleID/43071/43071.html</a:t>
            </a:r>
            <a:endParaRPr lang="en-US" altLang="en-US" sz="1400">
              <a:ea typeface="ＭＳ Ｐゴシック" pitchFamily="34" charset="-128"/>
              <a:cs typeface="Arial" pitchFamily="34" charset="0"/>
            </a:endParaRPr>
          </a:p>
        </p:txBody>
      </p:sp>
      <p:sp>
        <p:nvSpPr>
          <p:cNvPr id="25604"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5"/>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6"/>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7"/>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2560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5"/>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6"/>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7"/>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256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5"/>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6"/>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7"/>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16006128-B90B-43A5-926F-2C86984ED581}" type="slidenum">
              <a:rPr lang="en-US" altLang="en-US" sz="1000" smtClean="0">
                <a:solidFill>
                  <a:srgbClr val="502800"/>
                </a:solidFill>
                <a:latin typeface="Tahoma" panose="020B0604030504040204" pitchFamily="34" charset="0"/>
              </a:rPr>
              <a:pPr>
                <a:spcBef>
                  <a:spcPct val="0"/>
                </a:spcBef>
                <a:buSzTx/>
                <a:buFontTx/>
                <a:buNone/>
              </a:pPr>
              <a:t>24</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238125"/>
            <a:ext cx="8534400" cy="1143000"/>
          </a:xfrm>
        </p:spPr>
        <p:txBody>
          <a:bodyPr/>
          <a:lstStyle/>
          <a:p>
            <a:r>
              <a:rPr lang="en-US" altLang="en-US">
                <a:ea typeface="ＭＳ Ｐゴシック" pitchFamily="34" charset="-128"/>
              </a:rPr>
              <a:t>App malware is now standard </a:t>
            </a:r>
            <a:r>
              <a:rPr lang="en-US" altLang="en-US">
                <a:ea typeface="ＭＳ Ｐゴシック" pitchFamily="34" charset="-128"/>
                <a:sym typeface="Wingdings" pitchFamily="2" charset="2"/>
              </a:rPr>
              <a:t></a:t>
            </a:r>
            <a:endParaRPr lang="en-US" altLang="en-US">
              <a:ea typeface="ＭＳ Ｐゴシック" pitchFamily="34" charset="-128"/>
            </a:endParaRPr>
          </a:p>
        </p:txBody>
      </p:sp>
      <p:sp>
        <p:nvSpPr>
          <p:cNvPr id="26627" name="Rectangle 3"/>
          <p:cNvSpPr>
            <a:spLocks noGrp="1" noChangeArrowheads="1"/>
          </p:cNvSpPr>
          <p:nvPr>
            <p:ph type="body" idx="1"/>
          </p:nvPr>
        </p:nvSpPr>
        <p:spPr/>
        <p:txBody>
          <a:bodyPr/>
          <a:lstStyle/>
          <a:p>
            <a:pPr>
              <a:buFont typeface="Wingdings" pitchFamily="2" charset="2"/>
              <a:buChar char="Ø"/>
            </a:pPr>
            <a:endParaRPr lang="en-US" altLang="en-US">
              <a:latin typeface="Arial-BoldMT" charset="0"/>
              <a:ea typeface="ＭＳ Ｐゴシック" pitchFamily="34" charset="-128"/>
            </a:endParaRPr>
          </a:p>
          <a:p>
            <a:pPr>
              <a:buFontTx/>
              <a:buNone/>
            </a:pPr>
            <a:endParaRPr lang="en-US" altLang="en-US" sz="1600" b="1">
              <a:solidFill>
                <a:srgbClr val="000000"/>
              </a:solidFill>
              <a:latin typeface="Arial-BoldMT" charset="0"/>
              <a:ea typeface="ＭＳ Ｐゴシック" pitchFamily="34" charset="-128"/>
            </a:endParaRPr>
          </a:p>
        </p:txBody>
      </p:sp>
      <p:sp>
        <p:nvSpPr>
          <p:cNvPr id="26628"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266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266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ECC9361B-4726-44B1-96CF-DCE474DFB432}" type="slidenum">
              <a:rPr lang="en-US" altLang="en-US" sz="1000" smtClean="0">
                <a:solidFill>
                  <a:srgbClr val="502800"/>
                </a:solidFill>
                <a:latin typeface="Tahoma" panose="020B0604030504040204" pitchFamily="34" charset="0"/>
              </a:rPr>
              <a:pPr>
                <a:spcBef>
                  <a:spcPct val="0"/>
                </a:spcBef>
                <a:buSzTx/>
                <a:buFontTx/>
                <a:buNone/>
              </a:pPr>
              <a:t>25</a:t>
            </a:fld>
            <a:endParaRPr lang="en-US" altLang="en-US" sz="1000" dirty="0">
              <a:solidFill>
                <a:srgbClr val="502800"/>
              </a:solidFill>
              <a:latin typeface="Tahoma" panose="020B0604030504040204" pitchFamily="34" charset="0"/>
            </a:endParaRPr>
          </a:p>
        </p:txBody>
      </p:sp>
      <p:pic>
        <p:nvPicPr>
          <p:cNvPr id="266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371600"/>
            <a:ext cx="6858000" cy="447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ea typeface="ＭＳ Ｐゴシック" pitchFamily="34" charset="-128"/>
              </a:rPr>
              <a:t>Unavoidable Issues</a:t>
            </a:r>
          </a:p>
        </p:txBody>
      </p:sp>
      <p:sp>
        <p:nvSpPr>
          <p:cNvPr id="27651" name="Rectangle 3"/>
          <p:cNvSpPr>
            <a:spLocks noGrp="1" noChangeArrowheads="1"/>
          </p:cNvSpPr>
          <p:nvPr>
            <p:ph type="body" idx="1"/>
          </p:nvPr>
        </p:nvSpPr>
        <p:spPr/>
        <p:txBody>
          <a:bodyPr/>
          <a:lstStyle/>
          <a:p>
            <a:pPr>
              <a:buFont typeface="Wingdings" pitchFamily="2" charset="2"/>
              <a:buChar char="Ø"/>
            </a:pPr>
            <a:r>
              <a:rPr lang="en-US" altLang="en-US">
                <a:ea typeface="ＭＳ Ｐゴシック" pitchFamily="34" charset="-128"/>
              </a:rPr>
              <a:t>Security</a:t>
            </a:r>
          </a:p>
          <a:p>
            <a:pPr>
              <a:buFont typeface="Wingdings" pitchFamily="2" charset="2"/>
              <a:buChar char="Ø"/>
            </a:pPr>
            <a:r>
              <a:rPr lang="en-US" altLang="en-US">
                <a:ea typeface="ＭＳ Ｐゴシック" pitchFamily="34" charset="-128"/>
              </a:rPr>
              <a:t>Trust</a:t>
            </a:r>
          </a:p>
          <a:p>
            <a:pPr>
              <a:buFont typeface="Wingdings" pitchFamily="2" charset="2"/>
              <a:buChar char="Ø"/>
            </a:pPr>
            <a:r>
              <a:rPr lang="en-US" altLang="en-US">
                <a:ea typeface="ＭＳ Ｐゴシック" pitchFamily="34" charset="-128"/>
              </a:rPr>
              <a:t>Privacy</a:t>
            </a:r>
          </a:p>
        </p:txBody>
      </p:sp>
      <p:sp>
        <p:nvSpPr>
          <p:cNvPr id="27652"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276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276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31AB3E54-56B9-485F-B029-D2B0B47F411B}" type="slidenum">
              <a:rPr lang="en-US" altLang="en-US" sz="1000" smtClean="0">
                <a:solidFill>
                  <a:srgbClr val="502800"/>
                </a:solidFill>
                <a:latin typeface="Tahoma" panose="020B0604030504040204" pitchFamily="34" charset="0"/>
              </a:rPr>
              <a:pPr>
                <a:spcBef>
                  <a:spcPct val="0"/>
                </a:spcBef>
                <a:buSzTx/>
                <a:buFontTx/>
                <a:buNone/>
              </a:pPr>
              <a:t>26</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3600">
                <a:ea typeface="ＭＳ Ｐゴシック" pitchFamily="34" charset="-128"/>
              </a:rPr>
              <a:t>outline</a:t>
            </a:r>
            <a:endParaRPr lang="en-US" altLang="en-US" sz="4000">
              <a:ea typeface="ＭＳ Ｐゴシック" pitchFamily="34" charset="-128"/>
            </a:endParaRPr>
          </a:p>
        </p:txBody>
      </p:sp>
      <p:sp>
        <p:nvSpPr>
          <p:cNvPr id="28675" name="Rectangle 3"/>
          <p:cNvSpPr>
            <a:spLocks noGrp="1" noChangeArrowheads="1"/>
          </p:cNvSpPr>
          <p:nvPr>
            <p:ph type="body" idx="1"/>
          </p:nvPr>
        </p:nvSpPr>
        <p:spPr>
          <a:xfrm>
            <a:off x="762000" y="1295400"/>
            <a:ext cx="7772400" cy="4648200"/>
          </a:xfrm>
        </p:spPr>
        <p:txBody>
          <a:bodyPr/>
          <a:lstStyle/>
          <a:p>
            <a:pPr eaLnBrk="1" hangingPunct="1"/>
            <a:r>
              <a:rPr lang="en-US" altLang="en-US" sz="2400">
                <a:ea typeface="ＭＳ Ｐゴシック" pitchFamily="34" charset="-128"/>
              </a:rPr>
              <a:t>Mobility</a:t>
            </a:r>
          </a:p>
          <a:p>
            <a:pPr lvl="1" eaLnBrk="1" hangingPunct="1"/>
            <a:r>
              <a:rPr lang="en-US" altLang="en-US" sz="2000">
                <a:ea typeface="ＭＳ Ｐゴシック" pitchFamily="34" charset="-128"/>
              </a:rPr>
              <a:t>Remote evaluation</a:t>
            </a:r>
          </a:p>
          <a:p>
            <a:pPr lvl="1" eaLnBrk="1" hangingPunct="1"/>
            <a:r>
              <a:rPr lang="en-US" altLang="en-US" sz="2000">
                <a:ea typeface="ＭＳ Ｐゴシック" pitchFamily="34" charset="-128"/>
              </a:rPr>
              <a:t>Code on demand</a:t>
            </a:r>
          </a:p>
          <a:p>
            <a:pPr lvl="1" eaLnBrk="1" hangingPunct="1"/>
            <a:r>
              <a:rPr lang="en-US" altLang="en-US" sz="2000">
                <a:ea typeface="ＭＳ Ｐゴシック" pitchFamily="34" charset="-128"/>
              </a:rPr>
              <a:t>Mobile agent</a:t>
            </a:r>
          </a:p>
          <a:p>
            <a:pPr eaLnBrk="1" hangingPunct="1"/>
            <a:r>
              <a:rPr lang="en-US" altLang="en-US" sz="2400">
                <a:solidFill>
                  <a:schemeClr val="tx1"/>
                </a:solidFill>
                <a:ea typeface="ＭＳ Ｐゴシック" pitchFamily="34" charset="-128"/>
              </a:rPr>
              <a:t>Adaptation</a:t>
            </a:r>
          </a:p>
          <a:p>
            <a:pPr lvl="1" eaLnBrk="1" hangingPunct="1"/>
            <a:r>
              <a:rPr lang="en-US" altLang="en-US" sz="2000">
                <a:ea typeface="ＭＳ Ｐゴシック" pitchFamily="34" charset="-128"/>
              </a:rPr>
              <a:t>reasons for adaptation</a:t>
            </a:r>
          </a:p>
          <a:p>
            <a:pPr lvl="1" eaLnBrk="1" hangingPunct="1"/>
            <a:r>
              <a:rPr lang="en-US" altLang="en-US" sz="2000">
                <a:ea typeface="ＭＳ Ｐゴシック" pitchFamily="34" charset="-128"/>
              </a:rPr>
              <a:t>making software adaptive</a:t>
            </a:r>
          </a:p>
          <a:p>
            <a:pPr lvl="1" eaLnBrk="1" hangingPunct="1"/>
            <a:r>
              <a:rPr lang="en-US" altLang="en-US" sz="2000">
                <a:ea typeface="ＭＳ Ｐゴシック" pitchFamily="34" charset="-128"/>
              </a:rPr>
              <a:t>self-adaptive software</a:t>
            </a:r>
          </a:p>
        </p:txBody>
      </p:sp>
      <p:sp>
        <p:nvSpPr>
          <p:cNvPr id="28676"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2"/>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4"/>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286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2"/>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4"/>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2"/>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4"/>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579DB910-BD64-437F-B847-BBE33C9105D8}" type="slidenum">
              <a:rPr lang="en-US" altLang="en-US" sz="1000" smtClean="0">
                <a:solidFill>
                  <a:srgbClr val="502800"/>
                </a:solidFill>
                <a:latin typeface="Tahoma" panose="020B0604030504040204" pitchFamily="34" charset="0"/>
              </a:rPr>
              <a:pPr>
                <a:spcBef>
                  <a:spcPct val="0"/>
                </a:spcBef>
                <a:buSzTx/>
                <a:buFontTx/>
                <a:buNone/>
              </a:pPr>
              <a:t>27</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57200" y="1828800"/>
            <a:ext cx="8458200" cy="3581400"/>
          </a:xfrm>
        </p:spPr>
        <p:txBody>
          <a:bodyPr/>
          <a:lstStyle/>
          <a:p>
            <a:pPr eaLnBrk="1" hangingPunct="1">
              <a:buFontTx/>
              <a:buNone/>
            </a:pPr>
            <a:r>
              <a:rPr lang="en-US" altLang="en-US" sz="2000">
                <a:ea typeface="ＭＳ Ｐゴシック" pitchFamily="34" charset="-128"/>
              </a:rPr>
              <a:t>consider a speech recognizer with two possible configurations:</a:t>
            </a:r>
          </a:p>
          <a:p>
            <a:pPr eaLnBrk="1" hangingPunct="1">
              <a:spcBef>
                <a:spcPct val="80000"/>
              </a:spcBef>
            </a:pPr>
            <a:r>
              <a:rPr lang="en-US" altLang="en-US" sz="2400">
                <a:ea typeface="ＭＳ Ｐゴシック" pitchFamily="34" charset="-128"/>
              </a:rPr>
              <a:t>local computation</a:t>
            </a:r>
          </a:p>
          <a:p>
            <a:pPr lvl="1" eaLnBrk="1" hangingPunct="1"/>
            <a:r>
              <a:rPr lang="en-US" altLang="en-US" sz="2000">
                <a:ea typeface="ＭＳ Ｐゴシック" pitchFamily="34" charset="-128"/>
              </a:rPr>
              <a:t>average latency 3s</a:t>
            </a:r>
          </a:p>
          <a:p>
            <a:pPr eaLnBrk="1" hangingPunct="1">
              <a:spcBef>
                <a:spcPct val="100000"/>
              </a:spcBef>
            </a:pPr>
            <a:r>
              <a:rPr lang="en-US" altLang="en-US" sz="2400">
                <a:ea typeface="ＭＳ Ｐゴシック" pitchFamily="34" charset="-128"/>
              </a:rPr>
              <a:t>ship utterance to server</a:t>
            </a:r>
          </a:p>
          <a:p>
            <a:pPr lvl="1" eaLnBrk="1" hangingPunct="1"/>
            <a:r>
              <a:rPr lang="en-US" altLang="en-US" sz="2000">
                <a:ea typeface="ＭＳ Ｐゴシック" pitchFamily="34" charset="-128"/>
              </a:rPr>
              <a:t>average latency 500ms + network latency</a:t>
            </a:r>
          </a:p>
          <a:p>
            <a:pPr lvl="1" eaLnBrk="1" hangingPunct="1"/>
            <a:endParaRPr lang="en-US" altLang="en-US" sz="2000">
              <a:ea typeface="ＭＳ Ｐゴシック" pitchFamily="34" charset="-128"/>
            </a:endParaRPr>
          </a:p>
          <a:p>
            <a:pPr eaLnBrk="1" hangingPunct="1"/>
            <a:r>
              <a:rPr lang="en-US" altLang="en-US" sz="2400">
                <a:solidFill>
                  <a:schemeClr val="tx1"/>
                </a:solidFill>
                <a:ea typeface="ＭＳ Ｐゴシック" pitchFamily="34" charset="-128"/>
              </a:rPr>
              <a:t>How to decide among the two?</a:t>
            </a:r>
          </a:p>
        </p:txBody>
      </p:sp>
      <p:sp>
        <p:nvSpPr>
          <p:cNvPr id="29699" name="Rectangle 2"/>
          <p:cNvSpPr>
            <a:spLocks noGrp="1" noChangeArrowheads="1"/>
          </p:cNvSpPr>
          <p:nvPr>
            <p:ph type="title"/>
          </p:nvPr>
        </p:nvSpPr>
        <p:spPr/>
        <p:txBody>
          <a:bodyPr/>
          <a:lstStyle/>
          <a:p>
            <a:pPr eaLnBrk="1" hangingPunct="1"/>
            <a:r>
              <a:rPr lang="en-US" altLang="en-US" sz="3600">
                <a:ea typeface="ＭＳ Ｐゴシック" pitchFamily="34" charset="-128"/>
              </a:rPr>
              <a:t>An example scenario</a:t>
            </a:r>
            <a:endParaRPr lang="en-US" altLang="en-US" sz="4000">
              <a:ea typeface="ＭＳ Ｐゴシック" pitchFamily="34" charset="-128"/>
            </a:endParaRPr>
          </a:p>
        </p:txBody>
      </p:sp>
      <p:grpSp>
        <p:nvGrpSpPr>
          <p:cNvPr id="29700" name="Group 89"/>
          <p:cNvGrpSpPr>
            <a:grpSpLocks/>
          </p:cNvGrpSpPr>
          <p:nvPr/>
        </p:nvGrpSpPr>
        <p:grpSpPr bwMode="auto">
          <a:xfrm>
            <a:off x="5181600" y="2438400"/>
            <a:ext cx="712788" cy="928688"/>
            <a:chOff x="2312" y="3167"/>
            <a:chExt cx="449" cy="585"/>
          </a:xfrm>
        </p:grpSpPr>
        <p:grpSp>
          <p:nvGrpSpPr>
            <p:cNvPr id="29777" name="Group 90"/>
            <p:cNvGrpSpPr>
              <a:grpSpLocks/>
            </p:cNvGrpSpPr>
            <p:nvPr/>
          </p:nvGrpSpPr>
          <p:grpSpPr bwMode="auto">
            <a:xfrm>
              <a:off x="2312" y="3167"/>
              <a:ext cx="309" cy="585"/>
              <a:chOff x="1257" y="1676"/>
              <a:chExt cx="393" cy="776"/>
            </a:xfrm>
          </p:grpSpPr>
          <p:grpSp>
            <p:nvGrpSpPr>
              <p:cNvPr id="29837" name="Group 91"/>
              <p:cNvGrpSpPr>
                <a:grpSpLocks/>
              </p:cNvGrpSpPr>
              <p:nvPr/>
            </p:nvGrpSpPr>
            <p:grpSpPr bwMode="auto">
              <a:xfrm>
                <a:off x="1257" y="1676"/>
                <a:ext cx="393" cy="470"/>
                <a:chOff x="2208" y="1935"/>
                <a:chExt cx="622" cy="688"/>
              </a:xfrm>
            </p:grpSpPr>
            <p:sp>
              <p:nvSpPr>
                <p:cNvPr id="29840" name="Freeform 92"/>
                <p:cNvSpPr>
                  <a:spLocks/>
                </p:cNvSpPr>
                <p:nvPr/>
              </p:nvSpPr>
              <p:spPr bwMode="auto">
                <a:xfrm>
                  <a:off x="2378" y="2204"/>
                  <a:ext cx="210" cy="402"/>
                </a:xfrm>
                <a:custGeom>
                  <a:avLst/>
                  <a:gdLst>
                    <a:gd name="T0" fmla="*/ 43 w 210"/>
                    <a:gd name="T1" fmla="*/ 52 h 402"/>
                    <a:gd name="T2" fmla="*/ 65 w 210"/>
                    <a:gd name="T3" fmla="*/ 27 h 402"/>
                    <a:gd name="T4" fmla="*/ 93 w 210"/>
                    <a:gd name="T5" fmla="*/ 9 h 402"/>
                    <a:gd name="T6" fmla="*/ 117 w 210"/>
                    <a:gd name="T7" fmla="*/ 0 h 402"/>
                    <a:gd name="T8" fmla="*/ 145 w 210"/>
                    <a:gd name="T9" fmla="*/ 2 h 402"/>
                    <a:gd name="T10" fmla="*/ 172 w 210"/>
                    <a:gd name="T11" fmla="*/ 14 h 402"/>
                    <a:gd name="T12" fmla="*/ 187 w 210"/>
                    <a:gd name="T13" fmla="*/ 29 h 402"/>
                    <a:gd name="T14" fmla="*/ 193 w 210"/>
                    <a:gd name="T15" fmla="*/ 49 h 402"/>
                    <a:gd name="T16" fmla="*/ 195 w 210"/>
                    <a:gd name="T17" fmla="*/ 77 h 402"/>
                    <a:gd name="T18" fmla="*/ 185 w 210"/>
                    <a:gd name="T19" fmla="*/ 107 h 402"/>
                    <a:gd name="T20" fmla="*/ 177 w 210"/>
                    <a:gd name="T21" fmla="*/ 147 h 402"/>
                    <a:gd name="T22" fmla="*/ 175 w 210"/>
                    <a:gd name="T23" fmla="*/ 185 h 402"/>
                    <a:gd name="T24" fmla="*/ 183 w 210"/>
                    <a:gd name="T25" fmla="*/ 220 h 402"/>
                    <a:gd name="T26" fmla="*/ 198 w 210"/>
                    <a:gd name="T27" fmla="*/ 258 h 402"/>
                    <a:gd name="T28" fmla="*/ 208 w 210"/>
                    <a:gd name="T29" fmla="*/ 288 h 402"/>
                    <a:gd name="T30" fmla="*/ 210 w 210"/>
                    <a:gd name="T31" fmla="*/ 318 h 402"/>
                    <a:gd name="T32" fmla="*/ 202 w 210"/>
                    <a:gd name="T33" fmla="*/ 347 h 402"/>
                    <a:gd name="T34" fmla="*/ 188 w 210"/>
                    <a:gd name="T35" fmla="*/ 367 h 402"/>
                    <a:gd name="T36" fmla="*/ 168 w 210"/>
                    <a:gd name="T37" fmla="*/ 383 h 402"/>
                    <a:gd name="T38" fmla="*/ 148 w 210"/>
                    <a:gd name="T39" fmla="*/ 397 h 402"/>
                    <a:gd name="T40" fmla="*/ 112 w 210"/>
                    <a:gd name="T41" fmla="*/ 402 h 402"/>
                    <a:gd name="T42" fmla="*/ 80 w 210"/>
                    <a:gd name="T43" fmla="*/ 398 h 402"/>
                    <a:gd name="T44" fmla="*/ 50 w 210"/>
                    <a:gd name="T45" fmla="*/ 380 h 402"/>
                    <a:gd name="T46" fmla="*/ 32 w 210"/>
                    <a:gd name="T47" fmla="*/ 357 h 402"/>
                    <a:gd name="T48" fmla="*/ 20 w 210"/>
                    <a:gd name="T49" fmla="*/ 327 h 402"/>
                    <a:gd name="T50" fmla="*/ 5 w 210"/>
                    <a:gd name="T51" fmla="*/ 282 h 402"/>
                    <a:gd name="T52" fmla="*/ 0 w 210"/>
                    <a:gd name="T53" fmla="*/ 240 h 402"/>
                    <a:gd name="T54" fmla="*/ 0 w 210"/>
                    <a:gd name="T55" fmla="*/ 187 h 402"/>
                    <a:gd name="T56" fmla="*/ 5 w 210"/>
                    <a:gd name="T57" fmla="*/ 139 h 402"/>
                    <a:gd name="T58" fmla="*/ 13 w 210"/>
                    <a:gd name="T59" fmla="*/ 100 h 402"/>
                    <a:gd name="T60" fmla="*/ 28 w 210"/>
                    <a:gd name="T61" fmla="*/ 67 h 402"/>
                    <a:gd name="T62" fmla="*/ 43 w 210"/>
                    <a:gd name="T63" fmla="*/ 52 h 4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
                    <a:gd name="T97" fmla="*/ 0 h 402"/>
                    <a:gd name="T98" fmla="*/ 210 w 210"/>
                    <a:gd name="T99" fmla="*/ 402 h 4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 h="402">
                      <a:moveTo>
                        <a:pt x="43" y="52"/>
                      </a:moveTo>
                      <a:lnTo>
                        <a:pt x="65" y="27"/>
                      </a:lnTo>
                      <a:lnTo>
                        <a:pt x="93" y="9"/>
                      </a:lnTo>
                      <a:lnTo>
                        <a:pt x="117" y="0"/>
                      </a:lnTo>
                      <a:lnTo>
                        <a:pt x="145" y="2"/>
                      </a:lnTo>
                      <a:lnTo>
                        <a:pt x="172" y="14"/>
                      </a:lnTo>
                      <a:lnTo>
                        <a:pt x="187" y="29"/>
                      </a:lnTo>
                      <a:lnTo>
                        <a:pt x="193" y="49"/>
                      </a:lnTo>
                      <a:lnTo>
                        <a:pt x="195" y="77"/>
                      </a:lnTo>
                      <a:lnTo>
                        <a:pt x="185" y="107"/>
                      </a:lnTo>
                      <a:lnTo>
                        <a:pt x="177" y="147"/>
                      </a:lnTo>
                      <a:lnTo>
                        <a:pt x="175" y="185"/>
                      </a:lnTo>
                      <a:lnTo>
                        <a:pt x="183" y="220"/>
                      </a:lnTo>
                      <a:lnTo>
                        <a:pt x="198" y="258"/>
                      </a:lnTo>
                      <a:lnTo>
                        <a:pt x="208" y="288"/>
                      </a:lnTo>
                      <a:lnTo>
                        <a:pt x="210" y="318"/>
                      </a:lnTo>
                      <a:lnTo>
                        <a:pt x="202" y="347"/>
                      </a:lnTo>
                      <a:lnTo>
                        <a:pt x="188" y="367"/>
                      </a:lnTo>
                      <a:lnTo>
                        <a:pt x="168" y="383"/>
                      </a:lnTo>
                      <a:lnTo>
                        <a:pt x="148" y="397"/>
                      </a:lnTo>
                      <a:lnTo>
                        <a:pt x="112" y="402"/>
                      </a:lnTo>
                      <a:lnTo>
                        <a:pt x="80" y="398"/>
                      </a:lnTo>
                      <a:lnTo>
                        <a:pt x="50" y="380"/>
                      </a:lnTo>
                      <a:lnTo>
                        <a:pt x="32" y="357"/>
                      </a:lnTo>
                      <a:lnTo>
                        <a:pt x="20" y="327"/>
                      </a:lnTo>
                      <a:lnTo>
                        <a:pt x="5" y="282"/>
                      </a:lnTo>
                      <a:lnTo>
                        <a:pt x="0" y="240"/>
                      </a:lnTo>
                      <a:lnTo>
                        <a:pt x="0" y="187"/>
                      </a:lnTo>
                      <a:lnTo>
                        <a:pt x="5" y="139"/>
                      </a:lnTo>
                      <a:lnTo>
                        <a:pt x="13" y="100"/>
                      </a:lnTo>
                      <a:lnTo>
                        <a:pt x="28" y="67"/>
                      </a:lnTo>
                      <a:lnTo>
                        <a:pt x="43" y="5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41" name="Freeform 93"/>
                <p:cNvSpPr>
                  <a:spLocks/>
                </p:cNvSpPr>
                <p:nvPr/>
              </p:nvSpPr>
              <p:spPr bwMode="auto">
                <a:xfrm>
                  <a:off x="2208" y="2214"/>
                  <a:ext cx="302" cy="317"/>
                </a:xfrm>
                <a:custGeom>
                  <a:avLst/>
                  <a:gdLst>
                    <a:gd name="T0" fmla="*/ 279 w 302"/>
                    <a:gd name="T1" fmla="*/ 0 h 317"/>
                    <a:gd name="T2" fmla="*/ 302 w 302"/>
                    <a:gd name="T3" fmla="*/ 31 h 317"/>
                    <a:gd name="T4" fmla="*/ 258 w 302"/>
                    <a:gd name="T5" fmla="*/ 64 h 317"/>
                    <a:gd name="T6" fmla="*/ 204 w 302"/>
                    <a:gd name="T7" fmla="*/ 54 h 317"/>
                    <a:gd name="T8" fmla="*/ 135 w 302"/>
                    <a:gd name="T9" fmla="*/ 59 h 317"/>
                    <a:gd name="T10" fmla="*/ 64 w 302"/>
                    <a:gd name="T11" fmla="*/ 109 h 317"/>
                    <a:gd name="T12" fmla="*/ 44 w 302"/>
                    <a:gd name="T13" fmla="*/ 157 h 317"/>
                    <a:gd name="T14" fmla="*/ 93 w 302"/>
                    <a:gd name="T15" fmla="*/ 174 h 317"/>
                    <a:gd name="T16" fmla="*/ 171 w 302"/>
                    <a:gd name="T17" fmla="*/ 212 h 317"/>
                    <a:gd name="T18" fmla="*/ 216 w 302"/>
                    <a:gd name="T19" fmla="*/ 216 h 317"/>
                    <a:gd name="T20" fmla="*/ 226 w 302"/>
                    <a:gd name="T21" fmla="*/ 216 h 317"/>
                    <a:gd name="T22" fmla="*/ 237 w 302"/>
                    <a:gd name="T23" fmla="*/ 212 h 317"/>
                    <a:gd name="T24" fmla="*/ 245 w 302"/>
                    <a:gd name="T25" fmla="*/ 214 h 317"/>
                    <a:gd name="T26" fmla="*/ 253 w 302"/>
                    <a:gd name="T27" fmla="*/ 216 h 317"/>
                    <a:gd name="T28" fmla="*/ 261 w 302"/>
                    <a:gd name="T29" fmla="*/ 219 h 317"/>
                    <a:gd name="T30" fmla="*/ 271 w 302"/>
                    <a:gd name="T31" fmla="*/ 224 h 317"/>
                    <a:gd name="T32" fmla="*/ 279 w 302"/>
                    <a:gd name="T33" fmla="*/ 231 h 317"/>
                    <a:gd name="T34" fmla="*/ 284 w 302"/>
                    <a:gd name="T35" fmla="*/ 239 h 317"/>
                    <a:gd name="T36" fmla="*/ 288 w 302"/>
                    <a:gd name="T37" fmla="*/ 251 h 317"/>
                    <a:gd name="T38" fmla="*/ 287 w 302"/>
                    <a:gd name="T39" fmla="*/ 262 h 317"/>
                    <a:gd name="T40" fmla="*/ 279 w 302"/>
                    <a:gd name="T41" fmla="*/ 264 h 317"/>
                    <a:gd name="T42" fmla="*/ 271 w 302"/>
                    <a:gd name="T43" fmla="*/ 261 h 317"/>
                    <a:gd name="T44" fmla="*/ 264 w 302"/>
                    <a:gd name="T45" fmla="*/ 251 h 317"/>
                    <a:gd name="T46" fmla="*/ 254 w 302"/>
                    <a:gd name="T47" fmla="*/ 246 h 317"/>
                    <a:gd name="T48" fmla="*/ 256 w 302"/>
                    <a:gd name="T49" fmla="*/ 256 h 317"/>
                    <a:gd name="T50" fmla="*/ 264 w 302"/>
                    <a:gd name="T51" fmla="*/ 267 h 317"/>
                    <a:gd name="T52" fmla="*/ 271 w 302"/>
                    <a:gd name="T53" fmla="*/ 279 h 317"/>
                    <a:gd name="T54" fmla="*/ 271 w 302"/>
                    <a:gd name="T55" fmla="*/ 291 h 317"/>
                    <a:gd name="T56" fmla="*/ 267 w 302"/>
                    <a:gd name="T57" fmla="*/ 302 h 317"/>
                    <a:gd name="T58" fmla="*/ 256 w 302"/>
                    <a:gd name="T59" fmla="*/ 299 h 317"/>
                    <a:gd name="T60" fmla="*/ 246 w 302"/>
                    <a:gd name="T61" fmla="*/ 289 h 317"/>
                    <a:gd name="T62" fmla="*/ 242 w 302"/>
                    <a:gd name="T63" fmla="*/ 279 h 317"/>
                    <a:gd name="T64" fmla="*/ 239 w 302"/>
                    <a:gd name="T65" fmla="*/ 269 h 317"/>
                    <a:gd name="T66" fmla="*/ 234 w 302"/>
                    <a:gd name="T67" fmla="*/ 276 h 317"/>
                    <a:gd name="T68" fmla="*/ 234 w 302"/>
                    <a:gd name="T69" fmla="*/ 286 h 317"/>
                    <a:gd name="T70" fmla="*/ 235 w 302"/>
                    <a:gd name="T71" fmla="*/ 296 h 317"/>
                    <a:gd name="T72" fmla="*/ 235 w 302"/>
                    <a:gd name="T73" fmla="*/ 309 h 317"/>
                    <a:gd name="T74" fmla="*/ 227 w 302"/>
                    <a:gd name="T75" fmla="*/ 317 h 317"/>
                    <a:gd name="T76" fmla="*/ 218 w 302"/>
                    <a:gd name="T77" fmla="*/ 316 h 317"/>
                    <a:gd name="T78" fmla="*/ 214 w 302"/>
                    <a:gd name="T79" fmla="*/ 304 h 317"/>
                    <a:gd name="T80" fmla="*/ 211 w 302"/>
                    <a:gd name="T81" fmla="*/ 294 h 317"/>
                    <a:gd name="T82" fmla="*/ 208 w 302"/>
                    <a:gd name="T83" fmla="*/ 282 h 317"/>
                    <a:gd name="T84" fmla="*/ 208 w 302"/>
                    <a:gd name="T85" fmla="*/ 272 h 317"/>
                    <a:gd name="T86" fmla="*/ 196 w 302"/>
                    <a:gd name="T87" fmla="*/ 246 h 317"/>
                    <a:gd name="T88" fmla="*/ 117 w 302"/>
                    <a:gd name="T89" fmla="*/ 216 h 317"/>
                    <a:gd name="T90" fmla="*/ 31 w 302"/>
                    <a:gd name="T91" fmla="*/ 201 h 317"/>
                    <a:gd name="T92" fmla="*/ 4 w 302"/>
                    <a:gd name="T93" fmla="*/ 186 h 317"/>
                    <a:gd name="T94" fmla="*/ 3 w 302"/>
                    <a:gd name="T95" fmla="*/ 142 h 317"/>
                    <a:gd name="T96" fmla="*/ 49 w 302"/>
                    <a:gd name="T97" fmla="*/ 74 h 317"/>
                    <a:gd name="T98" fmla="*/ 133 w 302"/>
                    <a:gd name="T99" fmla="*/ 24 h 317"/>
                    <a:gd name="T100" fmla="*/ 212 w 302"/>
                    <a:gd name="T101" fmla="*/ 2 h 3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2"/>
                    <a:gd name="T154" fmla="*/ 0 h 317"/>
                    <a:gd name="T155" fmla="*/ 302 w 302"/>
                    <a:gd name="T156" fmla="*/ 317 h 3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2" h="317">
                      <a:moveTo>
                        <a:pt x="231" y="2"/>
                      </a:moveTo>
                      <a:lnTo>
                        <a:pt x="279" y="0"/>
                      </a:lnTo>
                      <a:lnTo>
                        <a:pt x="298" y="11"/>
                      </a:lnTo>
                      <a:lnTo>
                        <a:pt x="302" y="31"/>
                      </a:lnTo>
                      <a:lnTo>
                        <a:pt x="283" y="52"/>
                      </a:lnTo>
                      <a:lnTo>
                        <a:pt x="258" y="64"/>
                      </a:lnTo>
                      <a:lnTo>
                        <a:pt x="233" y="64"/>
                      </a:lnTo>
                      <a:lnTo>
                        <a:pt x="204" y="54"/>
                      </a:lnTo>
                      <a:lnTo>
                        <a:pt x="170" y="51"/>
                      </a:lnTo>
                      <a:lnTo>
                        <a:pt x="135" y="59"/>
                      </a:lnTo>
                      <a:lnTo>
                        <a:pt x="94" y="81"/>
                      </a:lnTo>
                      <a:lnTo>
                        <a:pt x="64" y="109"/>
                      </a:lnTo>
                      <a:lnTo>
                        <a:pt x="45" y="137"/>
                      </a:lnTo>
                      <a:lnTo>
                        <a:pt x="44" y="157"/>
                      </a:lnTo>
                      <a:lnTo>
                        <a:pt x="54" y="166"/>
                      </a:lnTo>
                      <a:lnTo>
                        <a:pt x="93" y="174"/>
                      </a:lnTo>
                      <a:lnTo>
                        <a:pt x="140" y="194"/>
                      </a:lnTo>
                      <a:lnTo>
                        <a:pt x="171" y="212"/>
                      </a:lnTo>
                      <a:lnTo>
                        <a:pt x="199" y="217"/>
                      </a:lnTo>
                      <a:lnTo>
                        <a:pt x="216" y="216"/>
                      </a:lnTo>
                      <a:lnTo>
                        <a:pt x="222" y="216"/>
                      </a:lnTo>
                      <a:lnTo>
                        <a:pt x="226" y="216"/>
                      </a:lnTo>
                      <a:lnTo>
                        <a:pt x="231" y="214"/>
                      </a:lnTo>
                      <a:lnTo>
                        <a:pt x="237" y="212"/>
                      </a:lnTo>
                      <a:lnTo>
                        <a:pt x="241" y="214"/>
                      </a:lnTo>
                      <a:lnTo>
                        <a:pt x="245" y="214"/>
                      </a:lnTo>
                      <a:lnTo>
                        <a:pt x="249" y="216"/>
                      </a:lnTo>
                      <a:lnTo>
                        <a:pt x="253" y="216"/>
                      </a:lnTo>
                      <a:lnTo>
                        <a:pt x="257" y="217"/>
                      </a:lnTo>
                      <a:lnTo>
                        <a:pt x="261" y="219"/>
                      </a:lnTo>
                      <a:lnTo>
                        <a:pt x="267" y="221"/>
                      </a:lnTo>
                      <a:lnTo>
                        <a:pt x="271" y="224"/>
                      </a:lnTo>
                      <a:lnTo>
                        <a:pt x="275" y="226"/>
                      </a:lnTo>
                      <a:lnTo>
                        <a:pt x="279" y="231"/>
                      </a:lnTo>
                      <a:lnTo>
                        <a:pt x="283" y="234"/>
                      </a:lnTo>
                      <a:lnTo>
                        <a:pt x="284" y="239"/>
                      </a:lnTo>
                      <a:lnTo>
                        <a:pt x="287" y="246"/>
                      </a:lnTo>
                      <a:lnTo>
                        <a:pt x="288" y="251"/>
                      </a:lnTo>
                      <a:lnTo>
                        <a:pt x="290" y="257"/>
                      </a:lnTo>
                      <a:lnTo>
                        <a:pt x="287" y="262"/>
                      </a:lnTo>
                      <a:lnTo>
                        <a:pt x="283" y="262"/>
                      </a:lnTo>
                      <a:lnTo>
                        <a:pt x="279" y="264"/>
                      </a:lnTo>
                      <a:lnTo>
                        <a:pt x="275" y="264"/>
                      </a:lnTo>
                      <a:lnTo>
                        <a:pt x="271" y="261"/>
                      </a:lnTo>
                      <a:lnTo>
                        <a:pt x="267" y="256"/>
                      </a:lnTo>
                      <a:lnTo>
                        <a:pt x="264" y="251"/>
                      </a:lnTo>
                      <a:lnTo>
                        <a:pt x="258" y="246"/>
                      </a:lnTo>
                      <a:lnTo>
                        <a:pt x="254" y="246"/>
                      </a:lnTo>
                      <a:lnTo>
                        <a:pt x="253" y="251"/>
                      </a:lnTo>
                      <a:lnTo>
                        <a:pt x="256" y="256"/>
                      </a:lnTo>
                      <a:lnTo>
                        <a:pt x="260" y="259"/>
                      </a:lnTo>
                      <a:lnTo>
                        <a:pt x="264" y="267"/>
                      </a:lnTo>
                      <a:lnTo>
                        <a:pt x="268" y="272"/>
                      </a:lnTo>
                      <a:lnTo>
                        <a:pt x="271" y="279"/>
                      </a:lnTo>
                      <a:lnTo>
                        <a:pt x="272" y="284"/>
                      </a:lnTo>
                      <a:lnTo>
                        <a:pt x="271" y="291"/>
                      </a:lnTo>
                      <a:lnTo>
                        <a:pt x="269" y="296"/>
                      </a:lnTo>
                      <a:lnTo>
                        <a:pt x="267" y="302"/>
                      </a:lnTo>
                      <a:lnTo>
                        <a:pt x="261" y="302"/>
                      </a:lnTo>
                      <a:lnTo>
                        <a:pt x="256" y="299"/>
                      </a:lnTo>
                      <a:lnTo>
                        <a:pt x="250" y="294"/>
                      </a:lnTo>
                      <a:lnTo>
                        <a:pt x="246" y="289"/>
                      </a:lnTo>
                      <a:lnTo>
                        <a:pt x="244" y="284"/>
                      </a:lnTo>
                      <a:lnTo>
                        <a:pt x="242" y="279"/>
                      </a:lnTo>
                      <a:lnTo>
                        <a:pt x="239" y="274"/>
                      </a:lnTo>
                      <a:lnTo>
                        <a:pt x="239" y="269"/>
                      </a:lnTo>
                      <a:lnTo>
                        <a:pt x="235" y="271"/>
                      </a:lnTo>
                      <a:lnTo>
                        <a:pt x="234" y="276"/>
                      </a:lnTo>
                      <a:lnTo>
                        <a:pt x="234" y="281"/>
                      </a:lnTo>
                      <a:lnTo>
                        <a:pt x="234" y="286"/>
                      </a:lnTo>
                      <a:lnTo>
                        <a:pt x="235" y="291"/>
                      </a:lnTo>
                      <a:lnTo>
                        <a:pt x="235" y="296"/>
                      </a:lnTo>
                      <a:lnTo>
                        <a:pt x="235" y="302"/>
                      </a:lnTo>
                      <a:lnTo>
                        <a:pt x="235" y="309"/>
                      </a:lnTo>
                      <a:lnTo>
                        <a:pt x="231" y="314"/>
                      </a:lnTo>
                      <a:lnTo>
                        <a:pt x="227" y="317"/>
                      </a:lnTo>
                      <a:lnTo>
                        <a:pt x="223" y="317"/>
                      </a:lnTo>
                      <a:lnTo>
                        <a:pt x="218" y="316"/>
                      </a:lnTo>
                      <a:lnTo>
                        <a:pt x="215" y="309"/>
                      </a:lnTo>
                      <a:lnTo>
                        <a:pt x="214" y="304"/>
                      </a:lnTo>
                      <a:lnTo>
                        <a:pt x="212" y="299"/>
                      </a:lnTo>
                      <a:lnTo>
                        <a:pt x="211" y="294"/>
                      </a:lnTo>
                      <a:lnTo>
                        <a:pt x="208" y="287"/>
                      </a:lnTo>
                      <a:lnTo>
                        <a:pt x="208" y="282"/>
                      </a:lnTo>
                      <a:lnTo>
                        <a:pt x="208" y="277"/>
                      </a:lnTo>
                      <a:lnTo>
                        <a:pt x="208" y="272"/>
                      </a:lnTo>
                      <a:lnTo>
                        <a:pt x="208" y="267"/>
                      </a:lnTo>
                      <a:lnTo>
                        <a:pt x="196" y="246"/>
                      </a:lnTo>
                      <a:lnTo>
                        <a:pt x="163" y="237"/>
                      </a:lnTo>
                      <a:lnTo>
                        <a:pt x="117" y="216"/>
                      </a:lnTo>
                      <a:lnTo>
                        <a:pt x="69" y="202"/>
                      </a:lnTo>
                      <a:lnTo>
                        <a:pt x="31" y="201"/>
                      </a:lnTo>
                      <a:lnTo>
                        <a:pt x="8" y="194"/>
                      </a:lnTo>
                      <a:lnTo>
                        <a:pt x="4" y="186"/>
                      </a:lnTo>
                      <a:lnTo>
                        <a:pt x="0" y="171"/>
                      </a:lnTo>
                      <a:lnTo>
                        <a:pt x="3" y="142"/>
                      </a:lnTo>
                      <a:lnTo>
                        <a:pt x="22" y="104"/>
                      </a:lnTo>
                      <a:lnTo>
                        <a:pt x="49" y="74"/>
                      </a:lnTo>
                      <a:lnTo>
                        <a:pt x="86" y="44"/>
                      </a:lnTo>
                      <a:lnTo>
                        <a:pt x="133" y="24"/>
                      </a:lnTo>
                      <a:lnTo>
                        <a:pt x="181" y="11"/>
                      </a:lnTo>
                      <a:lnTo>
                        <a:pt x="212" y="2"/>
                      </a:lnTo>
                      <a:lnTo>
                        <a:pt x="231" y="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42" name="Freeform 94"/>
                <p:cNvSpPr>
                  <a:spLocks/>
                </p:cNvSpPr>
                <p:nvPr/>
              </p:nvSpPr>
              <p:spPr bwMode="auto">
                <a:xfrm>
                  <a:off x="2500" y="2217"/>
                  <a:ext cx="330" cy="406"/>
                </a:xfrm>
                <a:custGeom>
                  <a:avLst/>
                  <a:gdLst>
                    <a:gd name="T0" fmla="*/ 60 w 330"/>
                    <a:gd name="T1" fmla="*/ 9 h 406"/>
                    <a:gd name="T2" fmla="*/ 97 w 330"/>
                    <a:gd name="T3" fmla="*/ 65 h 406"/>
                    <a:gd name="T4" fmla="*/ 160 w 330"/>
                    <a:gd name="T5" fmla="*/ 187 h 406"/>
                    <a:gd name="T6" fmla="*/ 245 w 330"/>
                    <a:gd name="T7" fmla="*/ 279 h 406"/>
                    <a:gd name="T8" fmla="*/ 273 w 330"/>
                    <a:gd name="T9" fmla="*/ 301 h 406"/>
                    <a:gd name="T10" fmla="*/ 283 w 330"/>
                    <a:gd name="T11" fmla="*/ 304 h 406"/>
                    <a:gd name="T12" fmla="*/ 293 w 330"/>
                    <a:gd name="T13" fmla="*/ 304 h 406"/>
                    <a:gd name="T14" fmla="*/ 303 w 330"/>
                    <a:gd name="T15" fmla="*/ 307 h 406"/>
                    <a:gd name="T16" fmla="*/ 315 w 330"/>
                    <a:gd name="T17" fmla="*/ 316 h 406"/>
                    <a:gd name="T18" fmla="*/ 323 w 330"/>
                    <a:gd name="T19" fmla="*/ 326 h 406"/>
                    <a:gd name="T20" fmla="*/ 327 w 330"/>
                    <a:gd name="T21" fmla="*/ 337 h 406"/>
                    <a:gd name="T22" fmla="*/ 330 w 330"/>
                    <a:gd name="T23" fmla="*/ 347 h 406"/>
                    <a:gd name="T24" fmla="*/ 328 w 330"/>
                    <a:gd name="T25" fmla="*/ 357 h 406"/>
                    <a:gd name="T26" fmla="*/ 320 w 330"/>
                    <a:gd name="T27" fmla="*/ 366 h 406"/>
                    <a:gd name="T28" fmla="*/ 310 w 330"/>
                    <a:gd name="T29" fmla="*/ 366 h 406"/>
                    <a:gd name="T30" fmla="*/ 298 w 330"/>
                    <a:gd name="T31" fmla="*/ 359 h 406"/>
                    <a:gd name="T32" fmla="*/ 297 w 330"/>
                    <a:gd name="T33" fmla="*/ 349 h 406"/>
                    <a:gd name="T34" fmla="*/ 295 w 330"/>
                    <a:gd name="T35" fmla="*/ 339 h 406"/>
                    <a:gd name="T36" fmla="*/ 288 w 330"/>
                    <a:gd name="T37" fmla="*/ 331 h 406"/>
                    <a:gd name="T38" fmla="*/ 277 w 330"/>
                    <a:gd name="T39" fmla="*/ 331 h 406"/>
                    <a:gd name="T40" fmla="*/ 270 w 330"/>
                    <a:gd name="T41" fmla="*/ 341 h 406"/>
                    <a:gd name="T42" fmla="*/ 267 w 330"/>
                    <a:gd name="T43" fmla="*/ 351 h 406"/>
                    <a:gd name="T44" fmla="*/ 273 w 330"/>
                    <a:gd name="T45" fmla="*/ 361 h 406"/>
                    <a:gd name="T46" fmla="*/ 288 w 330"/>
                    <a:gd name="T47" fmla="*/ 367 h 406"/>
                    <a:gd name="T48" fmla="*/ 300 w 330"/>
                    <a:gd name="T49" fmla="*/ 372 h 406"/>
                    <a:gd name="T50" fmla="*/ 310 w 330"/>
                    <a:gd name="T51" fmla="*/ 377 h 406"/>
                    <a:gd name="T52" fmla="*/ 313 w 330"/>
                    <a:gd name="T53" fmla="*/ 387 h 406"/>
                    <a:gd name="T54" fmla="*/ 310 w 330"/>
                    <a:gd name="T55" fmla="*/ 397 h 406"/>
                    <a:gd name="T56" fmla="*/ 302 w 330"/>
                    <a:gd name="T57" fmla="*/ 404 h 406"/>
                    <a:gd name="T58" fmla="*/ 287 w 330"/>
                    <a:gd name="T59" fmla="*/ 406 h 406"/>
                    <a:gd name="T60" fmla="*/ 275 w 330"/>
                    <a:gd name="T61" fmla="*/ 404 h 406"/>
                    <a:gd name="T62" fmla="*/ 263 w 330"/>
                    <a:gd name="T63" fmla="*/ 399 h 406"/>
                    <a:gd name="T64" fmla="*/ 253 w 330"/>
                    <a:gd name="T65" fmla="*/ 391 h 406"/>
                    <a:gd name="T66" fmla="*/ 243 w 330"/>
                    <a:gd name="T67" fmla="*/ 386 h 406"/>
                    <a:gd name="T68" fmla="*/ 230 w 330"/>
                    <a:gd name="T69" fmla="*/ 317 h 406"/>
                    <a:gd name="T70" fmla="*/ 175 w 330"/>
                    <a:gd name="T71" fmla="*/ 247 h 406"/>
                    <a:gd name="T72" fmla="*/ 115 w 330"/>
                    <a:gd name="T73" fmla="*/ 184 h 406"/>
                    <a:gd name="T74" fmla="*/ 65 w 330"/>
                    <a:gd name="T75" fmla="*/ 107 h 406"/>
                    <a:gd name="T76" fmla="*/ 10 w 330"/>
                    <a:gd name="T77" fmla="*/ 65 h 406"/>
                    <a:gd name="T78" fmla="*/ 2 w 330"/>
                    <a:gd name="T79" fmla="*/ 20 h 406"/>
                    <a:gd name="T80" fmla="*/ 35 w 330"/>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406"/>
                    <a:gd name="T125" fmla="*/ 330 w 330"/>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406">
                      <a:moveTo>
                        <a:pt x="35" y="0"/>
                      </a:moveTo>
                      <a:lnTo>
                        <a:pt x="60" y="9"/>
                      </a:lnTo>
                      <a:lnTo>
                        <a:pt x="75" y="27"/>
                      </a:lnTo>
                      <a:lnTo>
                        <a:pt x="97" y="65"/>
                      </a:lnTo>
                      <a:lnTo>
                        <a:pt x="125" y="127"/>
                      </a:lnTo>
                      <a:lnTo>
                        <a:pt x="160" y="187"/>
                      </a:lnTo>
                      <a:lnTo>
                        <a:pt x="210" y="244"/>
                      </a:lnTo>
                      <a:lnTo>
                        <a:pt x="245" y="279"/>
                      </a:lnTo>
                      <a:lnTo>
                        <a:pt x="268" y="301"/>
                      </a:lnTo>
                      <a:lnTo>
                        <a:pt x="273" y="301"/>
                      </a:lnTo>
                      <a:lnTo>
                        <a:pt x="278" y="302"/>
                      </a:lnTo>
                      <a:lnTo>
                        <a:pt x="283" y="304"/>
                      </a:lnTo>
                      <a:lnTo>
                        <a:pt x="288" y="304"/>
                      </a:lnTo>
                      <a:lnTo>
                        <a:pt x="293" y="304"/>
                      </a:lnTo>
                      <a:lnTo>
                        <a:pt x="298" y="306"/>
                      </a:lnTo>
                      <a:lnTo>
                        <a:pt x="303" y="307"/>
                      </a:lnTo>
                      <a:lnTo>
                        <a:pt x="310" y="311"/>
                      </a:lnTo>
                      <a:lnTo>
                        <a:pt x="315" y="316"/>
                      </a:lnTo>
                      <a:lnTo>
                        <a:pt x="320" y="321"/>
                      </a:lnTo>
                      <a:lnTo>
                        <a:pt x="323" y="326"/>
                      </a:lnTo>
                      <a:lnTo>
                        <a:pt x="327" y="332"/>
                      </a:lnTo>
                      <a:lnTo>
                        <a:pt x="327" y="337"/>
                      </a:lnTo>
                      <a:lnTo>
                        <a:pt x="330" y="342"/>
                      </a:lnTo>
                      <a:lnTo>
                        <a:pt x="330" y="347"/>
                      </a:lnTo>
                      <a:lnTo>
                        <a:pt x="330" y="352"/>
                      </a:lnTo>
                      <a:lnTo>
                        <a:pt x="328" y="357"/>
                      </a:lnTo>
                      <a:lnTo>
                        <a:pt x="325" y="362"/>
                      </a:lnTo>
                      <a:lnTo>
                        <a:pt x="320" y="366"/>
                      </a:lnTo>
                      <a:lnTo>
                        <a:pt x="315" y="366"/>
                      </a:lnTo>
                      <a:lnTo>
                        <a:pt x="310" y="366"/>
                      </a:lnTo>
                      <a:lnTo>
                        <a:pt x="303" y="364"/>
                      </a:lnTo>
                      <a:lnTo>
                        <a:pt x="298" y="359"/>
                      </a:lnTo>
                      <a:lnTo>
                        <a:pt x="297" y="354"/>
                      </a:lnTo>
                      <a:lnTo>
                        <a:pt x="297" y="349"/>
                      </a:lnTo>
                      <a:lnTo>
                        <a:pt x="297" y="344"/>
                      </a:lnTo>
                      <a:lnTo>
                        <a:pt x="295" y="339"/>
                      </a:lnTo>
                      <a:lnTo>
                        <a:pt x="293" y="334"/>
                      </a:lnTo>
                      <a:lnTo>
                        <a:pt x="288" y="331"/>
                      </a:lnTo>
                      <a:lnTo>
                        <a:pt x="283" y="331"/>
                      </a:lnTo>
                      <a:lnTo>
                        <a:pt x="277" y="331"/>
                      </a:lnTo>
                      <a:lnTo>
                        <a:pt x="270" y="336"/>
                      </a:lnTo>
                      <a:lnTo>
                        <a:pt x="270" y="341"/>
                      </a:lnTo>
                      <a:lnTo>
                        <a:pt x="267" y="346"/>
                      </a:lnTo>
                      <a:lnTo>
                        <a:pt x="267" y="351"/>
                      </a:lnTo>
                      <a:lnTo>
                        <a:pt x="270" y="356"/>
                      </a:lnTo>
                      <a:lnTo>
                        <a:pt x="273" y="361"/>
                      </a:lnTo>
                      <a:lnTo>
                        <a:pt x="280" y="362"/>
                      </a:lnTo>
                      <a:lnTo>
                        <a:pt x="288" y="367"/>
                      </a:lnTo>
                      <a:lnTo>
                        <a:pt x="293" y="371"/>
                      </a:lnTo>
                      <a:lnTo>
                        <a:pt x="300" y="372"/>
                      </a:lnTo>
                      <a:lnTo>
                        <a:pt x="305" y="374"/>
                      </a:lnTo>
                      <a:lnTo>
                        <a:pt x="310" y="377"/>
                      </a:lnTo>
                      <a:lnTo>
                        <a:pt x="313" y="382"/>
                      </a:lnTo>
                      <a:lnTo>
                        <a:pt x="313" y="387"/>
                      </a:lnTo>
                      <a:lnTo>
                        <a:pt x="312" y="392"/>
                      </a:lnTo>
                      <a:lnTo>
                        <a:pt x="310" y="397"/>
                      </a:lnTo>
                      <a:lnTo>
                        <a:pt x="307" y="402"/>
                      </a:lnTo>
                      <a:lnTo>
                        <a:pt x="302" y="404"/>
                      </a:lnTo>
                      <a:lnTo>
                        <a:pt x="293" y="404"/>
                      </a:lnTo>
                      <a:lnTo>
                        <a:pt x="287" y="406"/>
                      </a:lnTo>
                      <a:lnTo>
                        <a:pt x="280" y="406"/>
                      </a:lnTo>
                      <a:lnTo>
                        <a:pt x="275" y="404"/>
                      </a:lnTo>
                      <a:lnTo>
                        <a:pt x="270" y="401"/>
                      </a:lnTo>
                      <a:lnTo>
                        <a:pt x="263" y="399"/>
                      </a:lnTo>
                      <a:lnTo>
                        <a:pt x="258" y="396"/>
                      </a:lnTo>
                      <a:lnTo>
                        <a:pt x="253" y="391"/>
                      </a:lnTo>
                      <a:lnTo>
                        <a:pt x="248" y="389"/>
                      </a:lnTo>
                      <a:lnTo>
                        <a:pt x="243" y="386"/>
                      </a:lnTo>
                      <a:lnTo>
                        <a:pt x="233" y="362"/>
                      </a:lnTo>
                      <a:lnTo>
                        <a:pt x="230" y="317"/>
                      </a:lnTo>
                      <a:lnTo>
                        <a:pt x="217" y="291"/>
                      </a:lnTo>
                      <a:lnTo>
                        <a:pt x="175" y="247"/>
                      </a:lnTo>
                      <a:lnTo>
                        <a:pt x="140" y="219"/>
                      </a:lnTo>
                      <a:lnTo>
                        <a:pt x="115" y="184"/>
                      </a:lnTo>
                      <a:lnTo>
                        <a:pt x="90" y="140"/>
                      </a:lnTo>
                      <a:lnTo>
                        <a:pt x="65" y="107"/>
                      </a:lnTo>
                      <a:lnTo>
                        <a:pt x="37" y="84"/>
                      </a:lnTo>
                      <a:lnTo>
                        <a:pt x="10" y="65"/>
                      </a:lnTo>
                      <a:lnTo>
                        <a:pt x="0" y="46"/>
                      </a:lnTo>
                      <a:lnTo>
                        <a:pt x="2" y="20"/>
                      </a:lnTo>
                      <a:lnTo>
                        <a:pt x="17" y="7"/>
                      </a:lnTo>
                      <a:lnTo>
                        <a:pt x="35" y="0"/>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43" name="Freeform 95"/>
                <p:cNvSpPr>
                  <a:spLocks/>
                </p:cNvSpPr>
                <p:nvPr/>
              </p:nvSpPr>
              <p:spPr bwMode="auto">
                <a:xfrm>
                  <a:off x="2452" y="1935"/>
                  <a:ext cx="278" cy="248"/>
                </a:xfrm>
                <a:custGeom>
                  <a:avLst/>
                  <a:gdLst>
                    <a:gd name="T0" fmla="*/ 209 w 278"/>
                    <a:gd name="T1" fmla="*/ 93 h 248"/>
                    <a:gd name="T2" fmla="*/ 204 w 278"/>
                    <a:gd name="T3" fmla="*/ 62 h 248"/>
                    <a:gd name="T4" fmla="*/ 194 w 278"/>
                    <a:gd name="T5" fmla="*/ 37 h 248"/>
                    <a:gd name="T6" fmla="*/ 174 w 278"/>
                    <a:gd name="T7" fmla="*/ 15 h 248"/>
                    <a:gd name="T8" fmla="*/ 151 w 278"/>
                    <a:gd name="T9" fmla="*/ 3 h 248"/>
                    <a:gd name="T10" fmla="*/ 124 w 278"/>
                    <a:gd name="T11" fmla="*/ 0 h 248"/>
                    <a:gd name="T12" fmla="*/ 97 w 278"/>
                    <a:gd name="T13" fmla="*/ 0 h 248"/>
                    <a:gd name="T14" fmla="*/ 67 w 278"/>
                    <a:gd name="T15" fmla="*/ 12 h 248"/>
                    <a:gd name="T16" fmla="*/ 44 w 278"/>
                    <a:gd name="T17" fmla="*/ 33 h 248"/>
                    <a:gd name="T18" fmla="*/ 24 w 278"/>
                    <a:gd name="T19" fmla="*/ 65 h 248"/>
                    <a:gd name="T20" fmla="*/ 9 w 278"/>
                    <a:gd name="T21" fmla="*/ 100 h 248"/>
                    <a:gd name="T22" fmla="*/ 0 w 278"/>
                    <a:gd name="T23" fmla="*/ 133 h 248"/>
                    <a:gd name="T24" fmla="*/ 0 w 278"/>
                    <a:gd name="T25" fmla="*/ 170 h 248"/>
                    <a:gd name="T26" fmla="*/ 7 w 278"/>
                    <a:gd name="T27" fmla="*/ 200 h 248"/>
                    <a:gd name="T28" fmla="*/ 24 w 278"/>
                    <a:gd name="T29" fmla="*/ 221 h 248"/>
                    <a:gd name="T30" fmla="*/ 44 w 278"/>
                    <a:gd name="T31" fmla="*/ 236 h 248"/>
                    <a:gd name="T32" fmla="*/ 67 w 278"/>
                    <a:gd name="T33" fmla="*/ 246 h 248"/>
                    <a:gd name="T34" fmla="*/ 97 w 278"/>
                    <a:gd name="T35" fmla="*/ 248 h 248"/>
                    <a:gd name="T36" fmla="*/ 124 w 278"/>
                    <a:gd name="T37" fmla="*/ 243 h 248"/>
                    <a:gd name="T38" fmla="*/ 144 w 278"/>
                    <a:gd name="T39" fmla="*/ 235 h 248"/>
                    <a:gd name="T40" fmla="*/ 167 w 278"/>
                    <a:gd name="T41" fmla="*/ 213 h 248"/>
                    <a:gd name="T42" fmla="*/ 184 w 278"/>
                    <a:gd name="T43" fmla="*/ 190 h 248"/>
                    <a:gd name="T44" fmla="*/ 194 w 278"/>
                    <a:gd name="T45" fmla="*/ 170 h 248"/>
                    <a:gd name="T46" fmla="*/ 222 w 278"/>
                    <a:gd name="T47" fmla="*/ 191 h 248"/>
                    <a:gd name="T48" fmla="*/ 259 w 278"/>
                    <a:gd name="T49" fmla="*/ 205 h 248"/>
                    <a:gd name="T50" fmla="*/ 272 w 278"/>
                    <a:gd name="T51" fmla="*/ 203 h 248"/>
                    <a:gd name="T52" fmla="*/ 278 w 278"/>
                    <a:gd name="T53" fmla="*/ 193 h 248"/>
                    <a:gd name="T54" fmla="*/ 278 w 278"/>
                    <a:gd name="T55" fmla="*/ 181 h 248"/>
                    <a:gd name="T56" fmla="*/ 264 w 278"/>
                    <a:gd name="T57" fmla="*/ 170 h 248"/>
                    <a:gd name="T58" fmla="*/ 237 w 278"/>
                    <a:gd name="T59" fmla="*/ 163 h 248"/>
                    <a:gd name="T60" fmla="*/ 211 w 278"/>
                    <a:gd name="T61" fmla="*/ 150 h 248"/>
                    <a:gd name="T62" fmla="*/ 204 w 278"/>
                    <a:gd name="T63" fmla="*/ 141 h 248"/>
                    <a:gd name="T64" fmla="*/ 207 w 278"/>
                    <a:gd name="T65" fmla="*/ 112 h 248"/>
                    <a:gd name="T66" fmla="*/ 209 w 278"/>
                    <a:gd name="T67" fmla="*/ 93 h 2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8"/>
                    <a:gd name="T103" fmla="*/ 0 h 248"/>
                    <a:gd name="T104" fmla="*/ 278 w 278"/>
                    <a:gd name="T105" fmla="*/ 248 h 2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8" h="248">
                      <a:moveTo>
                        <a:pt x="209" y="93"/>
                      </a:moveTo>
                      <a:lnTo>
                        <a:pt x="204" y="62"/>
                      </a:lnTo>
                      <a:lnTo>
                        <a:pt x="194" y="37"/>
                      </a:lnTo>
                      <a:lnTo>
                        <a:pt x="174" y="15"/>
                      </a:lnTo>
                      <a:lnTo>
                        <a:pt x="151" y="3"/>
                      </a:lnTo>
                      <a:lnTo>
                        <a:pt x="124" y="0"/>
                      </a:lnTo>
                      <a:lnTo>
                        <a:pt x="97" y="0"/>
                      </a:lnTo>
                      <a:lnTo>
                        <a:pt x="67" y="12"/>
                      </a:lnTo>
                      <a:lnTo>
                        <a:pt x="44" y="33"/>
                      </a:lnTo>
                      <a:lnTo>
                        <a:pt x="24" y="65"/>
                      </a:lnTo>
                      <a:lnTo>
                        <a:pt x="9" y="100"/>
                      </a:lnTo>
                      <a:lnTo>
                        <a:pt x="0" y="133"/>
                      </a:lnTo>
                      <a:lnTo>
                        <a:pt x="0" y="170"/>
                      </a:lnTo>
                      <a:lnTo>
                        <a:pt x="7" y="200"/>
                      </a:lnTo>
                      <a:lnTo>
                        <a:pt x="24" y="221"/>
                      </a:lnTo>
                      <a:lnTo>
                        <a:pt x="44" y="236"/>
                      </a:lnTo>
                      <a:lnTo>
                        <a:pt x="67" y="246"/>
                      </a:lnTo>
                      <a:lnTo>
                        <a:pt x="97" y="248"/>
                      </a:lnTo>
                      <a:lnTo>
                        <a:pt x="124" y="243"/>
                      </a:lnTo>
                      <a:lnTo>
                        <a:pt x="144" y="235"/>
                      </a:lnTo>
                      <a:lnTo>
                        <a:pt x="167" y="213"/>
                      </a:lnTo>
                      <a:lnTo>
                        <a:pt x="184" y="190"/>
                      </a:lnTo>
                      <a:lnTo>
                        <a:pt x="194" y="170"/>
                      </a:lnTo>
                      <a:lnTo>
                        <a:pt x="222" y="191"/>
                      </a:lnTo>
                      <a:lnTo>
                        <a:pt x="259" y="205"/>
                      </a:lnTo>
                      <a:lnTo>
                        <a:pt x="272" y="203"/>
                      </a:lnTo>
                      <a:lnTo>
                        <a:pt x="278" y="193"/>
                      </a:lnTo>
                      <a:lnTo>
                        <a:pt x="278" y="181"/>
                      </a:lnTo>
                      <a:lnTo>
                        <a:pt x="264" y="170"/>
                      </a:lnTo>
                      <a:lnTo>
                        <a:pt x="237" y="163"/>
                      </a:lnTo>
                      <a:lnTo>
                        <a:pt x="211" y="150"/>
                      </a:lnTo>
                      <a:lnTo>
                        <a:pt x="204" y="141"/>
                      </a:lnTo>
                      <a:lnTo>
                        <a:pt x="207" y="112"/>
                      </a:lnTo>
                      <a:lnTo>
                        <a:pt x="209" y="9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838" name="Freeform 96"/>
              <p:cNvSpPr>
                <a:spLocks/>
              </p:cNvSpPr>
              <p:nvPr/>
            </p:nvSpPr>
            <p:spPr bwMode="auto">
              <a:xfrm>
                <a:off x="1335" y="2050"/>
                <a:ext cx="193" cy="358"/>
              </a:xfrm>
              <a:custGeom>
                <a:avLst/>
                <a:gdLst>
                  <a:gd name="T0" fmla="*/ 1 w 306"/>
                  <a:gd name="T1" fmla="*/ 1 h 523"/>
                  <a:gd name="T2" fmla="*/ 1 w 306"/>
                  <a:gd name="T3" fmla="*/ 0 h 523"/>
                  <a:gd name="T4" fmla="*/ 1 w 306"/>
                  <a:gd name="T5" fmla="*/ 1 h 523"/>
                  <a:gd name="T6" fmla="*/ 1 w 306"/>
                  <a:gd name="T7" fmla="*/ 1 h 523"/>
                  <a:gd name="T8" fmla="*/ 1 w 306"/>
                  <a:gd name="T9" fmla="*/ 1 h 523"/>
                  <a:gd name="T10" fmla="*/ 1 w 306"/>
                  <a:gd name="T11" fmla="*/ 1 h 523"/>
                  <a:gd name="T12" fmla="*/ 1 w 306"/>
                  <a:gd name="T13" fmla="*/ 1 h 523"/>
                  <a:gd name="T14" fmla="*/ 1 w 306"/>
                  <a:gd name="T15" fmla="*/ 1 h 523"/>
                  <a:gd name="T16" fmla="*/ 1 w 306"/>
                  <a:gd name="T17" fmla="*/ 1 h 523"/>
                  <a:gd name="T18" fmla="*/ 1 w 306"/>
                  <a:gd name="T19" fmla="*/ 1 h 523"/>
                  <a:gd name="T20" fmla="*/ 1 w 306"/>
                  <a:gd name="T21" fmla="*/ 1 h 523"/>
                  <a:gd name="T22" fmla="*/ 1 w 306"/>
                  <a:gd name="T23" fmla="*/ 1 h 523"/>
                  <a:gd name="T24" fmla="*/ 1 w 306"/>
                  <a:gd name="T25" fmla="*/ 1 h 523"/>
                  <a:gd name="T26" fmla="*/ 1 w 306"/>
                  <a:gd name="T27" fmla="*/ 1 h 523"/>
                  <a:gd name="T28" fmla="*/ 1 w 306"/>
                  <a:gd name="T29" fmla="*/ 1 h 523"/>
                  <a:gd name="T30" fmla="*/ 1 w 306"/>
                  <a:gd name="T31" fmla="*/ 1 h 523"/>
                  <a:gd name="T32" fmla="*/ 1 w 306"/>
                  <a:gd name="T33" fmla="*/ 1 h 523"/>
                  <a:gd name="T34" fmla="*/ 1 w 306"/>
                  <a:gd name="T35" fmla="*/ 1 h 523"/>
                  <a:gd name="T36" fmla="*/ 1 w 306"/>
                  <a:gd name="T37" fmla="*/ 1 h 523"/>
                  <a:gd name="T38" fmla="*/ 1 w 306"/>
                  <a:gd name="T39" fmla="*/ 1 h 523"/>
                  <a:gd name="T40" fmla="*/ 1 w 306"/>
                  <a:gd name="T41" fmla="*/ 1 h 523"/>
                  <a:gd name="T42" fmla="*/ 1 w 306"/>
                  <a:gd name="T43" fmla="*/ 1 h 523"/>
                  <a:gd name="T44" fmla="*/ 1 w 306"/>
                  <a:gd name="T45" fmla="*/ 1 h 523"/>
                  <a:gd name="T46" fmla="*/ 1 w 306"/>
                  <a:gd name="T47" fmla="*/ 1 h 523"/>
                  <a:gd name="T48" fmla="*/ 1 w 306"/>
                  <a:gd name="T49" fmla="*/ 1 h 523"/>
                  <a:gd name="T50" fmla="*/ 1 w 306"/>
                  <a:gd name="T51" fmla="*/ 1 h 523"/>
                  <a:gd name="T52" fmla="*/ 1 w 306"/>
                  <a:gd name="T53" fmla="*/ 1 h 523"/>
                  <a:gd name="T54" fmla="*/ 1 w 306"/>
                  <a:gd name="T55" fmla="*/ 1 h 523"/>
                  <a:gd name="T56" fmla="*/ 0 w 306"/>
                  <a:gd name="T57" fmla="*/ 1 h 523"/>
                  <a:gd name="T58" fmla="*/ 0 w 306"/>
                  <a:gd name="T59" fmla="*/ 1 h 523"/>
                  <a:gd name="T60" fmla="*/ 1 w 306"/>
                  <a:gd name="T61" fmla="*/ 1 h 523"/>
                  <a:gd name="T62" fmla="*/ 1 w 306"/>
                  <a:gd name="T63" fmla="*/ 1 h 523"/>
                  <a:gd name="T64" fmla="*/ 1 w 306"/>
                  <a:gd name="T65" fmla="*/ 1 h 523"/>
                  <a:gd name="T66" fmla="*/ 1 w 306"/>
                  <a:gd name="T67" fmla="*/ 1 h 523"/>
                  <a:gd name="T68" fmla="*/ 1 w 306"/>
                  <a:gd name="T69" fmla="*/ 1 h 523"/>
                  <a:gd name="T70" fmla="*/ 1 w 306"/>
                  <a:gd name="T71" fmla="*/ 1 h 523"/>
                  <a:gd name="T72" fmla="*/ 1 w 306"/>
                  <a:gd name="T73" fmla="*/ 1 h 523"/>
                  <a:gd name="T74" fmla="*/ 1 w 306"/>
                  <a:gd name="T75" fmla="*/ 1 h 523"/>
                  <a:gd name="T76" fmla="*/ 1 w 306"/>
                  <a:gd name="T77" fmla="*/ 1 h 523"/>
                  <a:gd name="T78" fmla="*/ 1 w 306"/>
                  <a:gd name="T79" fmla="*/ 1 h 523"/>
                  <a:gd name="T80" fmla="*/ 1 w 306"/>
                  <a:gd name="T81" fmla="*/ 1 h 523"/>
                  <a:gd name="T82" fmla="*/ 1 w 306"/>
                  <a:gd name="T83" fmla="*/ 1 h 523"/>
                  <a:gd name="T84" fmla="*/ 1 w 306"/>
                  <a:gd name="T85" fmla="*/ 1 h 523"/>
                  <a:gd name="T86" fmla="*/ 1 w 306"/>
                  <a:gd name="T87" fmla="*/ 1 h 523"/>
                  <a:gd name="T88" fmla="*/ 1 w 306"/>
                  <a:gd name="T89" fmla="*/ 1 h 523"/>
                  <a:gd name="T90" fmla="*/ 1 w 306"/>
                  <a:gd name="T91" fmla="*/ 1 h 523"/>
                  <a:gd name="T92" fmla="*/ 1 w 306"/>
                  <a:gd name="T93" fmla="*/ 1 h 5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523"/>
                  <a:gd name="T143" fmla="*/ 306 w 306"/>
                  <a:gd name="T144" fmla="*/ 523 h 5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523">
                    <a:moveTo>
                      <a:pt x="106" y="11"/>
                    </a:moveTo>
                    <a:lnTo>
                      <a:pt x="132" y="0"/>
                    </a:lnTo>
                    <a:lnTo>
                      <a:pt x="160" y="4"/>
                    </a:lnTo>
                    <a:lnTo>
                      <a:pt x="175" y="24"/>
                    </a:lnTo>
                    <a:lnTo>
                      <a:pt x="191" y="67"/>
                    </a:lnTo>
                    <a:lnTo>
                      <a:pt x="231" y="142"/>
                    </a:lnTo>
                    <a:lnTo>
                      <a:pt x="280" y="199"/>
                    </a:lnTo>
                    <a:lnTo>
                      <a:pt x="305" y="237"/>
                    </a:lnTo>
                    <a:lnTo>
                      <a:pt x="306" y="259"/>
                    </a:lnTo>
                    <a:lnTo>
                      <a:pt x="294" y="282"/>
                    </a:lnTo>
                    <a:lnTo>
                      <a:pt x="277" y="292"/>
                    </a:lnTo>
                    <a:lnTo>
                      <a:pt x="225" y="320"/>
                    </a:lnTo>
                    <a:lnTo>
                      <a:pt x="220" y="325"/>
                    </a:lnTo>
                    <a:lnTo>
                      <a:pt x="172" y="348"/>
                    </a:lnTo>
                    <a:lnTo>
                      <a:pt x="101" y="360"/>
                    </a:lnTo>
                    <a:lnTo>
                      <a:pt x="57" y="361"/>
                    </a:lnTo>
                    <a:lnTo>
                      <a:pt x="52" y="373"/>
                    </a:lnTo>
                    <a:lnTo>
                      <a:pt x="52" y="398"/>
                    </a:lnTo>
                    <a:lnTo>
                      <a:pt x="53" y="403"/>
                    </a:lnTo>
                    <a:lnTo>
                      <a:pt x="78" y="448"/>
                    </a:lnTo>
                    <a:lnTo>
                      <a:pt x="114" y="475"/>
                    </a:lnTo>
                    <a:lnTo>
                      <a:pt x="127" y="494"/>
                    </a:lnTo>
                    <a:lnTo>
                      <a:pt x="114" y="510"/>
                    </a:lnTo>
                    <a:lnTo>
                      <a:pt x="109" y="513"/>
                    </a:lnTo>
                    <a:lnTo>
                      <a:pt x="73" y="523"/>
                    </a:lnTo>
                    <a:lnTo>
                      <a:pt x="52" y="501"/>
                    </a:lnTo>
                    <a:lnTo>
                      <a:pt x="32" y="451"/>
                    </a:lnTo>
                    <a:lnTo>
                      <a:pt x="17" y="406"/>
                    </a:lnTo>
                    <a:lnTo>
                      <a:pt x="0" y="361"/>
                    </a:lnTo>
                    <a:lnTo>
                      <a:pt x="0" y="341"/>
                    </a:lnTo>
                    <a:lnTo>
                      <a:pt x="7" y="330"/>
                    </a:lnTo>
                    <a:lnTo>
                      <a:pt x="24" y="319"/>
                    </a:lnTo>
                    <a:lnTo>
                      <a:pt x="51" y="320"/>
                    </a:lnTo>
                    <a:lnTo>
                      <a:pt x="86" y="327"/>
                    </a:lnTo>
                    <a:lnTo>
                      <a:pt x="129" y="320"/>
                    </a:lnTo>
                    <a:lnTo>
                      <a:pt x="170" y="303"/>
                    </a:lnTo>
                    <a:lnTo>
                      <a:pt x="201" y="278"/>
                    </a:lnTo>
                    <a:lnTo>
                      <a:pt x="225" y="247"/>
                    </a:lnTo>
                    <a:lnTo>
                      <a:pt x="230" y="231"/>
                    </a:lnTo>
                    <a:lnTo>
                      <a:pt x="225" y="214"/>
                    </a:lnTo>
                    <a:lnTo>
                      <a:pt x="190" y="180"/>
                    </a:lnTo>
                    <a:lnTo>
                      <a:pt x="155" y="149"/>
                    </a:lnTo>
                    <a:lnTo>
                      <a:pt x="126" y="116"/>
                    </a:lnTo>
                    <a:lnTo>
                      <a:pt x="104" y="76"/>
                    </a:lnTo>
                    <a:lnTo>
                      <a:pt x="96" y="40"/>
                    </a:lnTo>
                    <a:lnTo>
                      <a:pt x="104" y="19"/>
                    </a:lnTo>
                    <a:lnTo>
                      <a:pt x="106" y="11"/>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9" name="Freeform 97"/>
              <p:cNvSpPr>
                <a:spLocks/>
              </p:cNvSpPr>
              <p:nvPr/>
            </p:nvSpPr>
            <p:spPr bwMode="auto">
              <a:xfrm>
                <a:off x="1392" y="2061"/>
                <a:ext cx="130" cy="391"/>
              </a:xfrm>
              <a:custGeom>
                <a:avLst/>
                <a:gdLst>
                  <a:gd name="T0" fmla="*/ 1 w 205"/>
                  <a:gd name="T1" fmla="*/ 1 h 572"/>
                  <a:gd name="T2" fmla="*/ 1 w 205"/>
                  <a:gd name="T3" fmla="*/ 1 h 572"/>
                  <a:gd name="T4" fmla="*/ 1 w 205"/>
                  <a:gd name="T5" fmla="*/ 0 h 572"/>
                  <a:gd name="T6" fmla="*/ 1 w 205"/>
                  <a:gd name="T7" fmla="*/ 1 h 572"/>
                  <a:gd name="T8" fmla="*/ 1 w 205"/>
                  <a:gd name="T9" fmla="*/ 1 h 572"/>
                  <a:gd name="T10" fmla="*/ 1 w 205"/>
                  <a:gd name="T11" fmla="*/ 1 h 572"/>
                  <a:gd name="T12" fmla="*/ 1 w 205"/>
                  <a:gd name="T13" fmla="*/ 1 h 572"/>
                  <a:gd name="T14" fmla="*/ 1 w 205"/>
                  <a:gd name="T15" fmla="*/ 1 h 572"/>
                  <a:gd name="T16" fmla="*/ 1 w 205"/>
                  <a:gd name="T17" fmla="*/ 1 h 572"/>
                  <a:gd name="T18" fmla="*/ 1 w 205"/>
                  <a:gd name="T19" fmla="*/ 1 h 572"/>
                  <a:gd name="T20" fmla="*/ 1 w 205"/>
                  <a:gd name="T21" fmla="*/ 1 h 572"/>
                  <a:gd name="T22" fmla="*/ 1 w 205"/>
                  <a:gd name="T23" fmla="*/ 1 h 572"/>
                  <a:gd name="T24" fmla="*/ 1 w 205"/>
                  <a:gd name="T25" fmla="*/ 1 h 572"/>
                  <a:gd name="T26" fmla="*/ 1 w 205"/>
                  <a:gd name="T27" fmla="*/ 1 h 572"/>
                  <a:gd name="T28" fmla="*/ 1 w 205"/>
                  <a:gd name="T29" fmla="*/ 1 h 572"/>
                  <a:gd name="T30" fmla="*/ 1 w 205"/>
                  <a:gd name="T31" fmla="*/ 1 h 572"/>
                  <a:gd name="T32" fmla="*/ 1 w 205"/>
                  <a:gd name="T33" fmla="*/ 1 h 572"/>
                  <a:gd name="T34" fmla="*/ 1 w 205"/>
                  <a:gd name="T35" fmla="*/ 1 h 572"/>
                  <a:gd name="T36" fmla="*/ 1 w 205"/>
                  <a:gd name="T37" fmla="*/ 1 h 572"/>
                  <a:gd name="T38" fmla="*/ 1 w 205"/>
                  <a:gd name="T39" fmla="*/ 1 h 572"/>
                  <a:gd name="T40" fmla="*/ 1 w 205"/>
                  <a:gd name="T41" fmla="*/ 1 h 572"/>
                  <a:gd name="T42" fmla="*/ 1 w 205"/>
                  <a:gd name="T43" fmla="*/ 1 h 572"/>
                  <a:gd name="T44" fmla="*/ 1 w 205"/>
                  <a:gd name="T45" fmla="*/ 1 h 572"/>
                  <a:gd name="T46" fmla="*/ 1 w 205"/>
                  <a:gd name="T47" fmla="*/ 1 h 572"/>
                  <a:gd name="T48" fmla="*/ 0 w 205"/>
                  <a:gd name="T49" fmla="*/ 1 h 572"/>
                  <a:gd name="T50" fmla="*/ 1 w 205"/>
                  <a:gd name="T51" fmla="*/ 1 h 572"/>
                  <a:gd name="T52" fmla="*/ 1 w 205"/>
                  <a:gd name="T53" fmla="*/ 1 h 572"/>
                  <a:gd name="T54" fmla="*/ 1 w 205"/>
                  <a:gd name="T55" fmla="*/ 1 h 572"/>
                  <a:gd name="T56" fmla="*/ 1 w 205"/>
                  <a:gd name="T57" fmla="*/ 1 h 572"/>
                  <a:gd name="T58" fmla="*/ 1 w 205"/>
                  <a:gd name="T59" fmla="*/ 1 h 572"/>
                  <a:gd name="T60" fmla="*/ 1 w 205"/>
                  <a:gd name="T61" fmla="*/ 1 h 572"/>
                  <a:gd name="T62" fmla="*/ 1 w 205"/>
                  <a:gd name="T63" fmla="*/ 1 h 572"/>
                  <a:gd name="T64" fmla="*/ 1 w 205"/>
                  <a:gd name="T65" fmla="*/ 1 h 572"/>
                  <a:gd name="T66" fmla="*/ 1 w 205"/>
                  <a:gd name="T67" fmla="*/ 1 h 572"/>
                  <a:gd name="T68" fmla="*/ 1 w 205"/>
                  <a:gd name="T69" fmla="*/ 1 h 572"/>
                  <a:gd name="T70" fmla="*/ 1 w 205"/>
                  <a:gd name="T71" fmla="*/ 1 h 5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5"/>
                  <a:gd name="T109" fmla="*/ 0 h 572"/>
                  <a:gd name="T110" fmla="*/ 205 w 205"/>
                  <a:gd name="T111" fmla="*/ 572 h 5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5" h="572">
                    <a:moveTo>
                      <a:pt x="82" y="43"/>
                    </a:moveTo>
                    <a:lnTo>
                      <a:pt x="99" y="20"/>
                    </a:lnTo>
                    <a:lnTo>
                      <a:pt x="125" y="0"/>
                    </a:lnTo>
                    <a:lnTo>
                      <a:pt x="147" y="2"/>
                    </a:lnTo>
                    <a:lnTo>
                      <a:pt x="157" y="15"/>
                    </a:lnTo>
                    <a:lnTo>
                      <a:pt x="159" y="38"/>
                    </a:lnTo>
                    <a:lnTo>
                      <a:pt x="159" y="85"/>
                    </a:lnTo>
                    <a:lnTo>
                      <a:pt x="149" y="155"/>
                    </a:lnTo>
                    <a:lnTo>
                      <a:pt x="125" y="220"/>
                    </a:lnTo>
                    <a:lnTo>
                      <a:pt x="110" y="280"/>
                    </a:lnTo>
                    <a:lnTo>
                      <a:pt x="99" y="347"/>
                    </a:lnTo>
                    <a:lnTo>
                      <a:pt x="90" y="409"/>
                    </a:lnTo>
                    <a:lnTo>
                      <a:pt x="84" y="482"/>
                    </a:lnTo>
                    <a:lnTo>
                      <a:pt x="90" y="510"/>
                    </a:lnTo>
                    <a:lnTo>
                      <a:pt x="115" y="520"/>
                    </a:lnTo>
                    <a:lnTo>
                      <a:pt x="185" y="524"/>
                    </a:lnTo>
                    <a:lnTo>
                      <a:pt x="202" y="529"/>
                    </a:lnTo>
                    <a:lnTo>
                      <a:pt x="205" y="540"/>
                    </a:lnTo>
                    <a:lnTo>
                      <a:pt x="172" y="564"/>
                    </a:lnTo>
                    <a:lnTo>
                      <a:pt x="135" y="572"/>
                    </a:lnTo>
                    <a:lnTo>
                      <a:pt x="109" y="560"/>
                    </a:lnTo>
                    <a:lnTo>
                      <a:pt x="62" y="545"/>
                    </a:lnTo>
                    <a:lnTo>
                      <a:pt x="32" y="544"/>
                    </a:lnTo>
                    <a:lnTo>
                      <a:pt x="9" y="542"/>
                    </a:lnTo>
                    <a:lnTo>
                      <a:pt x="0" y="525"/>
                    </a:lnTo>
                    <a:lnTo>
                      <a:pt x="7" y="505"/>
                    </a:lnTo>
                    <a:lnTo>
                      <a:pt x="22" y="484"/>
                    </a:lnTo>
                    <a:lnTo>
                      <a:pt x="49" y="452"/>
                    </a:lnTo>
                    <a:lnTo>
                      <a:pt x="64" y="407"/>
                    </a:lnTo>
                    <a:lnTo>
                      <a:pt x="60" y="349"/>
                    </a:lnTo>
                    <a:lnTo>
                      <a:pt x="65" y="300"/>
                    </a:lnTo>
                    <a:lnTo>
                      <a:pt x="72" y="237"/>
                    </a:lnTo>
                    <a:lnTo>
                      <a:pt x="82" y="182"/>
                    </a:lnTo>
                    <a:lnTo>
                      <a:pt x="85" y="117"/>
                    </a:lnTo>
                    <a:lnTo>
                      <a:pt x="84" y="68"/>
                    </a:lnTo>
                    <a:lnTo>
                      <a:pt x="82" y="4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9778" name="Group 98"/>
            <p:cNvGrpSpPr>
              <a:grpSpLocks/>
            </p:cNvGrpSpPr>
            <p:nvPr/>
          </p:nvGrpSpPr>
          <p:grpSpPr bwMode="auto">
            <a:xfrm>
              <a:off x="2546" y="3408"/>
              <a:ext cx="215" cy="188"/>
              <a:chOff x="2546" y="3408"/>
              <a:chExt cx="215" cy="188"/>
            </a:xfrm>
          </p:grpSpPr>
          <p:grpSp>
            <p:nvGrpSpPr>
              <p:cNvPr id="29779" name="Group 99"/>
              <p:cNvGrpSpPr>
                <a:grpSpLocks/>
              </p:cNvGrpSpPr>
              <p:nvPr/>
            </p:nvGrpSpPr>
            <p:grpSpPr bwMode="auto">
              <a:xfrm rot="3670114">
                <a:off x="2566" y="3393"/>
                <a:ext cx="175" cy="215"/>
                <a:chOff x="338" y="2764"/>
                <a:chExt cx="803" cy="1012"/>
              </a:xfrm>
            </p:grpSpPr>
            <p:sp>
              <p:nvSpPr>
                <p:cNvPr id="29781" name="Freeform 100"/>
                <p:cNvSpPr>
                  <a:spLocks/>
                </p:cNvSpPr>
                <p:nvPr/>
              </p:nvSpPr>
              <p:spPr bwMode="auto">
                <a:xfrm rot="-2279333">
                  <a:off x="407" y="2872"/>
                  <a:ext cx="694" cy="814"/>
                </a:xfrm>
                <a:custGeom>
                  <a:avLst/>
                  <a:gdLst>
                    <a:gd name="T0" fmla="*/ 1 w 1388"/>
                    <a:gd name="T1" fmla="*/ 0 h 1629"/>
                    <a:gd name="T2" fmla="*/ 1 w 1388"/>
                    <a:gd name="T3" fmla="*/ 0 h 1629"/>
                    <a:gd name="T4" fmla="*/ 1 w 1388"/>
                    <a:gd name="T5" fmla="*/ 0 h 1629"/>
                    <a:gd name="T6" fmla="*/ 0 w 1388"/>
                    <a:gd name="T7" fmla="*/ 0 h 1629"/>
                    <a:gd name="T8" fmla="*/ 1 w 1388"/>
                    <a:gd name="T9" fmla="*/ 0 h 1629"/>
                    <a:gd name="T10" fmla="*/ 1 w 1388"/>
                    <a:gd name="T11" fmla="*/ 0 h 1629"/>
                    <a:gd name="T12" fmla="*/ 1 w 1388"/>
                    <a:gd name="T13" fmla="*/ 0 h 1629"/>
                    <a:gd name="T14" fmla="*/ 1 w 1388"/>
                    <a:gd name="T15" fmla="*/ 0 h 1629"/>
                    <a:gd name="T16" fmla="*/ 1 w 1388"/>
                    <a:gd name="T17" fmla="*/ 0 h 1629"/>
                    <a:gd name="T18" fmla="*/ 1 w 1388"/>
                    <a:gd name="T19" fmla="*/ 0 h 1629"/>
                    <a:gd name="T20" fmla="*/ 1 w 1388"/>
                    <a:gd name="T21" fmla="*/ 0 h 1629"/>
                    <a:gd name="T22" fmla="*/ 1 w 1388"/>
                    <a:gd name="T23" fmla="*/ 0 h 1629"/>
                    <a:gd name="T24" fmla="*/ 1 w 1388"/>
                    <a:gd name="T25" fmla="*/ 0 h 1629"/>
                    <a:gd name="T26" fmla="*/ 1 w 1388"/>
                    <a:gd name="T27" fmla="*/ 0 h 1629"/>
                    <a:gd name="T28" fmla="*/ 1 w 1388"/>
                    <a:gd name="T29" fmla="*/ 0 h 1629"/>
                    <a:gd name="T30" fmla="*/ 1 w 1388"/>
                    <a:gd name="T31" fmla="*/ 0 h 1629"/>
                    <a:gd name="T32" fmla="*/ 1 w 1388"/>
                    <a:gd name="T33" fmla="*/ 0 h 1629"/>
                    <a:gd name="T34" fmla="*/ 1 w 1388"/>
                    <a:gd name="T35" fmla="*/ 0 h 1629"/>
                    <a:gd name="T36" fmla="*/ 1 w 1388"/>
                    <a:gd name="T37" fmla="*/ 0 h 1629"/>
                    <a:gd name="T38" fmla="*/ 1 w 1388"/>
                    <a:gd name="T39" fmla="*/ 0 h 1629"/>
                    <a:gd name="T40" fmla="*/ 1 w 1388"/>
                    <a:gd name="T41" fmla="*/ 0 h 1629"/>
                    <a:gd name="T42" fmla="*/ 1 w 1388"/>
                    <a:gd name="T43" fmla="*/ 0 h 1629"/>
                    <a:gd name="T44" fmla="*/ 1 w 1388"/>
                    <a:gd name="T45" fmla="*/ 0 h 1629"/>
                    <a:gd name="T46" fmla="*/ 1 w 1388"/>
                    <a:gd name="T47" fmla="*/ 0 h 1629"/>
                    <a:gd name="T48" fmla="*/ 1 w 1388"/>
                    <a:gd name="T49" fmla="*/ 0 h 1629"/>
                    <a:gd name="T50" fmla="*/ 1 w 1388"/>
                    <a:gd name="T51" fmla="*/ 0 h 1629"/>
                    <a:gd name="T52" fmla="*/ 1 w 1388"/>
                    <a:gd name="T53" fmla="*/ 0 h 1629"/>
                    <a:gd name="T54" fmla="*/ 1 w 1388"/>
                    <a:gd name="T55" fmla="*/ 0 h 1629"/>
                    <a:gd name="T56" fmla="*/ 1 w 1388"/>
                    <a:gd name="T57" fmla="*/ 0 h 1629"/>
                    <a:gd name="T58" fmla="*/ 1 w 1388"/>
                    <a:gd name="T59" fmla="*/ 0 h 1629"/>
                    <a:gd name="T60" fmla="*/ 1 w 1388"/>
                    <a:gd name="T61" fmla="*/ 0 h 1629"/>
                    <a:gd name="T62" fmla="*/ 1 w 1388"/>
                    <a:gd name="T63" fmla="*/ 0 h 1629"/>
                    <a:gd name="T64" fmla="*/ 1 w 1388"/>
                    <a:gd name="T65" fmla="*/ 0 h 1629"/>
                    <a:gd name="T66" fmla="*/ 1 w 1388"/>
                    <a:gd name="T67" fmla="*/ 0 h 1629"/>
                    <a:gd name="T68" fmla="*/ 1 w 1388"/>
                    <a:gd name="T69" fmla="*/ 0 h 1629"/>
                    <a:gd name="T70" fmla="*/ 1 w 1388"/>
                    <a:gd name="T71" fmla="*/ 0 h 1629"/>
                    <a:gd name="T72" fmla="*/ 1 w 1388"/>
                    <a:gd name="T73" fmla="*/ 0 h 1629"/>
                    <a:gd name="T74" fmla="*/ 1 w 1388"/>
                    <a:gd name="T75" fmla="*/ 0 h 1629"/>
                    <a:gd name="T76" fmla="*/ 1 w 1388"/>
                    <a:gd name="T77" fmla="*/ 0 h 1629"/>
                    <a:gd name="T78" fmla="*/ 1 w 1388"/>
                    <a:gd name="T79" fmla="*/ 0 h 1629"/>
                    <a:gd name="T80" fmla="*/ 1 w 1388"/>
                    <a:gd name="T81" fmla="*/ 0 h 1629"/>
                    <a:gd name="T82" fmla="*/ 1 w 1388"/>
                    <a:gd name="T83" fmla="*/ 0 h 1629"/>
                    <a:gd name="T84" fmla="*/ 1 w 1388"/>
                    <a:gd name="T85" fmla="*/ 0 h 1629"/>
                    <a:gd name="T86" fmla="*/ 1 w 1388"/>
                    <a:gd name="T87" fmla="*/ 0 h 1629"/>
                    <a:gd name="T88" fmla="*/ 1 w 1388"/>
                    <a:gd name="T89" fmla="*/ 0 h 1629"/>
                    <a:gd name="T90" fmla="*/ 1 w 1388"/>
                    <a:gd name="T91" fmla="*/ 0 h 1629"/>
                    <a:gd name="T92" fmla="*/ 1 w 1388"/>
                    <a:gd name="T93" fmla="*/ 0 h 1629"/>
                    <a:gd name="T94" fmla="*/ 1 w 1388"/>
                    <a:gd name="T95" fmla="*/ 0 h 1629"/>
                    <a:gd name="T96" fmla="*/ 1 w 1388"/>
                    <a:gd name="T97" fmla="*/ 0 h 1629"/>
                    <a:gd name="T98" fmla="*/ 1 w 1388"/>
                    <a:gd name="T99" fmla="*/ 0 h 1629"/>
                    <a:gd name="T100" fmla="*/ 1 w 1388"/>
                    <a:gd name="T101" fmla="*/ 0 h 1629"/>
                    <a:gd name="T102" fmla="*/ 1 w 1388"/>
                    <a:gd name="T103" fmla="*/ 0 h 1629"/>
                    <a:gd name="T104" fmla="*/ 1 w 1388"/>
                    <a:gd name="T105" fmla="*/ 0 h 1629"/>
                    <a:gd name="T106" fmla="*/ 1 w 1388"/>
                    <a:gd name="T107" fmla="*/ 0 h 1629"/>
                    <a:gd name="T108" fmla="*/ 1 w 1388"/>
                    <a:gd name="T109" fmla="*/ 0 h 1629"/>
                    <a:gd name="T110" fmla="*/ 1 w 1388"/>
                    <a:gd name="T111" fmla="*/ 0 h 1629"/>
                    <a:gd name="T112" fmla="*/ 1 w 1388"/>
                    <a:gd name="T113" fmla="*/ 0 h 162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88"/>
                    <a:gd name="T172" fmla="*/ 0 h 1629"/>
                    <a:gd name="T173" fmla="*/ 1388 w 1388"/>
                    <a:gd name="T174" fmla="*/ 1629 h 162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88" h="1629">
                      <a:moveTo>
                        <a:pt x="393" y="90"/>
                      </a:moveTo>
                      <a:lnTo>
                        <a:pt x="51" y="1173"/>
                      </a:lnTo>
                      <a:lnTo>
                        <a:pt x="47" y="1182"/>
                      </a:lnTo>
                      <a:lnTo>
                        <a:pt x="38" y="1208"/>
                      </a:lnTo>
                      <a:lnTo>
                        <a:pt x="27" y="1245"/>
                      </a:lnTo>
                      <a:lnTo>
                        <a:pt x="15" y="1288"/>
                      </a:lnTo>
                      <a:lnTo>
                        <a:pt x="5" y="1335"/>
                      </a:lnTo>
                      <a:lnTo>
                        <a:pt x="0" y="1378"/>
                      </a:lnTo>
                      <a:lnTo>
                        <a:pt x="1" y="1417"/>
                      </a:lnTo>
                      <a:lnTo>
                        <a:pt x="13" y="1445"/>
                      </a:lnTo>
                      <a:lnTo>
                        <a:pt x="23" y="1455"/>
                      </a:lnTo>
                      <a:lnTo>
                        <a:pt x="39" y="1466"/>
                      </a:lnTo>
                      <a:lnTo>
                        <a:pt x="59" y="1475"/>
                      </a:lnTo>
                      <a:lnTo>
                        <a:pt x="81" y="1484"/>
                      </a:lnTo>
                      <a:lnTo>
                        <a:pt x="106" y="1494"/>
                      </a:lnTo>
                      <a:lnTo>
                        <a:pt x="133" y="1502"/>
                      </a:lnTo>
                      <a:lnTo>
                        <a:pt x="162" y="1508"/>
                      </a:lnTo>
                      <a:lnTo>
                        <a:pt x="190" y="1517"/>
                      </a:lnTo>
                      <a:lnTo>
                        <a:pt x="219" y="1522"/>
                      </a:lnTo>
                      <a:lnTo>
                        <a:pt x="247" y="1529"/>
                      </a:lnTo>
                      <a:lnTo>
                        <a:pt x="273" y="1534"/>
                      </a:lnTo>
                      <a:lnTo>
                        <a:pt x="297" y="1540"/>
                      </a:lnTo>
                      <a:lnTo>
                        <a:pt x="319" y="1544"/>
                      </a:lnTo>
                      <a:lnTo>
                        <a:pt x="338" y="1548"/>
                      </a:lnTo>
                      <a:lnTo>
                        <a:pt x="353" y="1551"/>
                      </a:lnTo>
                      <a:lnTo>
                        <a:pt x="362" y="1553"/>
                      </a:lnTo>
                      <a:lnTo>
                        <a:pt x="375" y="1557"/>
                      </a:lnTo>
                      <a:lnTo>
                        <a:pt x="397" y="1560"/>
                      </a:lnTo>
                      <a:lnTo>
                        <a:pt x="426" y="1565"/>
                      </a:lnTo>
                      <a:lnTo>
                        <a:pt x="463" y="1571"/>
                      </a:lnTo>
                      <a:lnTo>
                        <a:pt x="505" y="1576"/>
                      </a:lnTo>
                      <a:lnTo>
                        <a:pt x="551" y="1583"/>
                      </a:lnTo>
                      <a:lnTo>
                        <a:pt x="599" y="1589"/>
                      </a:lnTo>
                      <a:lnTo>
                        <a:pt x="649" y="1596"/>
                      </a:lnTo>
                      <a:lnTo>
                        <a:pt x="697" y="1603"/>
                      </a:lnTo>
                      <a:lnTo>
                        <a:pt x="744" y="1609"/>
                      </a:lnTo>
                      <a:lnTo>
                        <a:pt x="788" y="1614"/>
                      </a:lnTo>
                      <a:lnTo>
                        <a:pt x="827" y="1619"/>
                      </a:lnTo>
                      <a:lnTo>
                        <a:pt x="860" y="1624"/>
                      </a:lnTo>
                      <a:lnTo>
                        <a:pt x="885" y="1627"/>
                      </a:lnTo>
                      <a:lnTo>
                        <a:pt x="901" y="1628"/>
                      </a:lnTo>
                      <a:lnTo>
                        <a:pt x="907" y="1629"/>
                      </a:lnTo>
                      <a:lnTo>
                        <a:pt x="909" y="1629"/>
                      </a:lnTo>
                      <a:lnTo>
                        <a:pt x="916" y="1627"/>
                      </a:lnTo>
                      <a:lnTo>
                        <a:pt x="928" y="1623"/>
                      </a:lnTo>
                      <a:lnTo>
                        <a:pt x="940" y="1616"/>
                      </a:lnTo>
                      <a:lnTo>
                        <a:pt x="956" y="1604"/>
                      </a:lnTo>
                      <a:lnTo>
                        <a:pt x="974" y="1587"/>
                      </a:lnTo>
                      <a:lnTo>
                        <a:pt x="991" y="1565"/>
                      </a:lnTo>
                      <a:lnTo>
                        <a:pt x="1008" y="1535"/>
                      </a:lnTo>
                      <a:lnTo>
                        <a:pt x="1020" y="1505"/>
                      </a:lnTo>
                      <a:lnTo>
                        <a:pt x="1037" y="1452"/>
                      </a:lnTo>
                      <a:lnTo>
                        <a:pt x="1059" y="1377"/>
                      </a:lnTo>
                      <a:lnTo>
                        <a:pt x="1085" y="1287"/>
                      </a:lnTo>
                      <a:lnTo>
                        <a:pt x="1115" y="1182"/>
                      </a:lnTo>
                      <a:lnTo>
                        <a:pt x="1148" y="1070"/>
                      </a:lnTo>
                      <a:lnTo>
                        <a:pt x="1181" y="950"/>
                      </a:lnTo>
                      <a:lnTo>
                        <a:pt x="1214" y="828"/>
                      </a:lnTo>
                      <a:lnTo>
                        <a:pt x="1247" y="705"/>
                      </a:lnTo>
                      <a:lnTo>
                        <a:pt x="1279" y="589"/>
                      </a:lnTo>
                      <a:lnTo>
                        <a:pt x="1308" y="481"/>
                      </a:lnTo>
                      <a:lnTo>
                        <a:pt x="1334" y="384"/>
                      </a:lnTo>
                      <a:lnTo>
                        <a:pt x="1356" y="302"/>
                      </a:lnTo>
                      <a:lnTo>
                        <a:pt x="1372" y="240"/>
                      </a:lnTo>
                      <a:lnTo>
                        <a:pt x="1384" y="200"/>
                      </a:lnTo>
                      <a:lnTo>
                        <a:pt x="1387" y="186"/>
                      </a:lnTo>
                      <a:lnTo>
                        <a:pt x="1387" y="182"/>
                      </a:lnTo>
                      <a:lnTo>
                        <a:pt x="1388" y="174"/>
                      </a:lnTo>
                      <a:lnTo>
                        <a:pt x="1388" y="162"/>
                      </a:lnTo>
                      <a:lnTo>
                        <a:pt x="1388" y="147"/>
                      </a:lnTo>
                      <a:lnTo>
                        <a:pt x="1385" y="129"/>
                      </a:lnTo>
                      <a:lnTo>
                        <a:pt x="1379" y="113"/>
                      </a:lnTo>
                      <a:lnTo>
                        <a:pt x="1370" y="97"/>
                      </a:lnTo>
                      <a:lnTo>
                        <a:pt x="1356" y="84"/>
                      </a:lnTo>
                      <a:lnTo>
                        <a:pt x="1347" y="79"/>
                      </a:lnTo>
                      <a:lnTo>
                        <a:pt x="1338" y="74"/>
                      </a:lnTo>
                      <a:lnTo>
                        <a:pt x="1328" y="69"/>
                      </a:lnTo>
                      <a:lnTo>
                        <a:pt x="1318" y="66"/>
                      </a:lnTo>
                      <a:lnTo>
                        <a:pt x="1308" y="63"/>
                      </a:lnTo>
                      <a:lnTo>
                        <a:pt x="1296" y="59"/>
                      </a:lnTo>
                      <a:lnTo>
                        <a:pt x="1285" y="56"/>
                      </a:lnTo>
                      <a:lnTo>
                        <a:pt x="1272" y="53"/>
                      </a:lnTo>
                      <a:lnTo>
                        <a:pt x="1259" y="51"/>
                      </a:lnTo>
                      <a:lnTo>
                        <a:pt x="1245" y="49"/>
                      </a:lnTo>
                      <a:lnTo>
                        <a:pt x="1233" y="46"/>
                      </a:lnTo>
                      <a:lnTo>
                        <a:pt x="1219" y="45"/>
                      </a:lnTo>
                      <a:lnTo>
                        <a:pt x="1204" y="44"/>
                      </a:lnTo>
                      <a:lnTo>
                        <a:pt x="1189" y="42"/>
                      </a:lnTo>
                      <a:lnTo>
                        <a:pt x="1174" y="41"/>
                      </a:lnTo>
                      <a:lnTo>
                        <a:pt x="1159" y="39"/>
                      </a:lnTo>
                      <a:lnTo>
                        <a:pt x="1138" y="38"/>
                      </a:lnTo>
                      <a:lnTo>
                        <a:pt x="1108" y="36"/>
                      </a:lnTo>
                      <a:lnTo>
                        <a:pt x="1070" y="34"/>
                      </a:lnTo>
                      <a:lnTo>
                        <a:pt x="1027" y="31"/>
                      </a:lnTo>
                      <a:lnTo>
                        <a:pt x="977" y="28"/>
                      </a:lnTo>
                      <a:lnTo>
                        <a:pt x="925" y="24"/>
                      </a:lnTo>
                      <a:lnTo>
                        <a:pt x="870" y="22"/>
                      </a:lnTo>
                      <a:lnTo>
                        <a:pt x="815" y="19"/>
                      </a:lnTo>
                      <a:lnTo>
                        <a:pt x="761" y="15"/>
                      </a:lnTo>
                      <a:lnTo>
                        <a:pt x="709" y="12"/>
                      </a:lnTo>
                      <a:lnTo>
                        <a:pt x="661" y="10"/>
                      </a:lnTo>
                      <a:lnTo>
                        <a:pt x="619" y="6"/>
                      </a:lnTo>
                      <a:lnTo>
                        <a:pt x="583" y="5"/>
                      </a:lnTo>
                      <a:lnTo>
                        <a:pt x="555" y="3"/>
                      </a:lnTo>
                      <a:lnTo>
                        <a:pt x="538" y="1"/>
                      </a:lnTo>
                      <a:lnTo>
                        <a:pt x="532" y="1"/>
                      </a:lnTo>
                      <a:lnTo>
                        <a:pt x="528" y="0"/>
                      </a:lnTo>
                      <a:lnTo>
                        <a:pt x="516" y="0"/>
                      </a:lnTo>
                      <a:lnTo>
                        <a:pt x="498" y="1"/>
                      </a:lnTo>
                      <a:lnTo>
                        <a:pt x="477" y="6"/>
                      </a:lnTo>
                      <a:lnTo>
                        <a:pt x="454" y="15"/>
                      </a:lnTo>
                      <a:lnTo>
                        <a:pt x="431" y="31"/>
                      </a:lnTo>
                      <a:lnTo>
                        <a:pt x="410" y="56"/>
                      </a:lnTo>
                      <a:lnTo>
                        <a:pt x="393"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2" name="Freeform 101"/>
                <p:cNvSpPr>
                  <a:spLocks/>
                </p:cNvSpPr>
                <p:nvPr/>
              </p:nvSpPr>
              <p:spPr bwMode="auto">
                <a:xfrm rot="-2279333">
                  <a:off x="479" y="2961"/>
                  <a:ext cx="468" cy="527"/>
                </a:xfrm>
                <a:custGeom>
                  <a:avLst/>
                  <a:gdLst>
                    <a:gd name="T0" fmla="*/ 0 w 938"/>
                    <a:gd name="T1" fmla="*/ 0 h 1056"/>
                    <a:gd name="T2" fmla="*/ 0 w 938"/>
                    <a:gd name="T3" fmla="*/ 0 h 1056"/>
                    <a:gd name="T4" fmla="*/ 0 w 938"/>
                    <a:gd name="T5" fmla="*/ 0 h 1056"/>
                    <a:gd name="T6" fmla="*/ 0 w 938"/>
                    <a:gd name="T7" fmla="*/ 0 h 1056"/>
                    <a:gd name="T8" fmla="*/ 0 w 938"/>
                    <a:gd name="T9" fmla="*/ 0 h 1056"/>
                    <a:gd name="T10" fmla="*/ 0 60000 65536"/>
                    <a:gd name="T11" fmla="*/ 0 60000 65536"/>
                    <a:gd name="T12" fmla="*/ 0 60000 65536"/>
                    <a:gd name="T13" fmla="*/ 0 60000 65536"/>
                    <a:gd name="T14" fmla="*/ 0 60000 65536"/>
                    <a:gd name="T15" fmla="*/ 0 w 938"/>
                    <a:gd name="T16" fmla="*/ 0 h 1056"/>
                    <a:gd name="T17" fmla="*/ 938 w 938"/>
                    <a:gd name="T18" fmla="*/ 1056 h 1056"/>
                  </a:gdLst>
                  <a:ahLst/>
                  <a:cxnLst>
                    <a:cxn ang="T10">
                      <a:pos x="T0" y="T1"/>
                    </a:cxn>
                    <a:cxn ang="T11">
                      <a:pos x="T2" y="T3"/>
                    </a:cxn>
                    <a:cxn ang="T12">
                      <a:pos x="T4" y="T5"/>
                    </a:cxn>
                    <a:cxn ang="T13">
                      <a:pos x="T6" y="T7"/>
                    </a:cxn>
                    <a:cxn ang="T14">
                      <a:pos x="T8" y="T9"/>
                    </a:cxn>
                  </a:cxnLst>
                  <a:rect l="T15" t="T16" r="T17" b="T18"/>
                  <a:pathLst>
                    <a:path w="938" h="1056">
                      <a:moveTo>
                        <a:pt x="275" y="0"/>
                      </a:moveTo>
                      <a:lnTo>
                        <a:pt x="0" y="953"/>
                      </a:lnTo>
                      <a:lnTo>
                        <a:pt x="644" y="1056"/>
                      </a:lnTo>
                      <a:lnTo>
                        <a:pt x="938" y="59"/>
                      </a:lnTo>
                      <a:lnTo>
                        <a:pt x="275" y="0"/>
                      </a:lnTo>
                      <a:close/>
                    </a:path>
                  </a:pathLst>
                </a:custGeom>
                <a:solidFill>
                  <a:srgbClr val="77C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3" name="Freeform 102"/>
                <p:cNvSpPr>
                  <a:spLocks/>
                </p:cNvSpPr>
                <p:nvPr/>
              </p:nvSpPr>
              <p:spPr bwMode="auto">
                <a:xfrm rot="-2279333">
                  <a:off x="436" y="3042"/>
                  <a:ext cx="208" cy="734"/>
                </a:xfrm>
                <a:custGeom>
                  <a:avLst/>
                  <a:gdLst>
                    <a:gd name="T0" fmla="*/ 1 w 414"/>
                    <a:gd name="T1" fmla="*/ 1 h 1468"/>
                    <a:gd name="T2" fmla="*/ 1 w 414"/>
                    <a:gd name="T3" fmla="*/ 1 h 1468"/>
                    <a:gd name="T4" fmla="*/ 1 w 414"/>
                    <a:gd name="T5" fmla="*/ 1 h 1468"/>
                    <a:gd name="T6" fmla="*/ 1 w 414"/>
                    <a:gd name="T7" fmla="*/ 1 h 1468"/>
                    <a:gd name="T8" fmla="*/ 1 w 414"/>
                    <a:gd name="T9" fmla="*/ 1 h 1468"/>
                    <a:gd name="T10" fmla="*/ 1 w 414"/>
                    <a:gd name="T11" fmla="*/ 1 h 1468"/>
                    <a:gd name="T12" fmla="*/ 1 w 414"/>
                    <a:gd name="T13" fmla="*/ 1 h 1468"/>
                    <a:gd name="T14" fmla="*/ 1 w 414"/>
                    <a:gd name="T15" fmla="*/ 1 h 1468"/>
                    <a:gd name="T16" fmla="*/ 1 w 414"/>
                    <a:gd name="T17" fmla="*/ 1 h 1468"/>
                    <a:gd name="T18" fmla="*/ 1 w 414"/>
                    <a:gd name="T19" fmla="*/ 1 h 1468"/>
                    <a:gd name="T20" fmla="*/ 1 w 414"/>
                    <a:gd name="T21" fmla="*/ 1 h 1468"/>
                    <a:gd name="T22" fmla="*/ 1 w 414"/>
                    <a:gd name="T23" fmla="*/ 1 h 1468"/>
                    <a:gd name="T24" fmla="*/ 1 w 414"/>
                    <a:gd name="T25" fmla="*/ 1 h 1468"/>
                    <a:gd name="T26" fmla="*/ 1 w 414"/>
                    <a:gd name="T27" fmla="*/ 1 h 1468"/>
                    <a:gd name="T28" fmla="*/ 1 w 414"/>
                    <a:gd name="T29" fmla="*/ 1 h 1468"/>
                    <a:gd name="T30" fmla="*/ 1 w 414"/>
                    <a:gd name="T31" fmla="*/ 1 h 1468"/>
                    <a:gd name="T32" fmla="*/ 1 w 414"/>
                    <a:gd name="T33" fmla="*/ 1 h 1468"/>
                    <a:gd name="T34" fmla="*/ 1 w 414"/>
                    <a:gd name="T35" fmla="*/ 1 h 1468"/>
                    <a:gd name="T36" fmla="*/ 1 w 414"/>
                    <a:gd name="T37" fmla="*/ 1 h 1468"/>
                    <a:gd name="T38" fmla="*/ 1 w 414"/>
                    <a:gd name="T39" fmla="*/ 1 h 1468"/>
                    <a:gd name="T40" fmla="*/ 1 w 414"/>
                    <a:gd name="T41" fmla="*/ 1 h 1468"/>
                    <a:gd name="T42" fmla="*/ 1 w 414"/>
                    <a:gd name="T43" fmla="*/ 1 h 1468"/>
                    <a:gd name="T44" fmla="*/ 1 w 414"/>
                    <a:gd name="T45" fmla="*/ 1 h 1468"/>
                    <a:gd name="T46" fmla="*/ 1 w 414"/>
                    <a:gd name="T47" fmla="*/ 1 h 1468"/>
                    <a:gd name="T48" fmla="*/ 1 w 414"/>
                    <a:gd name="T49" fmla="*/ 1 h 1468"/>
                    <a:gd name="T50" fmla="*/ 1 w 414"/>
                    <a:gd name="T51" fmla="*/ 1 h 1468"/>
                    <a:gd name="T52" fmla="*/ 1 w 414"/>
                    <a:gd name="T53" fmla="*/ 1 h 1468"/>
                    <a:gd name="T54" fmla="*/ 1 w 414"/>
                    <a:gd name="T55" fmla="*/ 1 h 1468"/>
                    <a:gd name="T56" fmla="*/ 1 w 414"/>
                    <a:gd name="T57" fmla="*/ 1 h 1468"/>
                    <a:gd name="T58" fmla="*/ 1 w 414"/>
                    <a:gd name="T59" fmla="*/ 1 h 1468"/>
                    <a:gd name="T60" fmla="*/ 1 w 414"/>
                    <a:gd name="T61" fmla="*/ 1 h 1468"/>
                    <a:gd name="T62" fmla="*/ 1 w 414"/>
                    <a:gd name="T63" fmla="*/ 1 h 1468"/>
                    <a:gd name="T64" fmla="*/ 1 w 414"/>
                    <a:gd name="T65" fmla="*/ 1 h 1468"/>
                    <a:gd name="T66" fmla="*/ 1 w 414"/>
                    <a:gd name="T67" fmla="*/ 1 h 1468"/>
                    <a:gd name="T68" fmla="*/ 1 w 414"/>
                    <a:gd name="T69" fmla="*/ 1 h 1468"/>
                    <a:gd name="T70" fmla="*/ 1 w 414"/>
                    <a:gd name="T71" fmla="*/ 1 h 1468"/>
                    <a:gd name="T72" fmla="*/ 1 w 414"/>
                    <a:gd name="T73" fmla="*/ 0 h 1468"/>
                    <a:gd name="T74" fmla="*/ 1 w 414"/>
                    <a:gd name="T75" fmla="*/ 0 h 1468"/>
                    <a:gd name="T76" fmla="*/ 1 w 414"/>
                    <a:gd name="T77" fmla="*/ 1 h 14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14"/>
                    <a:gd name="T118" fmla="*/ 0 h 1468"/>
                    <a:gd name="T119" fmla="*/ 414 w 414"/>
                    <a:gd name="T120" fmla="*/ 1468 h 14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14" h="1468">
                      <a:moveTo>
                        <a:pt x="414" y="1"/>
                      </a:moveTo>
                      <a:lnTo>
                        <a:pt x="398" y="48"/>
                      </a:lnTo>
                      <a:lnTo>
                        <a:pt x="382" y="93"/>
                      </a:lnTo>
                      <a:lnTo>
                        <a:pt x="366" y="139"/>
                      </a:lnTo>
                      <a:lnTo>
                        <a:pt x="351" y="185"/>
                      </a:lnTo>
                      <a:lnTo>
                        <a:pt x="336" y="231"/>
                      </a:lnTo>
                      <a:lnTo>
                        <a:pt x="320" y="277"/>
                      </a:lnTo>
                      <a:lnTo>
                        <a:pt x="305" y="323"/>
                      </a:lnTo>
                      <a:lnTo>
                        <a:pt x="290" y="369"/>
                      </a:lnTo>
                      <a:lnTo>
                        <a:pt x="276" y="415"/>
                      </a:lnTo>
                      <a:lnTo>
                        <a:pt x="261" y="461"/>
                      </a:lnTo>
                      <a:lnTo>
                        <a:pt x="246" y="507"/>
                      </a:lnTo>
                      <a:lnTo>
                        <a:pt x="231" y="553"/>
                      </a:lnTo>
                      <a:lnTo>
                        <a:pt x="216" y="601"/>
                      </a:lnTo>
                      <a:lnTo>
                        <a:pt x="202" y="647"/>
                      </a:lnTo>
                      <a:lnTo>
                        <a:pt x="187" y="693"/>
                      </a:lnTo>
                      <a:lnTo>
                        <a:pt x="173" y="739"/>
                      </a:lnTo>
                      <a:lnTo>
                        <a:pt x="162" y="772"/>
                      </a:lnTo>
                      <a:lnTo>
                        <a:pt x="152" y="805"/>
                      </a:lnTo>
                      <a:lnTo>
                        <a:pt x="141" y="838"/>
                      </a:lnTo>
                      <a:lnTo>
                        <a:pt x="131" y="871"/>
                      </a:lnTo>
                      <a:lnTo>
                        <a:pt x="121" y="905"/>
                      </a:lnTo>
                      <a:lnTo>
                        <a:pt x="110" y="937"/>
                      </a:lnTo>
                      <a:lnTo>
                        <a:pt x="99" y="970"/>
                      </a:lnTo>
                      <a:lnTo>
                        <a:pt x="87" y="1003"/>
                      </a:lnTo>
                      <a:lnTo>
                        <a:pt x="78" y="1030"/>
                      </a:lnTo>
                      <a:lnTo>
                        <a:pt x="69" y="1058"/>
                      </a:lnTo>
                      <a:lnTo>
                        <a:pt x="60" y="1086"/>
                      </a:lnTo>
                      <a:lnTo>
                        <a:pt x="50" y="1113"/>
                      </a:lnTo>
                      <a:lnTo>
                        <a:pt x="42" y="1141"/>
                      </a:lnTo>
                      <a:lnTo>
                        <a:pt x="34" y="1169"/>
                      </a:lnTo>
                      <a:lnTo>
                        <a:pt x="26" y="1196"/>
                      </a:lnTo>
                      <a:lnTo>
                        <a:pt x="19" y="1225"/>
                      </a:lnTo>
                      <a:lnTo>
                        <a:pt x="8" y="1283"/>
                      </a:lnTo>
                      <a:lnTo>
                        <a:pt x="0" y="1344"/>
                      </a:lnTo>
                      <a:lnTo>
                        <a:pt x="1" y="1404"/>
                      </a:lnTo>
                      <a:lnTo>
                        <a:pt x="11" y="1462"/>
                      </a:lnTo>
                      <a:lnTo>
                        <a:pt x="17" y="1468"/>
                      </a:lnTo>
                      <a:lnTo>
                        <a:pt x="24" y="1464"/>
                      </a:lnTo>
                      <a:lnTo>
                        <a:pt x="30" y="1457"/>
                      </a:lnTo>
                      <a:lnTo>
                        <a:pt x="32" y="1449"/>
                      </a:lnTo>
                      <a:lnTo>
                        <a:pt x="37" y="1389"/>
                      </a:lnTo>
                      <a:lnTo>
                        <a:pt x="44" y="1330"/>
                      </a:lnTo>
                      <a:lnTo>
                        <a:pt x="54" y="1272"/>
                      </a:lnTo>
                      <a:lnTo>
                        <a:pt x="67" y="1216"/>
                      </a:lnTo>
                      <a:lnTo>
                        <a:pt x="80" y="1159"/>
                      </a:lnTo>
                      <a:lnTo>
                        <a:pt x="96" y="1103"/>
                      </a:lnTo>
                      <a:lnTo>
                        <a:pt x="115" y="1047"/>
                      </a:lnTo>
                      <a:lnTo>
                        <a:pt x="133" y="990"/>
                      </a:lnTo>
                      <a:lnTo>
                        <a:pt x="144" y="958"/>
                      </a:lnTo>
                      <a:lnTo>
                        <a:pt x="154" y="926"/>
                      </a:lnTo>
                      <a:lnTo>
                        <a:pt x="164" y="893"/>
                      </a:lnTo>
                      <a:lnTo>
                        <a:pt x="174" y="861"/>
                      </a:lnTo>
                      <a:lnTo>
                        <a:pt x="183" y="829"/>
                      </a:lnTo>
                      <a:lnTo>
                        <a:pt x="192" y="796"/>
                      </a:lnTo>
                      <a:lnTo>
                        <a:pt x="201" y="764"/>
                      </a:lnTo>
                      <a:lnTo>
                        <a:pt x="211" y="732"/>
                      </a:lnTo>
                      <a:lnTo>
                        <a:pt x="223" y="686"/>
                      </a:lnTo>
                      <a:lnTo>
                        <a:pt x="235" y="641"/>
                      </a:lnTo>
                      <a:lnTo>
                        <a:pt x="247" y="595"/>
                      </a:lnTo>
                      <a:lnTo>
                        <a:pt x="259" y="549"/>
                      </a:lnTo>
                      <a:lnTo>
                        <a:pt x="270" y="503"/>
                      </a:lnTo>
                      <a:lnTo>
                        <a:pt x="283" y="457"/>
                      </a:lnTo>
                      <a:lnTo>
                        <a:pt x="295" y="411"/>
                      </a:lnTo>
                      <a:lnTo>
                        <a:pt x="307" y="364"/>
                      </a:lnTo>
                      <a:lnTo>
                        <a:pt x="319" y="319"/>
                      </a:lnTo>
                      <a:lnTo>
                        <a:pt x="331" y="273"/>
                      </a:lnTo>
                      <a:lnTo>
                        <a:pt x="344" y="227"/>
                      </a:lnTo>
                      <a:lnTo>
                        <a:pt x="358" y="182"/>
                      </a:lnTo>
                      <a:lnTo>
                        <a:pt x="372" y="136"/>
                      </a:lnTo>
                      <a:lnTo>
                        <a:pt x="386" y="91"/>
                      </a:lnTo>
                      <a:lnTo>
                        <a:pt x="399" y="46"/>
                      </a:lnTo>
                      <a:lnTo>
                        <a:pt x="414" y="1"/>
                      </a:lnTo>
                      <a:lnTo>
                        <a:pt x="414" y="0"/>
                      </a:lnTo>
                      <a:lnTo>
                        <a:pt x="4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4" name="Freeform 103"/>
                <p:cNvSpPr>
                  <a:spLocks/>
                </p:cNvSpPr>
                <p:nvPr/>
              </p:nvSpPr>
              <p:spPr bwMode="auto">
                <a:xfrm rot="-2279333">
                  <a:off x="338" y="2899"/>
                  <a:ext cx="470" cy="35"/>
                </a:xfrm>
                <a:custGeom>
                  <a:avLst/>
                  <a:gdLst>
                    <a:gd name="T0" fmla="*/ 1 w 940"/>
                    <a:gd name="T1" fmla="*/ 1 h 70"/>
                    <a:gd name="T2" fmla="*/ 1 w 940"/>
                    <a:gd name="T3" fmla="*/ 1 h 70"/>
                    <a:gd name="T4" fmla="*/ 1 w 940"/>
                    <a:gd name="T5" fmla="*/ 1 h 70"/>
                    <a:gd name="T6" fmla="*/ 1 w 940"/>
                    <a:gd name="T7" fmla="*/ 1 h 70"/>
                    <a:gd name="T8" fmla="*/ 1 w 940"/>
                    <a:gd name="T9" fmla="*/ 1 h 70"/>
                    <a:gd name="T10" fmla="*/ 1 w 940"/>
                    <a:gd name="T11" fmla="*/ 1 h 70"/>
                    <a:gd name="T12" fmla="*/ 1 w 940"/>
                    <a:gd name="T13" fmla="*/ 1 h 70"/>
                    <a:gd name="T14" fmla="*/ 1 w 940"/>
                    <a:gd name="T15" fmla="*/ 1 h 70"/>
                    <a:gd name="T16" fmla="*/ 1 w 940"/>
                    <a:gd name="T17" fmla="*/ 1 h 70"/>
                    <a:gd name="T18" fmla="*/ 1 w 940"/>
                    <a:gd name="T19" fmla="*/ 1 h 70"/>
                    <a:gd name="T20" fmla="*/ 1 w 940"/>
                    <a:gd name="T21" fmla="*/ 1 h 70"/>
                    <a:gd name="T22" fmla="*/ 1 w 940"/>
                    <a:gd name="T23" fmla="*/ 1 h 70"/>
                    <a:gd name="T24" fmla="*/ 1 w 940"/>
                    <a:gd name="T25" fmla="*/ 1 h 70"/>
                    <a:gd name="T26" fmla="*/ 1 w 940"/>
                    <a:gd name="T27" fmla="*/ 1 h 70"/>
                    <a:gd name="T28" fmla="*/ 1 w 940"/>
                    <a:gd name="T29" fmla="*/ 1 h 70"/>
                    <a:gd name="T30" fmla="*/ 1 w 940"/>
                    <a:gd name="T31" fmla="*/ 1 h 70"/>
                    <a:gd name="T32" fmla="*/ 1 w 940"/>
                    <a:gd name="T33" fmla="*/ 1 h 70"/>
                    <a:gd name="T34" fmla="*/ 1 w 940"/>
                    <a:gd name="T35" fmla="*/ 1 h 70"/>
                    <a:gd name="T36" fmla="*/ 1 w 940"/>
                    <a:gd name="T37" fmla="*/ 1 h 70"/>
                    <a:gd name="T38" fmla="*/ 1 w 940"/>
                    <a:gd name="T39" fmla="*/ 1 h 70"/>
                    <a:gd name="T40" fmla="*/ 1 w 940"/>
                    <a:gd name="T41" fmla="*/ 1 h 70"/>
                    <a:gd name="T42" fmla="*/ 1 w 940"/>
                    <a:gd name="T43" fmla="*/ 1 h 70"/>
                    <a:gd name="T44" fmla="*/ 1 w 940"/>
                    <a:gd name="T45" fmla="*/ 1 h 70"/>
                    <a:gd name="T46" fmla="*/ 1 w 940"/>
                    <a:gd name="T47" fmla="*/ 1 h 70"/>
                    <a:gd name="T48" fmla="*/ 1 w 940"/>
                    <a:gd name="T49" fmla="*/ 1 h 70"/>
                    <a:gd name="T50" fmla="*/ 1 w 940"/>
                    <a:gd name="T51" fmla="*/ 1 h 70"/>
                    <a:gd name="T52" fmla="*/ 1 w 940"/>
                    <a:gd name="T53" fmla="*/ 1 h 70"/>
                    <a:gd name="T54" fmla="*/ 1 w 940"/>
                    <a:gd name="T55" fmla="*/ 1 h 70"/>
                    <a:gd name="T56" fmla="*/ 1 w 940"/>
                    <a:gd name="T57" fmla="*/ 1 h 70"/>
                    <a:gd name="T58" fmla="*/ 1 w 940"/>
                    <a:gd name="T59" fmla="*/ 1 h 70"/>
                    <a:gd name="T60" fmla="*/ 1 w 940"/>
                    <a:gd name="T61" fmla="*/ 1 h 70"/>
                    <a:gd name="T62" fmla="*/ 1 w 940"/>
                    <a:gd name="T63" fmla="*/ 1 h 70"/>
                    <a:gd name="T64" fmla="*/ 1 w 940"/>
                    <a:gd name="T65" fmla="*/ 1 h 70"/>
                    <a:gd name="T66" fmla="*/ 1 w 940"/>
                    <a:gd name="T67" fmla="*/ 1 h 70"/>
                    <a:gd name="T68" fmla="*/ 1 w 940"/>
                    <a:gd name="T69" fmla="*/ 1 h 70"/>
                    <a:gd name="T70" fmla="*/ 1 w 940"/>
                    <a:gd name="T71" fmla="*/ 1 h 70"/>
                    <a:gd name="T72" fmla="*/ 1 w 940"/>
                    <a:gd name="T73" fmla="*/ 1 h 70"/>
                    <a:gd name="T74" fmla="*/ 1 w 940"/>
                    <a:gd name="T75" fmla="*/ 1 h 70"/>
                    <a:gd name="T76" fmla="*/ 1 w 940"/>
                    <a:gd name="T77" fmla="*/ 1 h 70"/>
                    <a:gd name="T78" fmla="*/ 1 w 940"/>
                    <a:gd name="T79" fmla="*/ 0 h 70"/>
                    <a:gd name="T80" fmla="*/ 1 w 940"/>
                    <a:gd name="T81" fmla="*/ 0 h 70"/>
                    <a:gd name="T82" fmla="*/ 1 w 940"/>
                    <a:gd name="T83" fmla="*/ 1 h 70"/>
                    <a:gd name="T84" fmla="*/ 1 w 940"/>
                    <a:gd name="T85" fmla="*/ 1 h 70"/>
                    <a:gd name="T86" fmla="*/ 1 w 940"/>
                    <a:gd name="T87" fmla="*/ 1 h 70"/>
                    <a:gd name="T88" fmla="*/ 1 w 940"/>
                    <a:gd name="T89" fmla="*/ 1 h 70"/>
                    <a:gd name="T90" fmla="*/ 1 w 940"/>
                    <a:gd name="T91" fmla="*/ 1 h 70"/>
                    <a:gd name="T92" fmla="*/ 0 w 940"/>
                    <a:gd name="T93" fmla="*/ 1 h 70"/>
                    <a:gd name="T94" fmla="*/ 0 w 940"/>
                    <a:gd name="T95" fmla="*/ 1 h 70"/>
                    <a:gd name="T96" fmla="*/ 0 w 940"/>
                    <a:gd name="T97" fmla="*/ 1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0"/>
                    <a:gd name="T148" fmla="*/ 0 h 70"/>
                    <a:gd name="T149" fmla="*/ 940 w 940"/>
                    <a:gd name="T150" fmla="*/ 70 h 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0" h="70">
                      <a:moveTo>
                        <a:pt x="0" y="64"/>
                      </a:moveTo>
                      <a:lnTo>
                        <a:pt x="12" y="46"/>
                      </a:lnTo>
                      <a:lnTo>
                        <a:pt x="24" y="34"/>
                      </a:lnTo>
                      <a:lnTo>
                        <a:pt x="39" y="26"/>
                      </a:lnTo>
                      <a:lnTo>
                        <a:pt x="54" y="21"/>
                      </a:lnTo>
                      <a:lnTo>
                        <a:pt x="70" y="19"/>
                      </a:lnTo>
                      <a:lnTo>
                        <a:pt x="88" y="20"/>
                      </a:lnTo>
                      <a:lnTo>
                        <a:pt x="105" y="21"/>
                      </a:lnTo>
                      <a:lnTo>
                        <a:pt x="122" y="22"/>
                      </a:lnTo>
                      <a:lnTo>
                        <a:pt x="132" y="23"/>
                      </a:lnTo>
                      <a:lnTo>
                        <a:pt x="152" y="24"/>
                      </a:lnTo>
                      <a:lnTo>
                        <a:pt x="181" y="27"/>
                      </a:lnTo>
                      <a:lnTo>
                        <a:pt x="218" y="29"/>
                      </a:lnTo>
                      <a:lnTo>
                        <a:pt x="259" y="32"/>
                      </a:lnTo>
                      <a:lnTo>
                        <a:pt x="306" y="36"/>
                      </a:lnTo>
                      <a:lnTo>
                        <a:pt x="357" y="39"/>
                      </a:lnTo>
                      <a:lnTo>
                        <a:pt x="410" y="43"/>
                      </a:lnTo>
                      <a:lnTo>
                        <a:pt x="463" y="46"/>
                      </a:lnTo>
                      <a:lnTo>
                        <a:pt x="516" y="50"/>
                      </a:lnTo>
                      <a:lnTo>
                        <a:pt x="567" y="53"/>
                      </a:lnTo>
                      <a:lnTo>
                        <a:pt x="615" y="57"/>
                      </a:lnTo>
                      <a:lnTo>
                        <a:pt x="658" y="59"/>
                      </a:lnTo>
                      <a:lnTo>
                        <a:pt x="696" y="61"/>
                      </a:lnTo>
                      <a:lnTo>
                        <a:pt x="727" y="64"/>
                      </a:lnTo>
                      <a:lnTo>
                        <a:pt x="749" y="65"/>
                      </a:lnTo>
                      <a:lnTo>
                        <a:pt x="760" y="66"/>
                      </a:lnTo>
                      <a:lnTo>
                        <a:pt x="772" y="66"/>
                      </a:lnTo>
                      <a:lnTo>
                        <a:pt x="783" y="67"/>
                      </a:lnTo>
                      <a:lnTo>
                        <a:pt x="795" y="67"/>
                      </a:lnTo>
                      <a:lnTo>
                        <a:pt x="806" y="68"/>
                      </a:lnTo>
                      <a:lnTo>
                        <a:pt x="818" y="68"/>
                      </a:lnTo>
                      <a:lnTo>
                        <a:pt x="829" y="69"/>
                      </a:lnTo>
                      <a:lnTo>
                        <a:pt x="841" y="69"/>
                      </a:lnTo>
                      <a:lnTo>
                        <a:pt x="852" y="69"/>
                      </a:lnTo>
                      <a:lnTo>
                        <a:pt x="864" y="70"/>
                      </a:lnTo>
                      <a:lnTo>
                        <a:pt x="875" y="70"/>
                      </a:lnTo>
                      <a:lnTo>
                        <a:pt x="887" y="70"/>
                      </a:lnTo>
                      <a:lnTo>
                        <a:pt x="898" y="69"/>
                      </a:lnTo>
                      <a:lnTo>
                        <a:pt x="910" y="69"/>
                      </a:lnTo>
                      <a:lnTo>
                        <a:pt x="922" y="69"/>
                      </a:lnTo>
                      <a:lnTo>
                        <a:pt x="933" y="68"/>
                      </a:lnTo>
                      <a:lnTo>
                        <a:pt x="937" y="67"/>
                      </a:lnTo>
                      <a:lnTo>
                        <a:pt x="939" y="64"/>
                      </a:lnTo>
                      <a:lnTo>
                        <a:pt x="940" y="61"/>
                      </a:lnTo>
                      <a:lnTo>
                        <a:pt x="938" y="60"/>
                      </a:lnTo>
                      <a:lnTo>
                        <a:pt x="905" y="57"/>
                      </a:lnTo>
                      <a:lnTo>
                        <a:pt x="873" y="54"/>
                      </a:lnTo>
                      <a:lnTo>
                        <a:pt x="841" y="51"/>
                      </a:lnTo>
                      <a:lnTo>
                        <a:pt x="809" y="49"/>
                      </a:lnTo>
                      <a:lnTo>
                        <a:pt x="776" y="46"/>
                      </a:lnTo>
                      <a:lnTo>
                        <a:pt x="744" y="43"/>
                      </a:lnTo>
                      <a:lnTo>
                        <a:pt x="712" y="40"/>
                      </a:lnTo>
                      <a:lnTo>
                        <a:pt x="680" y="38"/>
                      </a:lnTo>
                      <a:lnTo>
                        <a:pt x="647" y="36"/>
                      </a:lnTo>
                      <a:lnTo>
                        <a:pt x="615" y="34"/>
                      </a:lnTo>
                      <a:lnTo>
                        <a:pt x="583" y="30"/>
                      </a:lnTo>
                      <a:lnTo>
                        <a:pt x="551" y="28"/>
                      </a:lnTo>
                      <a:lnTo>
                        <a:pt x="518" y="26"/>
                      </a:lnTo>
                      <a:lnTo>
                        <a:pt x="486" y="23"/>
                      </a:lnTo>
                      <a:lnTo>
                        <a:pt x="454" y="21"/>
                      </a:lnTo>
                      <a:lnTo>
                        <a:pt x="422" y="19"/>
                      </a:lnTo>
                      <a:lnTo>
                        <a:pt x="405" y="17"/>
                      </a:lnTo>
                      <a:lnTo>
                        <a:pt x="389" y="16"/>
                      </a:lnTo>
                      <a:lnTo>
                        <a:pt x="373" y="15"/>
                      </a:lnTo>
                      <a:lnTo>
                        <a:pt x="358" y="14"/>
                      </a:lnTo>
                      <a:lnTo>
                        <a:pt x="342" y="12"/>
                      </a:lnTo>
                      <a:lnTo>
                        <a:pt x="326" y="11"/>
                      </a:lnTo>
                      <a:lnTo>
                        <a:pt x="310" y="9"/>
                      </a:lnTo>
                      <a:lnTo>
                        <a:pt x="295" y="8"/>
                      </a:lnTo>
                      <a:lnTo>
                        <a:pt x="279" y="7"/>
                      </a:lnTo>
                      <a:lnTo>
                        <a:pt x="263" y="6"/>
                      </a:lnTo>
                      <a:lnTo>
                        <a:pt x="247" y="6"/>
                      </a:lnTo>
                      <a:lnTo>
                        <a:pt x="232" y="5"/>
                      </a:lnTo>
                      <a:lnTo>
                        <a:pt x="215" y="4"/>
                      </a:lnTo>
                      <a:lnTo>
                        <a:pt x="199" y="2"/>
                      </a:lnTo>
                      <a:lnTo>
                        <a:pt x="184" y="2"/>
                      </a:lnTo>
                      <a:lnTo>
                        <a:pt x="168" y="1"/>
                      </a:lnTo>
                      <a:lnTo>
                        <a:pt x="160" y="1"/>
                      </a:lnTo>
                      <a:lnTo>
                        <a:pt x="151" y="0"/>
                      </a:lnTo>
                      <a:lnTo>
                        <a:pt x="143" y="0"/>
                      </a:lnTo>
                      <a:lnTo>
                        <a:pt x="135" y="0"/>
                      </a:lnTo>
                      <a:lnTo>
                        <a:pt x="126" y="0"/>
                      </a:lnTo>
                      <a:lnTo>
                        <a:pt x="117" y="0"/>
                      </a:lnTo>
                      <a:lnTo>
                        <a:pt x="108" y="1"/>
                      </a:lnTo>
                      <a:lnTo>
                        <a:pt x="100" y="1"/>
                      </a:lnTo>
                      <a:lnTo>
                        <a:pt x="81" y="2"/>
                      </a:lnTo>
                      <a:lnTo>
                        <a:pt x="63" y="5"/>
                      </a:lnTo>
                      <a:lnTo>
                        <a:pt x="50" y="7"/>
                      </a:lnTo>
                      <a:lnTo>
                        <a:pt x="37" y="13"/>
                      </a:lnTo>
                      <a:lnTo>
                        <a:pt x="25" y="20"/>
                      </a:lnTo>
                      <a:lnTo>
                        <a:pt x="16" y="31"/>
                      </a:lnTo>
                      <a:lnTo>
                        <a:pt x="7" y="45"/>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5" name="Freeform 104"/>
                <p:cNvSpPr>
                  <a:spLocks/>
                </p:cNvSpPr>
                <p:nvPr/>
              </p:nvSpPr>
              <p:spPr bwMode="auto">
                <a:xfrm rot="-2279333">
                  <a:off x="851" y="2777"/>
                  <a:ext cx="233" cy="761"/>
                </a:xfrm>
                <a:custGeom>
                  <a:avLst/>
                  <a:gdLst>
                    <a:gd name="T0" fmla="*/ 0 w 467"/>
                    <a:gd name="T1" fmla="*/ 1 h 1522"/>
                    <a:gd name="T2" fmla="*/ 0 w 467"/>
                    <a:gd name="T3" fmla="*/ 1 h 1522"/>
                    <a:gd name="T4" fmla="*/ 0 w 467"/>
                    <a:gd name="T5" fmla="*/ 1 h 1522"/>
                    <a:gd name="T6" fmla="*/ 0 w 467"/>
                    <a:gd name="T7" fmla="*/ 1 h 1522"/>
                    <a:gd name="T8" fmla="*/ 0 w 467"/>
                    <a:gd name="T9" fmla="*/ 1 h 1522"/>
                    <a:gd name="T10" fmla="*/ 0 w 467"/>
                    <a:gd name="T11" fmla="*/ 1 h 1522"/>
                    <a:gd name="T12" fmla="*/ 0 w 467"/>
                    <a:gd name="T13" fmla="*/ 1 h 1522"/>
                    <a:gd name="T14" fmla="*/ 0 w 467"/>
                    <a:gd name="T15" fmla="*/ 1 h 1522"/>
                    <a:gd name="T16" fmla="*/ 0 w 467"/>
                    <a:gd name="T17" fmla="*/ 1 h 1522"/>
                    <a:gd name="T18" fmla="*/ 0 w 467"/>
                    <a:gd name="T19" fmla="*/ 1 h 1522"/>
                    <a:gd name="T20" fmla="*/ 0 w 467"/>
                    <a:gd name="T21" fmla="*/ 1 h 1522"/>
                    <a:gd name="T22" fmla="*/ 0 w 467"/>
                    <a:gd name="T23" fmla="*/ 1 h 1522"/>
                    <a:gd name="T24" fmla="*/ 0 w 467"/>
                    <a:gd name="T25" fmla="*/ 1 h 1522"/>
                    <a:gd name="T26" fmla="*/ 0 w 467"/>
                    <a:gd name="T27" fmla="*/ 1 h 1522"/>
                    <a:gd name="T28" fmla="*/ 0 w 467"/>
                    <a:gd name="T29" fmla="*/ 1 h 1522"/>
                    <a:gd name="T30" fmla="*/ 0 w 467"/>
                    <a:gd name="T31" fmla="*/ 1 h 1522"/>
                    <a:gd name="T32" fmla="*/ 0 w 467"/>
                    <a:gd name="T33" fmla="*/ 1 h 1522"/>
                    <a:gd name="T34" fmla="*/ 0 w 467"/>
                    <a:gd name="T35" fmla="*/ 1 h 1522"/>
                    <a:gd name="T36" fmla="*/ 0 w 467"/>
                    <a:gd name="T37" fmla="*/ 1 h 1522"/>
                    <a:gd name="T38" fmla="*/ 0 w 467"/>
                    <a:gd name="T39" fmla="*/ 1 h 1522"/>
                    <a:gd name="T40" fmla="*/ 0 w 467"/>
                    <a:gd name="T41" fmla="*/ 1 h 1522"/>
                    <a:gd name="T42" fmla="*/ 0 w 467"/>
                    <a:gd name="T43" fmla="*/ 1 h 1522"/>
                    <a:gd name="T44" fmla="*/ 0 w 467"/>
                    <a:gd name="T45" fmla="*/ 1 h 1522"/>
                    <a:gd name="T46" fmla="*/ 0 w 467"/>
                    <a:gd name="T47" fmla="*/ 1 h 1522"/>
                    <a:gd name="T48" fmla="*/ 0 w 467"/>
                    <a:gd name="T49" fmla="*/ 1 h 1522"/>
                    <a:gd name="T50" fmla="*/ 0 w 467"/>
                    <a:gd name="T51" fmla="*/ 1 h 1522"/>
                    <a:gd name="T52" fmla="*/ 0 w 467"/>
                    <a:gd name="T53" fmla="*/ 1 h 1522"/>
                    <a:gd name="T54" fmla="*/ 0 w 467"/>
                    <a:gd name="T55" fmla="*/ 1 h 1522"/>
                    <a:gd name="T56" fmla="*/ 0 w 467"/>
                    <a:gd name="T57" fmla="*/ 1 h 1522"/>
                    <a:gd name="T58" fmla="*/ 0 w 467"/>
                    <a:gd name="T59" fmla="*/ 1 h 1522"/>
                    <a:gd name="T60" fmla="*/ 0 w 467"/>
                    <a:gd name="T61" fmla="*/ 1 h 1522"/>
                    <a:gd name="T62" fmla="*/ 0 w 467"/>
                    <a:gd name="T63" fmla="*/ 1 h 1522"/>
                    <a:gd name="T64" fmla="*/ 0 w 467"/>
                    <a:gd name="T65" fmla="*/ 1 h 1522"/>
                    <a:gd name="T66" fmla="*/ 0 w 467"/>
                    <a:gd name="T67" fmla="*/ 1 h 1522"/>
                    <a:gd name="T68" fmla="*/ 0 w 467"/>
                    <a:gd name="T69" fmla="*/ 1 h 1522"/>
                    <a:gd name="T70" fmla="*/ 0 w 467"/>
                    <a:gd name="T71" fmla="*/ 1 h 15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7"/>
                    <a:gd name="T109" fmla="*/ 0 h 1522"/>
                    <a:gd name="T110" fmla="*/ 467 w 467"/>
                    <a:gd name="T111" fmla="*/ 1522 h 15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7" h="1522">
                      <a:moveTo>
                        <a:pt x="412" y="207"/>
                      </a:moveTo>
                      <a:lnTo>
                        <a:pt x="399" y="260"/>
                      </a:lnTo>
                      <a:lnTo>
                        <a:pt x="384" y="312"/>
                      </a:lnTo>
                      <a:lnTo>
                        <a:pt x="369" y="365"/>
                      </a:lnTo>
                      <a:lnTo>
                        <a:pt x="354" y="418"/>
                      </a:lnTo>
                      <a:lnTo>
                        <a:pt x="339" y="471"/>
                      </a:lnTo>
                      <a:lnTo>
                        <a:pt x="324" y="523"/>
                      </a:lnTo>
                      <a:lnTo>
                        <a:pt x="309" y="576"/>
                      </a:lnTo>
                      <a:lnTo>
                        <a:pt x="294" y="629"/>
                      </a:lnTo>
                      <a:lnTo>
                        <a:pt x="272" y="708"/>
                      </a:lnTo>
                      <a:lnTo>
                        <a:pt x="250" y="787"/>
                      </a:lnTo>
                      <a:lnTo>
                        <a:pt x="228" y="866"/>
                      </a:lnTo>
                      <a:lnTo>
                        <a:pt x="207" y="946"/>
                      </a:lnTo>
                      <a:lnTo>
                        <a:pt x="187" y="1024"/>
                      </a:lnTo>
                      <a:lnTo>
                        <a:pt x="166" y="1104"/>
                      </a:lnTo>
                      <a:lnTo>
                        <a:pt x="146" y="1183"/>
                      </a:lnTo>
                      <a:lnTo>
                        <a:pt x="127" y="1263"/>
                      </a:lnTo>
                      <a:lnTo>
                        <a:pt x="117" y="1296"/>
                      </a:lnTo>
                      <a:lnTo>
                        <a:pt x="108" y="1328"/>
                      </a:lnTo>
                      <a:lnTo>
                        <a:pt x="96" y="1362"/>
                      </a:lnTo>
                      <a:lnTo>
                        <a:pt x="83" y="1393"/>
                      </a:lnTo>
                      <a:lnTo>
                        <a:pt x="67" y="1424"/>
                      </a:lnTo>
                      <a:lnTo>
                        <a:pt x="48" y="1453"/>
                      </a:lnTo>
                      <a:lnTo>
                        <a:pt x="28" y="1480"/>
                      </a:lnTo>
                      <a:lnTo>
                        <a:pt x="5" y="1504"/>
                      </a:lnTo>
                      <a:lnTo>
                        <a:pt x="1" y="1510"/>
                      </a:lnTo>
                      <a:lnTo>
                        <a:pt x="0" y="1517"/>
                      </a:lnTo>
                      <a:lnTo>
                        <a:pt x="2" y="1522"/>
                      </a:lnTo>
                      <a:lnTo>
                        <a:pt x="9" y="1521"/>
                      </a:lnTo>
                      <a:lnTo>
                        <a:pt x="50" y="1489"/>
                      </a:lnTo>
                      <a:lnTo>
                        <a:pt x="82" y="1454"/>
                      </a:lnTo>
                      <a:lnTo>
                        <a:pt x="109" y="1412"/>
                      </a:lnTo>
                      <a:lnTo>
                        <a:pt x="131" y="1369"/>
                      </a:lnTo>
                      <a:lnTo>
                        <a:pt x="149" y="1322"/>
                      </a:lnTo>
                      <a:lnTo>
                        <a:pt x="164" y="1274"/>
                      </a:lnTo>
                      <a:lnTo>
                        <a:pt x="176" y="1226"/>
                      </a:lnTo>
                      <a:lnTo>
                        <a:pt x="188" y="1178"/>
                      </a:lnTo>
                      <a:lnTo>
                        <a:pt x="197" y="1143"/>
                      </a:lnTo>
                      <a:lnTo>
                        <a:pt x="205" y="1108"/>
                      </a:lnTo>
                      <a:lnTo>
                        <a:pt x="214" y="1072"/>
                      </a:lnTo>
                      <a:lnTo>
                        <a:pt x="223" y="1037"/>
                      </a:lnTo>
                      <a:lnTo>
                        <a:pt x="232" y="1002"/>
                      </a:lnTo>
                      <a:lnTo>
                        <a:pt x="241" y="966"/>
                      </a:lnTo>
                      <a:lnTo>
                        <a:pt x="249" y="932"/>
                      </a:lnTo>
                      <a:lnTo>
                        <a:pt x="258" y="896"/>
                      </a:lnTo>
                      <a:lnTo>
                        <a:pt x="270" y="845"/>
                      </a:lnTo>
                      <a:lnTo>
                        <a:pt x="282" y="795"/>
                      </a:lnTo>
                      <a:lnTo>
                        <a:pt x="294" y="744"/>
                      </a:lnTo>
                      <a:lnTo>
                        <a:pt x="306" y="693"/>
                      </a:lnTo>
                      <a:lnTo>
                        <a:pt x="318" y="643"/>
                      </a:lnTo>
                      <a:lnTo>
                        <a:pt x="329" y="592"/>
                      </a:lnTo>
                      <a:lnTo>
                        <a:pt x="342" y="541"/>
                      </a:lnTo>
                      <a:lnTo>
                        <a:pt x="354" y="491"/>
                      </a:lnTo>
                      <a:lnTo>
                        <a:pt x="365" y="440"/>
                      </a:lnTo>
                      <a:lnTo>
                        <a:pt x="377" y="389"/>
                      </a:lnTo>
                      <a:lnTo>
                        <a:pt x="389" y="338"/>
                      </a:lnTo>
                      <a:lnTo>
                        <a:pt x="401" y="288"/>
                      </a:lnTo>
                      <a:lnTo>
                        <a:pt x="412" y="237"/>
                      </a:lnTo>
                      <a:lnTo>
                        <a:pt x="424" y="186"/>
                      </a:lnTo>
                      <a:lnTo>
                        <a:pt x="437" y="136"/>
                      </a:lnTo>
                      <a:lnTo>
                        <a:pt x="448" y="85"/>
                      </a:lnTo>
                      <a:lnTo>
                        <a:pt x="454" y="60"/>
                      </a:lnTo>
                      <a:lnTo>
                        <a:pt x="460" y="32"/>
                      </a:lnTo>
                      <a:lnTo>
                        <a:pt x="464" y="9"/>
                      </a:lnTo>
                      <a:lnTo>
                        <a:pt x="467" y="0"/>
                      </a:lnTo>
                      <a:lnTo>
                        <a:pt x="464" y="7"/>
                      </a:lnTo>
                      <a:lnTo>
                        <a:pt x="460" y="25"/>
                      </a:lnTo>
                      <a:lnTo>
                        <a:pt x="453" y="53"/>
                      </a:lnTo>
                      <a:lnTo>
                        <a:pt x="445" y="85"/>
                      </a:lnTo>
                      <a:lnTo>
                        <a:pt x="435" y="120"/>
                      </a:lnTo>
                      <a:lnTo>
                        <a:pt x="426" y="154"/>
                      </a:lnTo>
                      <a:lnTo>
                        <a:pt x="418" y="184"/>
                      </a:lnTo>
                      <a:lnTo>
                        <a:pt x="4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6" name="Freeform 105"/>
                <p:cNvSpPr>
                  <a:spLocks/>
                </p:cNvSpPr>
                <p:nvPr/>
              </p:nvSpPr>
              <p:spPr bwMode="auto">
                <a:xfrm rot="-2279333">
                  <a:off x="813" y="2764"/>
                  <a:ext cx="190" cy="718"/>
                </a:xfrm>
                <a:custGeom>
                  <a:avLst/>
                  <a:gdLst>
                    <a:gd name="T0" fmla="*/ 1 w 380"/>
                    <a:gd name="T1" fmla="*/ 1 h 1435"/>
                    <a:gd name="T2" fmla="*/ 1 w 380"/>
                    <a:gd name="T3" fmla="*/ 1 h 1435"/>
                    <a:gd name="T4" fmla="*/ 1 w 380"/>
                    <a:gd name="T5" fmla="*/ 1 h 1435"/>
                    <a:gd name="T6" fmla="*/ 1 w 380"/>
                    <a:gd name="T7" fmla="*/ 1 h 1435"/>
                    <a:gd name="T8" fmla="*/ 1 w 380"/>
                    <a:gd name="T9" fmla="*/ 1 h 1435"/>
                    <a:gd name="T10" fmla="*/ 1 w 380"/>
                    <a:gd name="T11" fmla="*/ 1 h 1435"/>
                    <a:gd name="T12" fmla="*/ 1 w 380"/>
                    <a:gd name="T13" fmla="*/ 1 h 1435"/>
                    <a:gd name="T14" fmla="*/ 1 w 380"/>
                    <a:gd name="T15" fmla="*/ 1 h 1435"/>
                    <a:gd name="T16" fmla="*/ 1 w 380"/>
                    <a:gd name="T17" fmla="*/ 1 h 1435"/>
                    <a:gd name="T18" fmla="*/ 1 w 380"/>
                    <a:gd name="T19" fmla="*/ 1 h 1435"/>
                    <a:gd name="T20" fmla="*/ 1 w 380"/>
                    <a:gd name="T21" fmla="*/ 1 h 1435"/>
                    <a:gd name="T22" fmla="*/ 1 w 380"/>
                    <a:gd name="T23" fmla="*/ 1 h 1435"/>
                    <a:gd name="T24" fmla="*/ 1 w 380"/>
                    <a:gd name="T25" fmla="*/ 1 h 1435"/>
                    <a:gd name="T26" fmla="*/ 1 w 380"/>
                    <a:gd name="T27" fmla="*/ 1 h 1435"/>
                    <a:gd name="T28" fmla="*/ 1 w 380"/>
                    <a:gd name="T29" fmla="*/ 1 h 1435"/>
                    <a:gd name="T30" fmla="*/ 1 w 380"/>
                    <a:gd name="T31" fmla="*/ 1 h 1435"/>
                    <a:gd name="T32" fmla="*/ 0 w 380"/>
                    <a:gd name="T33" fmla="*/ 1 h 1435"/>
                    <a:gd name="T34" fmla="*/ 0 w 380"/>
                    <a:gd name="T35" fmla="*/ 1 h 1435"/>
                    <a:gd name="T36" fmla="*/ 1 w 380"/>
                    <a:gd name="T37" fmla="*/ 1 h 1435"/>
                    <a:gd name="T38" fmla="*/ 1 w 380"/>
                    <a:gd name="T39" fmla="*/ 1 h 1435"/>
                    <a:gd name="T40" fmla="*/ 1 w 380"/>
                    <a:gd name="T41" fmla="*/ 1 h 1435"/>
                    <a:gd name="T42" fmla="*/ 1 w 380"/>
                    <a:gd name="T43" fmla="*/ 1 h 1435"/>
                    <a:gd name="T44" fmla="*/ 1 w 380"/>
                    <a:gd name="T45" fmla="*/ 1 h 1435"/>
                    <a:gd name="T46" fmla="*/ 1 w 380"/>
                    <a:gd name="T47" fmla="*/ 1 h 1435"/>
                    <a:gd name="T48" fmla="*/ 1 w 380"/>
                    <a:gd name="T49" fmla="*/ 1 h 1435"/>
                    <a:gd name="T50" fmla="*/ 1 w 380"/>
                    <a:gd name="T51" fmla="*/ 1 h 1435"/>
                    <a:gd name="T52" fmla="*/ 1 w 380"/>
                    <a:gd name="T53" fmla="*/ 1 h 1435"/>
                    <a:gd name="T54" fmla="*/ 1 w 380"/>
                    <a:gd name="T55" fmla="*/ 1 h 1435"/>
                    <a:gd name="T56" fmla="*/ 1 w 380"/>
                    <a:gd name="T57" fmla="*/ 1 h 1435"/>
                    <a:gd name="T58" fmla="*/ 1 w 380"/>
                    <a:gd name="T59" fmla="*/ 1 h 1435"/>
                    <a:gd name="T60" fmla="*/ 1 w 380"/>
                    <a:gd name="T61" fmla="*/ 1 h 1435"/>
                    <a:gd name="T62" fmla="*/ 1 w 380"/>
                    <a:gd name="T63" fmla="*/ 1 h 1435"/>
                    <a:gd name="T64" fmla="*/ 1 w 380"/>
                    <a:gd name="T65" fmla="*/ 1 h 1435"/>
                    <a:gd name="T66" fmla="*/ 1 w 380"/>
                    <a:gd name="T67" fmla="*/ 1 h 1435"/>
                    <a:gd name="T68" fmla="*/ 1 w 380"/>
                    <a:gd name="T69" fmla="*/ 1 h 1435"/>
                    <a:gd name="T70" fmla="*/ 1 w 380"/>
                    <a:gd name="T71" fmla="*/ 1 h 1435"/>
                    <a:gd name="T72" fmla="*/ 1 w 380"/>
                    <a:gd name="T73" fmla="*/ 1 h 1435"/>
                    <a:gd name="T74" fmla="*/ 1 w 380"/>
                    <a:gd name="T75" fmla="*/ 1 h 1435"/>
                    <a:gd name="T76" fmla="*/ 1 w 380"/>
                    <a:gd name="T77" fmla="*/ 1 h 1435"/>
                    <a:gd name="T78" fmla="*/ 1 w 380"/>
                    <a:gd name="T79" fmla="*/ 1 h 1435"/>
                    <a:gd name="T80" fmla="*/ 1 w 380"/>
                    <a:gd name="T81" fmla="*/ 1 h 1435"/>
                    <a:gd name="T82" fmla="*/ 1 w 380"/>
                    <a:gd name="T83" fmla="*/ 1 h 1435"/>
                    <a:gd name="T84" fmla="*/ 1 w 380"/>
                    <a:gd name="T85" fmla="*/ 1 h 1435"/>
                    <a:gd name="T86" fmla="*/ 1 w 380"/>
                    <a:gd name="T87" fmla="*/ 1 h 1435"/>
                    <a:gd name="T88" fmla="*/ 1 w 380"/>
                    <a:gd name="T89" fmla="*/ 0 h 1435"/>
                    <a:gd name="T90" fmla="*/ 1 w 380"/>
                    <a:gd name="T91" fmla="*/ 1 h 1435"/>
                    <a:gd name="T92" fmla="*/ 1 w 380"/>
                    <a:gd name="T93" fmla="*/ 1 h 1435"/>
                    <a:gd name="T94" fmla="*/ 1 w 380"/>
                    <a:gd name="T95" fmla="*/ 1 h 1435"/>
                    <a:gd name="T96" fmla="*/ 1 w 380"/>
                    <a:gd name="T97" fmla="*/ 1 h 1435"/>
                    <a:gd name="T98" fmla="*/ 1 w 380"/>
                    <a:gd name="T99" fmla="*/ 1 h 1435"/>
                    <a:gd name="T100" fmla="*/ 1 w 380"/>
                    <a:gd name="T101" fmla="*/ 1 h 1435"/>
                    <a:gd name="T102" fmla="*/ 1 w 380"/>
                    <a:gd name="T103" fmla="*/ 1 h 1435"/>
                    <a:gd name="T104" fmla="*/ 1 w 380"/>
                    <a:gd name="T105" fmla="*/ 1 h 14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0"/>
                    <a:gd name="T160" fmla="*/ 0 h 1435"/>
                    <a:gd name="T161" fmla="*/ 380 w 380"/>
                    <a:gd name="T162" fmla="*/ 1435 h 14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0" h="1435">
                      <a:moveTo>
                        <a:pt x="230" y="545"/>
                      </a:moveTo>
                      <a:lnTo>
                        <a:pt x="219" y="590"/>
                      </a:lnTo>
                      <a:lnTo>
                        <a:pt x="207" y="635"/>
                      </a:lnTo>
                      <a:lnTo>
                        <a:pt x="196" y="680"/>
                      </a:lnTo>
                      <a:lnTo>
                        <a:pt x="184" y="724"/>
                      </a:lnTo>
                      <a:lnTo>
                        <a:pt x="173" y="769"/>
                      </a:lnTo>
                      <a:lnTo>
                        <a:pt x="161" y="814"/>
                      </a:lnTo>
                      <a:lnTo>
                        <a:pt x="150" y="859"/>
                      </a:lnTo>
                      <a:lnTo>
                        <a:pt x="138" y="904"/>
                      </a:lnTo>
                      <a:lnTo>
                        <a:pt x="120" y="970"/>
                      </a:lnTo>
                      <a:lnTo>
                        <a:pt x="101" y="1036"/>
                      </a:lnTo>
                      <a:lnTo>
                        <a:pt x="83" y="1101"/>
                      </a:lnTo>
                      <a:lnTo>
                        <a:pt x="65" y="1166"/>
                      </a:lnTo>
                      <a:lnTo>
                        <a:pt x="47" y="1233"/>
                      </a:lnTo>
                      <a:lnTo>
                        <a:pt x="30" y="1298"/>
                      </a:lnTo>
                      <a:lnTo>
                        <a:pt x="14" y="1365"/>
                      </a:lnTo>
                      <a:lnTo>
                        <a:pt x="0" y="1432"/>
                      </a:lnTo>
                      <a:lnTo>
                        <a:pt x="0" y="1435"/>
                      </a:lnTo>
                      <a:lnTo>
                        <a:pt x="2" y="1435"/>
                      </a:lnTo>
                      <a:lnTo>
                        <a:pt x="6" y="1433"/>
                      </a:lnTo>
                      <a:lnTo>
                        <a:pt x="7" y="1431"/>
                      </a:lnTo>
                      <a:lnTo>
                        <a:pt x="24" y="1366"/>
                      </a:lnTo>
                      <a:lnTo>
                        <a:pt x="43" y="1303"/>
                      </a:lnTo>
                      <a:lnTo>
                        <a:pt x="60" y="1238"/>
                      </a:lnTo>
                      <a:lnTo>
                        <a:pt x="78" y="1174"/>
                      </a:lnTo>
                      <a:lnTo>
                        <a:pt x="96" y="1110"/>
                      </a:lnTo>
                      <a:lnTo>
                        <a:pt x="114" y="1046"/>
                      </a:lnTo>
                      <a:lnTo>
                        <a:pt x="130" y="983"/>
                      </a:lnTo>
                      <a:lnTo>
                        <a:pt x="148" y="918"/>
                      </a:lnTo>
                      <a:lnTo>
                        <a:pt x="159" y="873"/>
                      </a:lnTo>
                      <a:lnTo>
                        <a:pt x="171" y="827"/>
                      </a:lnTo>
                      <a:lnTo>
                        <a:pt x="181" y="782"/>
                      </a:lnTo>
                      <a:lnTo>
                        <a:pt x="191" y="736"/>
                      </a:lnTo>
                      <a:lnTo>
                        <a:pt x="203" y="690"/>
                      </a:lnTo>
                      <a:lnTo>
                        <a:pt x="213" y="645"/>
                      </a:lnTo>
                      <a:lnTo>
                        <a:pt x="224" y="599"/>
                      </a:lnTo>
                      <a:lnTo>
                        <a:pt x="235" y="554"/>
                      </a:lnTo>
                      <a:lnTo>
                        <a:pt x="255" y="477"/>
                      </a:lnTo>
                      <a:lnTo>
                        <a:pt x="278" y="389"/>
                      </a:lnTo>
                      <a:lnTo>
                        <a:pt x="301" y="297"/>
                      </a:lnTo>
                      <a:lnTo>
                        <a:pt x="325" y="207"/>
                      </a:lnTo>
                      <a:lnTo>
                        <a:pt x="347" y="127"/>
                      </a:lnTo>
                      <a:lnTo>
                        <a:pt x="364" y="61"/>
                      </a:lnTo>
                      <a:lnTo>
                        <a:pt x="376" y="16"/>
                      </a:lnTo>
                      <a:lnTo>
                        <a:pt x="380" y="0"/>
                      </a:lnTo>
                      <a:lnTo>
                        <a:pt x="376" y="16"/>
                      </a:lnTo>
                      <a:lnTo>
                        <a:pt x="364" y="60"/>
                      </a:lnTo>
                      <a:lnTo>
                        <a:pt x="346" y="124"/>
                      </a:lnTo>
                      <a:lnTo>
                        <a:pt x="324" y="204"/>
                      </a:lnTo>
                      <a:lnTo>
                        <a:pt x="300" y="292"/>
                      </a:lnTo>
                      <a:lnTo>
                        <a:pt x="274" y="382"/>
                      </a:lnTo>
                      <a:lnTo>
                        <a:pt x="251" y="469"/>
                      </a:lnTo>
                      <a:lnTo>
                        <a:pt x="230" y="5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7" name="Freeform 106"/>
                <p:cNvSpPr>
                  <a:spLocks/>
                </p:cNvSpPr>
                <p:nvPr/>
              </p:nvSpPr>
              <p:spPr bwMode="auto">
                <a:xfrm rot="-2279333">
                  <a:off x="1068" y="3464"/>
                  <a:ext cx="13" cy="67"/>
                </a:xfrm>
                <a:custGeom>
                  <a:avLst/>
                  <a:gdLst>
                    <a:gd name="T0" fmla="*/ 0 w 27"/>
                    <a:gd name="T1" fmla="*/ 1 h 134"/>
                    <a:gd name="T2" fmla="*/ 0 w 27"/>
                    <a:gd name="T3" fmla="*/ 1 h 134"/>
                    <a:gd name="T4" fmla="*/ 0 w 27"/>
                    <a:gd name="T5" fmla="*/ 1 h 134"/>
                    <a:gd name="T6" fmla="*/ 0 w 27"/>
                    <a:gd name="T7" fmla="*/ 1 h 134"/>
                    <a:gd name="T8" fmla="*/ 0 w 27"/>
                    <a:gd name="T9" fmla="*/ 1 h 134"/>
                    <a:gd name="T10" fmla="*/ 0 w 27"/>
                    <a:gd name="T11" fmla="*/ 1 h 134"/>
                    <a:gd name="T12" fmla="*/ 0 w 27"/>
                    <a:gd name="T13" fmla="*/ 1 h 134"/>
                    <a:gd name="T14" fmla="*/ 0 w 27"/>
                    <a:gd name="T15" fmla="*/ 1 h 134"/>
                    <a:gd name="T16" fmla="*/ 0 w 27"/>
                    <a:gd name="T17" fmla="*/ 1 h 134"/>
                    <a:gd name="T18" fmla="*/ 0 w 27"/>
                    <a:gd name="T19" fmla="*/ 1 h 134"/>
                    <a:gd name="T20" fmla="*/ 0 w 27"/>
                    <a:gd name="T21" fmla="*/ 1 h 134"/>
                    <a:gd name="T22" fmla="*/ 0 w 27"/>
                    <a:gd name="T23" fmla="*/ 1 h 134"/>
                    <a:gd name="T24" fmla="*/ 0 w 27"/>
                    <a:gd name="T25" fmla="*/ 1 h 134"/>
                    <a:gd name="T26" fmla="*/ 0 w 27"/>
                    <a:gd name="T27" fmla="*/ 1 h 134"/>
                    <a:gd name="T28" fmla="*/ 0 w 27"/>
                    <a:gd name="T29" fmla="*/ 1 h 134"/>
                    <a:gd name="T30" fmla="*/ 0 w 27"/>
                    <a:gd name="T31" fmla="*/ 1 h 134"/>
                    <a:gd name="T32" fmla="*/ 0 w 27"/>
                    <a:gd name="T33" fmla="*/ 0 h 134"/>
                    <a:gd name="T34" fmla="*/ 0 w 27"/>
                    <a:gd name="T35" fmla="*/ 1 h 134"/>
                    <a:gd name="T36" fmla="*/ 0 w 27"/>
                    <a:gd name="T37" fmla="*/ 1 h 134"/>
                    <a:gd name="T38" fmla="*/ 0 w 27"/>
                    <a:gd name="T39" fmla="*/ 1 h 134"/>
                    <a:gd name="T40" fmla="*/ 0 w 27"/>
                    <a:gd name="T41" fmla="*/ 1 h 1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34"/>
                    <a:gd name="T65" fmla="*/ 27 w 27"/>
                    <a:gd name="T66" fmla="*/ 134 h 1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34">
                      <a:moveTo>
                        <a:pt x="3" y="78"/>
                      </a:moveTo>
                      <a:lnTo>
                        <a:pt x="0" y="93"/>
                      </a:lnTo>
                      <a:lnTo>
                        <a:pt x="0" y="108"/>
                      </a:lnTo>
                      <a:lnTo>
                        <a:pt x="5" y="122"/>
                      </a:lnTo>
                      <a:lnTo>
                        <a:pt x="13" y="134"/>
                      </a:lnTo>
                      <a:lnTo>
                        <a:pt x="14" y="134"/>
                      </a:lnTo>
                      <a:lnTo>
                        <a:pt x="15" y="133"/>
                      </a:lnTo>
                      <a:lnTo>
                        <a:pt x="16" y="131"/>
                      </a:lnTo>
                      <a:lnTo>
                        <a:pt x="16" y="129"/>
                      </a:lnTo>
                      <a:lnTo>
                        <a:pt x="9" y="115"/>
                      </a:lnTo>
                      <a:lnTo>
                        <a:pt x="6" y="101"/>
                      </a:lnTo>
                      <a:lnTo>
                        <a:pt x="6" y="87"/>
                      </a:lnTo>
                      <a:lnTo>
                        <a:pt x="8" y="71"/>
                      </a:lnTo>
                      <a:lnTo>
                        <a:pt x="14" y="49"/>
                      </a:lnTo>
                      <a:lnTo>
                        <a:pt x="20" y="26"/>
                      </a:lnTo>
                      <a:lnTo>
                        <a:pt x="24" y="8"/>
                      </a:lnTo>
                      <a:lnTo>
                        <a:pt x="27" y="0"/>
                      </a:lnTo>
                      <a:lnTo>
                        <a:pt x="24" y="8"/>
                      </a:lnTo>
                      <a:lnTo>
                        <a:pt x="17" y="28"/>
                      </a:lnTo>
                      <a:lnTo>
                        <a:pt x="10" y="54"/>
                      </a:lnTo>
                      <a:lnTo>
                        <a:pt x="3"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8" name="Freeform 107"/>
                <p:cNvSpPr>
                  <a:spLocks/>
                </p:cNvSpPr>
                <p:nvPr/>
              </p:nvSpPr>
              <p:spPr bwMode="auto">
                <a:xfrm rot="-2279333">
                  <a:off x="643" y="3592"/>
                  <a:ext cx="498" cy="98"/>
                </a:xfrm>
                <a:custGeom>
                  <a:avLst/>
                  <a:gdLst>
                    <a:gd name="T0" fmla="*/ 1 w 995"/>
                    <a:gd name="T1" fmla="*/ 1 h 196"/>
                    <a:gd name="T2" fmla="*/ 1 w 995"/>
                    <a:gd name="T3" fmla="*/ 1 h 196"/>
                    <a:gd name="T4" fmla="*/ 1 w 995"/>
                    <a:gd name="T5" fmla="*/ 1 h 196"/>
                    <a:gd name="T6" fmla="*/ 1 w 995"/>
                    <a:gd name="T7" fmla="*/ 1 h 196"/>
                    <a:gd name="T8" fmla="*/ 1 w 995"/>
                    <a:gd name="T9" fmla="*/ 1 h 196"/>
                    <a:gd name="T10" fmla="*/ 1 w 995"/>
                    <a:gd name="T11" fmla="*/ 1 h 196"/>
                    <a:gd name="T12" fmla="*/ 1 w 995"/>
                    <a:gd name="T13" fmla="*/ 1 h 196"/>
                    <a:gd name="T14" fmla="*/ 1 w 995"/>
                    <a:gd name="T15" fmla="*/ 1 h 196"/>
                    <a:gd name="T16" fmla="*/ 1 w 995"/>
                    <a:gd name="T17" fmla="*/ 1 h 196"/>
                    <a:gd name="T18" fmla="*/ 1 w 995"/>
                    <a:gd name="T19" fmla="*/ 1 h 196"/>
                    <a:gd name="T20" fmla="*/ 1 w 995"/>
                    <a:gd name="T21" fmla="*/ 1 h 196"/>
                    <a:gd name="T22" fmla="*/ 1 w 995"/>
                    <a:gd name="T23" fmla="*/ 1 h 196"/>
                    <a:gd name="T24" fmla="*/ 1 w 995"/>
                    <a:gd name="T25" fmla="*/ 1 h 196"/>
                    <a:gd name="T26" fmla="*/ 1 w 995"/>
                    <a:gd name="T27" fmla="*/ 1 h 196"/>
                    <a:gd name="T28" fmla="*/ 1 w 995"/>
                    <a:gd name="T29" fmla="*/ 1 h 196"/>
                    <a:gd name="T30" fmla="*/ 1 w 995"/>
                    <a:gd name="T31" fmla="*/ 1 h 196"/>
                    <a:gd name="T32" fmla="*/ 1 w 995"/>
                    <a:gd name="T33" fmla="*/ 1 h 196"/>
                    <a:gd name="T34" fmla="*/ 1 w 995"/>
                    <a:gd name="T35" fmla="*/ 1 h 196"/>
                    <a:gd name="T36" fmla="*/ 1 w 995"/>
                    <a:gd name="T37" fmla="*/ 1 h 196"/>
                    <a:gd name="T38" fmla="*/ 1 w 995"/>
                    <a:gd name="T39" fmla="*/ 1 h 196"/>
                    <a:gd name="T40" fmla="*/ 1 w 995"/>
                    <a:gd name="T41" fmla="*/ 1 h 196"/>
                    <a:gd name="T42" fmla="*/ 1 w 995"/>
                    <a:gd name="T43" fmla="*/ 1 h 196"/>
                    <a:gd name="T44" fmla="*/ 1 w 995"/>
                    <a:gd name="T45" fmla="*/ 1 h 196"/>
                    <a:gd name="T46" fmla="*/ 1 w 995"/>
                    <a:gd name="T47" fmla="*/ 1 h 196"/>
                    <a:gd name="T48" fmla="*/ 1 w 995"/>
                    <a:gd name="T49" fmla="*/ 1 h 196"/>
                    <a:gd name="T50" fmla="*/ 1 w 995"/>
                    <a:gd name="T51" fmla="*/ 1 h 196"/>
                    <a:gd name="T52" fmla="*/ 1 w 995"/>
                    <a:gd name="T53" fmla="*/ 1 h 196"/>
                    <a:gd name="T54" fmla="*/ 1 w 995"/>
                    <a:gd name="T55" fmla="*/ 1 h 196"/>
                    <a:gd name="T56" fmla="*/ 1 w 995"/>
                    <a:gd name="T57" fmla="*/ 1 h 196"/>
                    <a:gd name="T58" fmla="*/ 1 w 995"/>
                    <a:gd name="T59" fmla="*/ 1 h 196"/>
                    <a:gd name="T60" fmla="*/ 1 w 995"/>
                    <a:gd name="T61" fmla="*/ 1 h 196"/>
                    <a:gd name="T62" fmla="*/ 1 w 995"/>
                    <a:gd name="T63" fmla="*/ 1 h 196"/>
                    <a:gd name="T64" fmla="*/ 1 w 995"/>
                    <a:gd name="T65" fmla="*/ 1 h 196"/>
                    <a:gd name="T66" fmla="*/ 1 w 995"/>
                    <a:gd name="T67" fmla="*/ 1 h 196"/>
                    <a:gd name="T68" fmla="*/ 1 w 995"/>
                    <a:gd name="T69" fmla="*/ 1 h 196"/>
                    <a:gd name="T70" fmla="*/ 1 w 995"/>
                    <a:gd name="T71" fmla="*/ 1 h 196"/>
                    <a:gd name="T72" fmla="*/ 1 w 995"/>
                    <a:gd name="T73" fmla="*/ 1 h 196"/>
                    <a:gd name="T74" fmla="*/ 1 w 995"/>
                    <a:gd name="T75" fmla="*/ 1 h 196"/>
                    <a:gd name="T76" fmla="*/ 1 w 995"/>
                    <a:gd name="T77" fmla="*/ 1 h 196"/>
                    <a:gd name="T78" fmla="*/ 1 w 995"/>
                    <a:gd name="T79" fmla="*/ 1 h 196"/>
                    <a:gd name="T80" fmla="*/ 1 w 995"/>
                    <a:gd name="T81" fmla="*/ 1 h 196"/>
                    <a:gd name="T82" fmla="*/ 1 w 995"/>
                    <a:gd name="T83" fmla="*/ 1 h 196"/>
                    <a:gd name="T84" fmla="*/ 1 w 995"/>
                    <a:gd name="T85" fmla="*/ 1 h 196"/>
                    <a:gd name="T86" fmla="*/ 1 w 995"/>
                    <a:gd name="T87" fmla="*/ 1 h 196"/>
                    <a:gd name="T88" fmla="*/ 1 w 995"/>
                    <a:gd name="T89" fmla="*/ 1 h 196"/>
                    <a:gd name="T90" fmla="*/ 1 w 995"/>
                    <a:gd name="T91" fmla="*/ 1 h 196"/>
                    <a:gd name="T92" fmla="*/ 1 w 995"/>
                    <a:gd name="T93" fmla="*/ 1 h 196"/>
                    <a:gd name="T94" fmla="*/ 1 w 995"/>
                    <a:gd name="T95" fmla="*/ 1 h 196"/>
                    <a:gd name="T96" fmla="*/ 1 w 995"/>
                    <a:gd name="T97" fmla="*/ 1 h 196"/>
                    <a:gd name="T98" fmla="*/ 1 w 995"/>
                    <a:gd name="T99" fmla="*/ 1 h 196"/>
                    <a:gd name="T100" fmla="*/ 0 w 995"/>
                    <a:gd name="T101" fmla="*/ 0 h 196"/>
                    <a:gd name="T102" fmla="*/ 0 w 995"/>
                    <a:gd name="T103" fmla="*/ 1 h 196"/>
                    <a:gd name="T104" fmla="*/ 0 w 995"/>
                    <a:gd name="T105" fmla="*/ 1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95"/>
                    <a:gd name="T160" fmla="*/ 0 h 196"/>
                    <a:gd name="T161" fmla="*/ 995 w 995"/>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95" h="196">
                      <a:moveTo>
                        <a:pt x="0" y="1"/>
                      </a:moveTo>
                      <a:lnTo>
                        <a:pt x="30" y="11"/>
                      </a:lnTo>
                      <a:lnTo>
                        <a:pt x="59" y="22"/>
                      </a:lnTo>
                      <a:lnTo>
                        <a:pt x="89" y="32"/>
                      </a:lnTo>
                      <a:lnTo>
                        <a:pt x="119" y="41"/>
                      </a:lnTo>
                      <a:lnTo>
                        <a:pt x="149" y="50"/>
                      </a:lnTo>
                      <a:lnTo>
                        <a:pt x="179" y="58"/>
                      </a:lnTo>
                      <a:lnTo>
                        <a:pt x="208" y="66"/>
                      </a:lnTo>
                      <a:lnTo>
                        <a:pt x="238" y="73"/>
                      </a:lnTo>
                      <a:lnTo>
                        <a:pt x="270" y="80"/>
                      </a:lnTo>
                      <a:lnTo>
                        <a:pt x="299" y="87"/>
                      </a:lnTo>
                      <a:lnTo>
                        <a:pt x="331" y="93"/>
                      </a:lnTo>
                      <a:lnTo>
                        <a:pt x="361" y="100"/>
                      </a:lnTo>
                      <a:lnTo>
                        <a:pt x="392" y="106"/>
                      </a:lnTo>
                      <a:lnTo>
                        <a:pt x="422" y="111"/>
                      </a:lnTo>
                      <a:lnTo>
                        <a:pt x="453" y="116"/>
                      </a:lnTo>
                      <a:lnTo>
                        <a:pt x="484" y="122"/>
                      </a:lnTo>
                      <a:lnTo>
                        <a:pt x="500" y="124"/>
                      </a:lnTo>
                      <a:lnTo>
                        <a:pt x="516" y="128"/>
                      </a:lnTo>
                      <a:lnTo>
                        <a:pt x="533" y="131"/>
                      </a:lnTo>
                      <a:lnTo>
                        <a:pt x="549" y="133"/>
                      </a:lnTo>
                      <a:lnTo>
                        <a:pt x="566" y="137"/>
                      </a:lnTo>
                      <a:lnTo>
                        <a:pt x="582" y="140"/>
                      </a:lnTo>
                      <a:lnTo>
                        <a:pt x="598" y="143"/>
                      </a:lnTo>
                      <a:lnTo>
                        <a:pt x="615" y="146"/>
                      </a:lnTo>
                      <a:lnTo>
                        <a:pt x="631" y="149"/>
                      </a:lnTo>
                      <a:lnTo>
                        <a:pt x="647" y="152"/>
                      </a:lnTo>
                      <a:lnTo>
                        <a:pt x="664" y="155"/>
                      </a:lnTo>
                      <a:lnTo>
                        <a:pt x="680" y="157"/>
                      </a:lnTo>
                      <a:lnTo>
                        <a:pt x="696" y="161"/>
                      </a:lnTo>
                      <a:lnTo>
                        <a:pt x="713" y="163"/>
                      </a:lnTo>
                      <a:lnTo>
                        <a:pt x="729" y="167"/>
                      </a:lnTo>
                      <a:lnTo>
                        <a:pt x="745" y="169"/>
                      </a:lnTo>
                      <a:lnTo>
                        <a:pt x="760" y="171"/>
                      </a:lnTo>
                      <a:lnTo>
                        <a:pt x="774" y="174"/>
                      </a:lnTo>
                      <a:lnTo>
                        <a:pt x="789" y="177"/>
                      </a:lnTo>
                      <a:lnTo>
                        <a:pt x="804" y="179"/>
                      </a:lnTo>
                      <a:lnTo>
                        <a:pt x="819" y="183"/>
                      </a:lnTo>
                      <a:lnTo>
                        <a:pt x="835" y="185"/>
                      </a:lnTo>
                      <a:lnTo>
                        <a:pt x="850" y="187"/>
                      </a:lnTo>
                      <a:lnTo>
                        <a:pt x="865" y="190"/>
                      </a:lnTo>
                      <a:lnTo>
                        <a:pt x="880" y="192"/>
                      </a:lnTo>
                      <a:lnTo>
                        <a:pt x="895" y="194"/>
                      </a:lnTo>
                      <a:lnTo>
                        <a:pt x="911" y="196"/>
                      </a:lnTo>
                      <a:lnTo>
                        <a:pt x="926" y="196"/>
                      </a:lnTo>
                      <a:lnTo>
                        <a:pt x="941" y="196"/>
                      </a:lnTo>
                      <a:lnTo>
                        <a:pt x="956" y="196"/>
                      </a:lnTo>
                      <a:lnTo>
                        <a:pt x="970" y="193"/>
                      </a:lnTo>
                      <a:lnTo>
                        <a:pt x="985" y="191"/>
                      </a:lnTo>
                      <a:lnTo>
                        <a:pt x="991" y="187"/>
                      </a:lnTo>
                      <a:lnTo>
                        <a:pt x="994" y="181"/>
                      </a:lnTo>
                      <a:lnTo>
                        <a:pt x="995" y="172"/>
                      </a:lnTo>
                      <a:lnTo>
                        <a:pt x="992" y="168"/>
                      </a:lnTo>
                      <a:lnTo>
                        <a:pt x="978" y="164"/>
                      </a:lnTo>
                      <a:lnTo>
                        <a:pt x="965" y="162"/>
                      </a:lnTo>
                      <a:lnTo>
                        <a:pt x="951" y="160"/>
                      </a:lnTo>
                      <a:lnTo>
                        <a:pt x="938" y="156"/>
                      </a:lnTo>
                      <a:lnTo>
                        <a:pt x="924" y="154"/>
                      </a:lnTo>
                      <a:lnTo>
                        <a:pt x="910" y="153"/>
                      </a:lnTo>
                      <a:lnTo>
                        <a:pt x="896" y="151"/>
                      </a:lnTo>
                      <a:lnTo>
                        <a:pt x="882" y="148"/>
                      </a:lnTo>
                      <a:lnTo>
                        <a:pt x="869" y="147"/>
                      </a:lnTo>
                      <a:lnTo>
                        <a:pt x="855" y="145"/>
                      </a:lnTo>
                      <a:lnTo>
                        <a:pt x="841" y="144"/>
                      </a:lnTo>
                      <a:lnTo>
                        <a:pt x="827" y="143"/>
                      </a:lnTo>
                      <a:lnTo>
                        <a:pt x="813" y="140"/>
                      </a:lnTo>
                      <a:lnTo>
                        <a:pt x="799" y="139"/>
                      </a:lnTo>
                      <a:lnTo>
                        <a:pt x="786" y="137"/>
                      </a:lnTo>
                      <a:lnTo>
                        <a:pt x="772" y="136"/>
                      </a:lnTo>
                      <a:lnTo>
                        <a:pt x="757" y="133"/>
                      </a:lnTo>
                      <a:lnTo>
                        <a:pt x="741" y="132"/>
                      </a:lnTo>
                      <a:lnTo>
                        <a:pt x="726" y="130"/>
                      </a:lnTo>
                      <a:lnTo>
                        <a:pt x="710" y="128"/>
                      </a:lnTo>
                      <a:lnTo>
                        <a:pt x="695" y="125"/>
                      </a:lnTo>
                      <a:lnTo>
                        <a:pt x="678" y="123"/>
                      </a:lnTo>
                      <a:lnTo>
                        <a:pt x="664" y="121"/>
                      </a:lnTo>
                      <a:lnTo>
                        <a:pt x="647" y="118"/>
                      </a:lnTo>
                      <a:lnTo>
                        <a:pt x="632" y="116"/>
                      </a:lnTo>
                      <a:lnTo>
                        <a:pt x="616" y="114"/>
                      </a:lnTo>
                      <a:lnTo>
                        <a:pt x="601" y="111"/>
                      </a:lnTo>
                      <a:lnTo>
                        <a:pt x="585" y="109"/>
                      </a:lnTo>
                      <a:lnTo>
                        <a:pt x="570" y="107"/>
                      </a:lnTo>
                      <a:lnTo>
                        <a:pt x="555" y="104"/>
                      </a:lnTo>
                      <a:lnTo>
                        <a:pt x="539" y="102"/>
                      </a:lnTo>
                      <a:lnTo>
                        <a:pt x="524" y="100"/>
                      </a:lnTo>
                      <a:lnTo>
                        <a:pt x="491" y="95"/>
                      </a:lnTo>
                      <a:lnTo>
                        <a:pt x="457" y="91"/>
                      </a:lnTo>
                      <a:lnTo>
                        <a:pt x="425" y="86"/>
                      </a:lnTo>
                      <a:lnTo>
                        <a:pt x="392" y="81"/>
                      </a:lnTo>
                      <a:lnTo>
                        <a:pt x="358" y="77"/>
                      </a:lnTo>
                      <a:lnTo>
                        <a:pt x="326" y="71"/>
                      </a:lnTo>
                      <a:lnTo>
                        <a:pt x="293" y="66"/>
                      </a:lnTo>
                      <a:lnTo>
                        <a:pt x="260" y="61"/>
                      </a:lnTo>
                      <a:lnTo>
                        <a:pt x="227" y="55"/>
                      </a:lnTo>
                      <a:lnTo>
                        <a:pt x="195" y="48"/>
                      </a:lnTo>
                      <a:lnTo>
                        <a:pt x="162" y="42"/>
                      </a:lnTo>
                      <a:lnTo>
                        <a:pt x="130" y="34"/>
                      </a:lnTo>
                      <a:lnTo>
                        <a:pt x="98" y="27"/>
                      </a:lnTo>
                      <a:lnTo>
                        <a:pt x="66" y="18"/>
                      </a:lnTo>
                      <a:lnTo>
                        <a:pt x="33" y="9"/>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9" name="Freeform 108"/>
                <p:cNvSpPr>
                  <a:spLocks/>
                </p:cNvSpPr>
                <p:nvPr/>
              </p:nvSpPr>
              <p:spPr bwMode="auto">
                <a:xfrm rot="-2279333">
                  <a:off x="431" y="2968"/>
                  <a:ext cx="354" cy="38"/>
                </a:xfrm>
                <a:custGeom>
                  <a:avLst/>
                  <a:gdLst>
                    <a:gd name="T0" fmla="*/ 0 w 709"/>
                    <a:gd name="T1" fmla="*/ 1 h 75"/>
                    <a:gd name="T2" fmla="*/ 0 w 709"/>
                    <a:gd name="T3" fmla="*/ 1 h 75"/>
                    <a:gd name="T4" fmla="*/ 0 w 709"/>
                    <a:gd name="T5" fmla="*/ 1 h 75"/>
                    <a:gd name="T6" fmla="*/ 0 w 709"/>
                    <a:gd name="T7" fmla="*/ 1 h 75"/>
                    <a:gd name="T8" fmla="*/ 0 w 709"/>
                    <a:gd name="T9" fmla="*/ 1 h 75"/>
                    <a:gd name="T10" fmla="*/ 0 w 709"/>
                    <a:gd name="T11" fmla="*/ 1 h 75"/>
                    <a:gd name="T12" fmla="*/ 0 w 709"/>
                    <a:gd name="T13" fmla="*/ 1 h 75"/>
                    <a:gd name="T14" fmla="*/ 0 w 709"/>
                    <a:gd name="T15" fmla="*/ 1 h 75"/>
                    <a:gd name="T16" fmla="*/ 0 w 709"/>
                    <a:gd name="T17" fmla="*/ 1 h 75"/>
                    <a:gd name="T18" fmla="*/ 0 w 709"/>
                    <a:gd name="T19" fmla="*/ 1 h 75"/>
                    <a:gd name="T20" fmla="*/ 0 w 709"/>
                    <a:gd name="T21" fmla="*/ 1 h 75"/>
                    <a:gd name="T22" fmla="*/ 0 w 709"/>
                    <a:gd name="T23" fmla="*/ 1 h 75"/>
                    <a:gd name="T24" fmla="*/ 0 w 709"/>
                    <a:gd name="T25" fmla="*/ 1 h 75"/>
                    <a:gd name="T26" fmla="*/ 0 w 709"/>
                    <a:gd name="T27" fmla="*/ 1 h 75"/>
                    <a:gd name="T28" fmla="*/ 0 w 709"/>
                    <a:gd name="T29" fmla="*/ 1 h 75"/>
                    <a:gd name="T30" fmla="*/ 0 w 709"/>
                    <a:gd name="T31" fmla="*/ 1 h 75"/>
                    <a:gd name="T32" fmla="*/ 0 w 709"/>
                    <a:gd name="T33" fmla="*/ 1 h 75"/>
                    <a:gd name="T34" fmla="*/ 0 w 709"/>
                    <a:gd name="T35" fmla="*/ 1 h 75"/>
                    <a:gd name="T36" fmla="*/ 0 w 709"/>
                    <a:gd name="T37" fmla="*/ 1 h 75"/>
                    <a:gd name="T38" fmla="*/ 0 w 709"/>
                    <a:gd name="T39" fmla="*/ 1 h 75"/>
                    <a:gd name="T40" fmla="*/ 0 w 709"/>
                    <a:gd name="T41" fmla="*/ 1 h 75"/>
                    <a:gd name="T42" fmla="*/ 0 w 709"/>
                    <a:gd name="T43" fmla="*/ 1 h 75"/>
                    <a:gd name="T44" fmla="*/ 0 w 709"/>
                    <a:gd name="T45" fmla="*/ 1 h 75"/>
                    <a:gd name="T46" fmla="*/ 0 w 709"/>
                    <a:gd name="T47" fmla="*/ 1 h 75"/>
                    <a:gd name="T48" fmla="*/ 0 w 709"/>
                    <a:gd name="T49" fmla="*/ 1 h 75"/>
                    <a:gd name="T50" fmla="*/ 0 w 709"/>
                    <a:gd name="T51" fmla="*/ 1 h 75"/>
                    <a:gd name="T52" fmla="*/ 0 w 709"/>
                    <a:gd name="T53" fmla="*/ 1 h 75"/>
                    <a:gd name="T54" fmla="*/ 0 w 709"/>
                    <a:gd name="T55" fmla="*/ 1 h 75"/>
                    <a:gd name="T56" fmla="*/ 0 w 709"/>
                    <a:gd name="T57" fmla="*/ 1 h 75"/>
                    <a:gd name="T58" fmla="*/ 0 w 709"/>
                    <a:gd name="T59" fmla="*/ 1 h 75"/>
                    <a:gd name="T60" fmla="*/ 0 w 709"/>
                    <a:gd name="T61" fmla="*/ 1 h 75"/>
                    <a:gd name="T62" fmla="*/ 0 w 709"/>
                    <a:gd name="T63" fmla="*/ 1 h 75"/>
                    <a:gd name="T64" fmla="*/ 0 w 709"/>
                    <a:gd name="T65" fmla="*/ 1 h 75"/>
                    <a:gd name="T66" fmla="*/ 0 w 709"/>
                    <a:gd name="T67" fmla="*/ 1 h 75"/>
                    <a:gd name="T68" fmla="*/ 0 w 709"/>
                    <a:gd name="T69" fmla="*/ 1 h 75"/>
                    <a:gd name="T70" fmla="*/ 0 w 709"/>
                    <a:gd name="T71" fmla="*/ 1 h 75"/>
                    <a:gd name="T72" fmla="*/ 0 w 709"/>
                    <a:gd name="T73" fmla="*/ 1 h 75"/>
                    <a:gd name="T74" fmla="*/ 0 w 709"/>
                    <a:gd name="T75" fmla="*/ 1 h 75"/>
                    <a:gd name="T76" fmla="*/ 0 w 709"/>
                    <a:gd name="T77" fmla="*/ 1 h 75"/>
                    <a:gd name="T78" fmla="*/ 0 w 709"/>
                    <a:gd name="T79" fmla="*/ 1 h 75"/>
                    <a:gd name="T80" fmla="*/ 0 w 709"/>
                    <a:gd name="T81" fmla="*/ 1 h 75"/>
                    <a:gd name="T82" fmla="*/ 0 w 709"/>
                    <a:gd name="T83" fmla="*/ 1 h 75"/>
                    <a:gd name="T84" fmla="*/ 0 w 709"/>
                    <a:gd name="T85" fmla="*/ 0 h 75"/>
                    <a:gd name="T86" fmla="*/ 0 w 709"/>
                    <a:gd name="T87" fmla="*/ 0 h 75"/>
                    <a:gd name="T88" fmla="*/ 0 w 709"/>
                    <a:gd name="T89" fmla="*/ 0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9"/>
                    <a:gd name="T136" fmla="*/ 0 h 75"/>
                    <a:gd name="T137" fmla="*/ 709 w 709"/>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9" h="75">
                      <a:moveTo>
                        <a:pt x="0" y="0"/>
                      </a:moveTo>
                      <a:lnTo>
                        <a:pt x="22" y="3"/>
                      </a:lnTo>
                      <a:lnTo>
                        <a:pt x="44" y="6"/>
                      </a:lnTo>
                      <a:lnTo>
                        <a:pt x="65" y="8"/>
                      </a:lnTo>
                      <a:lnTo>
                        <a:pt x="87" y="11"/>
                      </a:lnTo>
                      <a:lnTo>
                        <a:pt x="109" y="14"/>
                      </a:lnTo>
                      <a:lnTo>
                        <a:pt x="130" y="17"/>
                      </a:lnTo>
                      <a:lnTo>
                        <a:pt x="152" y="19"/>
                      </a:lnTo>
                      <a:lnTo>
                        <a:pt x="174" y="21"/>
                      </a:lnTo>
                      <a:lnTo>
                        <a:pt x="195" y="25"/>
                      </a:lnTo>
                      <a:lnTo>
                        <a:pt x="217" y="27"/>
                      </a:lnTo>
                      <a:lnTo>
                        <a:pt x="239" y="29"/>
                      </a:lnTo>
                      <a:lnTo>
                        <a:pt x="261" y="33"/>
                      </a:lnTo>
                      <a:lnTo>
                        <a:pt x="282" y="35"/>
                      </a:lnTo>
                      <a:lnTo>
                        <a:pt x="303" y="37"/>
                      </a:lnTo>
                      <a:lnTo>
                        <a:pt x="325" y="41"/>
                      </a:lnTo>
                      <a:lnTo>
                        <a:pt x="347" y="43"/>
                      </a:lnTo>
                      <a:lnTo>
                        <a:pt x="361" y="44"/>
                      </a:lnTo>
                      <a:lnTo>
                        <a:pt x="375" y="46"/>
                      </a:lnTo>
                      <a:lnTo>
                        <a:pt x="388" y="48"/>
                      </a:lnTo>
                      <a:lnTo>
                        <a:pt x="403" y="50"/>
                      </a:lnTo>
                      <a:lnTo>
                        <a:pt x="417" y="51"/>
                      </a:lnTo>
                      <a:lnTo>
                        <a:pt x="431" y="52"/>
                      </a:lnTo>
                      <a:lnTo>
                        <a:pt x="445" y="55"/>
                      </a:lnTo>
                      <a:lnTo>
                        <a:pt x="459" y="56"/>
                      </a:lnTo>
                      <a:lnTo>
                        <a:pt x="473" y="57"/>
                      </a:lnTo>
                      <a:lnTo>
                        <a:pt x="486" y="58"/>
                      </a:lnTo>
                      <a:lnTo>
                        <a:pt x="500" y="60"/>
                      </a:lnTo>
                      <a:lnTo>
                        <a:pt x="514" y="61"/>
                      </a:lnTo>
                      <a:lnTo>
                        <a:pt x="529" y="63"/>
                      </a:lnTo>
                      <a:lnTo>
                        <a:pt x="543" y="64"/>
                      </a:lnTo>
                      <a:lnTo>
                        <a:pt x="557" y="66"/>
                      </a:lnTo>
                      <a:lnTo>
                        <a:pt x="570" y="67"/>
                      </a:lnTo>
                      <a:lnTo>
                        <a:pt x="585" y="70"/>
                      </a:lnTo>
                      <a:lnTo>
                        <a:pt x="600" y="71"/>
                      </a:lnTo>
                      <a:lnTo>
                        <a:pt x="617" y="73"/>
                      </a:lnTo>
                      <a:lnTo>
                        <a:pt x="631" y="74"/>
                      </a:lnTo>
                      <a:lnTo>
                        <a:pt x="648" y="75"/>
                      </a:lnTo>
                      <a:lnTo>
                        <a:pt x="663" y="75"/>
                      </a:lnTo>
                      <a:lnTo>
                        <a:pt x="679" y="75"/>
                      </a:lnTo>
                      <a:lnTo>
                        <a:pt x="695" y="74"/>
                      </a:lnTo>
                      <a:lnTo>
                        <a:pt x="699" y="72"/>
                      </a:lnTo>
                      <a:lnTo>
                        <a:pt x="705" y="68"/>
                      </a:lnTo>
                      <a:lnTo>
                        <a:pt x="709" y="63"/>
                      </a:lnTo>
                      <a:lnTo>
                        <a:pt x="706" y="59"/>
                      </a:lnTo>
                      <a:lnTo>
                        <a:pt x="694" y="55"/>
                      </a:lnTo>
                      <a:lnTo>
                        <a:pt x="681" y="51"/>
                      </a:lnTo>
                      <a:lnTo>
                        <a:pt x="668" y="49"/>
                      </a:lnTo>
                      <a:lnTo>
                        <a:pt x="656" y="46"/>
                      </a:lnTo>
                      <a:lnTo>
                        <a:pt x="643" y="45"/>
                      </a:lnTo>
                      <a:lnTo>
                        <a:pt x="629" y="44"/>
                      </a:lnTo>
                      <a:lnTo>
                        <a:pt x="617" y="43"/>
                      </a:lnTo>
                      <a:lnTo>
                        <a:pt x="604" y="42"/>
                      </a:lnTo>
                      <a:lnTo>
                        <a:pt x="590" y="41"/>
                      </a:lnTo>
                      <a:lnTo>
                        <a:pt x="576" y="40"/>
                      </a:lnTo>
                      <a:lnTo>
                        <a:pt x="561" y="38"/>
                      </a:lnTo>
                      <a:lnTo>
                        <a:pt x="547" y="37"/>
                      </a:lnTo>
                      <a:lnTo>
                        <a:pt x="534" y="36"/>
                      </a:lnTo>
                      <a:lnTo>
                        <a:pt x="520" y="35"/>
                      </a:lnTo>
                      <a:lnTo>
                        <a:pt x="505" y="34"/>
                      </a:lnTo>
                      <a:lnTo>
                        <a:pt x="491" y="33"/>
                      </a:lnTo>
                      <a:lnTo>
                        <a:pt x="477" y="32"/>
                      </a:lnTo>
                      <a:lnTo>
                        <a:pt x="462" y="30"/>
                      </a:lnTo>
                      <a:lnTo>
                        <a:pt x="448" y="30"/>
                      </a:lnTo>
                      <a:lnTo>
                        <a:pt x="435" y="29"/>
                      </a:lnTo>
                      <a:lnTo>
                        <a:pt x="421" y="28"/>
                      </a:lnTo>
                      <a:lnTo>
                        <a:pt x="406" y="27"/>
                      </a:lnTo>
                      <a:lnTo>
                        <a:pt x="392" y="27"/>
                      </a:lnTo>
                      <a:lnTo>
                        <a:pt x="378" y="26"/>
                      </a:lnTo>
                      <a:lnTo>
                        <a:pt x="355" y="25"/>
                      </a:lnTo>
                      <a:lnTo>
                        <a:pt x="331" y="22"/>
                      </a:lnTo>
                      <a:lnTo>
                        <a:pt x="308" y="21"/>
                      </a:lnTo>
                      <a:lnTo>
                        <a:pt x="284" y="20"/>
                      </a:lnTo>
                      <a:lnTo>
                        <a:pt x="261" y="19"/>
                      </a:lnTo>
                      <a:lnTo>
                        <a:pt x="236" y="18"/>
                      </a:lnTo>
                      <a:lnTo>
                        <a:pt x="213" y="15"/>
                      </a:lnTo>
                      <a:lnTo>
                        <a:pt x="189" y="14"/>
                      </a:lnTo>
                      <a:lnTo>
                        <a:pt x="165" y="13"/>
                      </a:lnTo>
                      <a:lnTo>
                        <a:pt x="142" y="12"/>
                      </a:lnTo>
                      <a:lnTo>
                        <a:pt x="118" y="10"/>
                      </a:lnTo>
                      <a:lnTo>
                        <a:pt x="95" y="8"/>
                      </a:lnTo>
                      <a:lnTo>
                        <a:pt x="71" y="6"/>
                      </a:lnTo>
                      <a:lnTo>
                        <a:pt x="47" y="5"/>
                      </a:lnTo>
                      <a:lnTo>
                        <a:pt x="2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0" name="Freeform 109"/>
                <p:cNvSpPr>
                  <a:spLocks/>
                </p:cNvSpPr>
                <p:nvPr/>
              </p:nvSpPr>
              <p:spPr bwMode="auto">
                <a:xfrm rot="-2279333">
                  <a:off x="765" y="2877"/>
                  <a:ext cx="150" cy="517"/>
                </a:xfrm>
                <a:custGeom>
                  <a:avLst/>
                  <a:gdLst>
                    <a:gd name="T0" fmla="*/ 0 w 301"/>
                    <a:gd name="T1" fmla="*/ 0 h 1035"/>
                    <a:gd name="T2" fmla="*/ 0 w 301"/>
                    <a:gd name="T3" fmla="*/ 0 h 1035"/>
                    <a:gd name="T4" fmla="*/ 0 w 301"/>
                    <a:gd name="T5" fmla="*/ 0 h 1035"/>
                    <a:gd name="T6" fmla="*/ 0 w 301"/>
                    <a:gd name="T7" fmla="*/ 0 h 1035"/>
                    <a:gd name="T8" fmla="*/ 0 w 301"/>
                    <a:gd name="T9" fmla="*/ 0 h 1035"/>
                    <a:gd name="T10" fmla="*/ 0 w 301"/>
                    <a:gd name="T11" fmla="*/ 0 h 1035"/>
                    <a:gd name="T12" fmla="*/ 0 w 301"/>
                    <a:gd name="T13" fmla="*/ 0 h 1035"/>
                    <a:gd name="T14" fmla="*/ 0 w 301"/>
                    <a:gd name="T15" fmla="*/ 0 h 1035"/>
                    <a:gd name="T16" fmla="*/ 0 w 301"/>
                    <a:gd name="T17" fmla="*/ 0 h 1035"/>
                    <a:gd name="T18" fmla="*/ 0 w 301"/>
                    <a:gd name="T19" fmla="*/ 0 h 1035"/>
                    <a:gd name="T20" fmla="*/ 0 w 301"/>
                    <a:gd name="T21" fmla="*/ 0 h 1035"/>
                    <a:gd name="T22" fmla="*/ 0 w 301"/>
                    <a:gd name="T23" fmla="*/ 0 h 1035"/>
                    <a:gd name="T24" fmla="*/ 0 w 301"/>
                    <a:gd name="T25" fmla="*/ 0 h 1035"/>
                    <a:gd name="T26" fmla="*/ 0 w 301"/>
                    <a:gd name="T27" fmla="*/ 0 h 1035"/>
                    <a:gd name="T28" fmla="*/ 0 w 301"/>
                    <a:gd name="T29" fmla="*/ 0 h 1035"/>
                    <a:gd name="T30" fmla="*/ 0 w 301"/>
                    <a:gd name="T31" fmla="*/ 0 h 1035"/>
                    <a:gd name="T32" fmla="*/ 0 w 301"/>
                    <a:gd name="T33" fmla="*/ 0 h 1035"/>
                    <a:gd name="T34" fmla="*/ 0 w 301"/>
                    <a:gd name="T35" fmla="*/ 0 h 1035"/>
                    <a:gd name="T36" fmla="*/ 0 w 301"/>
                    <a:gd name="T37" fmla="*/ 0 h 1035"/>
                    <a:gd name="T38" fmla="*/ 0 w 301"/>
                    <a:gd name="T39" fmla="*/ 0 h 1035"/>
                    <a:gd name="T40" fmla="*/ 0 w 301"/>
                    <a:gd name="T41" fmla="*/ 0 h 1035"/>
                    <a:gd name="T42" fmla="*/ 0 w 301"/>
                    <a:gd name="T43" fmla="*/ 0 h 1035"/>
                    <a:gd name="T44" fmla="*/ 0 w 301"/>
                    <a:gd name="T45" fmla="*/ 0 h 1035"/>
                    <a:gd name="T46" fmla="*/ 0 w 301"/>
                    <a:gd name="T47" fmla="*/ 0 h 1035"/>
                    <a:gd name="T48" fmla="*/ 0 w 301"/>
                    <a:gd name="T49" fmla="*/ 0 h 1035"/>
                    <a:gd name="T50" fmla="*/ 0 w 301"/>
                    <a:gd name="T51" fmla="*/ 0 h 1035"/>
                    <a:gd name="T52" fmla="*/ 0 w 301"/>
                    <a:gd name="T53" fmla="*/ 0 h 1035"/>
                    <a:gd name="T54" fmla="*/ 0 w 301"/>
                    <a:gd name="T55" fmla="*/ 0 h 1035"/>
                    <a:gd name="T56" fmla="*/ 0 w 301"/>
                    <a:gd name="T57" fmla="*/ 0 h 1035"/>
                    <a:gd name="T58" fmla="*/ 0 w 301"/>
                    <a:gd name="T59" fmla="*/ 0 h 1035"/>
                    <a:gd name="T60" fmla="*/ 0 w 301"/>
                    <a:gd name="T61" fmla="*/ 0 h 1035"/>
                    <a:gd name="T62" fmla="*/ 0 w 301"/>
                    <a:gd name="T63" fmla="*/ 0 h 1035"/>
                    <a:gd name="T64" fmla="*/ 0 w 301"/>
                    <a:gd name="T65" fmla="*/ 0 h 10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1"/>
                    <a:gd name="T100" fmla="*/ 0 h 1035"/>
                    <a:gd name="T101" fmla="*/ 301 w 301"/>
                    <a:gd name="T102" fmla="*/ 1035 h 10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1" h="1035">
                      <a:moveTo>
                        <a:pt x="300" y="1"/>
                      </a:moveTo>
                      <a:lnTo>
                        <a:pt x="279" y="63"/>
                      </a:lnTo>
                      <a:lnTo>
                        <a:pt x="259" y="124"/>
                      </a:lnTo>
                      <a:lnTo>
                        <a:pt x="240" y="187"/>
                      </a:lnTo>
                      <a:lnTo>
                        <a:pt x="221" y="249"/>
                      </a:lnTo>
                      <a:lnTo>
                        <a:pt x="204" y="312"/>
                      </a:lnTo>
                      <a:lnTo>
                        <a:pt x="186" y="374"/>
                      </a:lnTo>
                      <a:lnTo>
                        <a:pt x="168" y="437"/>
                      </a:lnTo>
                      <a:lnTo>
                        <a:pt x="150" y="500"/>
                      </a:lnTo>
                      <a:lnTo>
                        <a:pt x="141" y="533"/>
                      </a:lnTo>
                      <a:lnTo>
                        <a:pt x="130" y="567"/>
                      </a:lnTo>
                      <a:lnTo>
                        <a:pt x="120" y="600"/>
                      </a:lnTo>
                      <a:lnTo>
                        <a:pt x="110" y="634"/>
                      </a:lnTo>
                      <a:lnTo>
                        <a:pt x="99" y="667"/>
                      </a:lnTo>
                      <a:lnTo>
                        <a:pt x="89" y="700"/>
                      </a:lnTo>
                      <a:lnTo>
                        <a:pt x="78" y="734"/>
                      </a:lnTo>
                      <a:lnTo>
                        <a:pt x="69" y="767"/>
                      </a:lnTo>
                      <a:lnTo>
                        <a:pt x="59" y="799"/>
                      </a:lnTo>
                      <a:lnTo>
                        <a:pt x="49" y="832"/>
                      </a:lnTo>
                      <a:lnTo>
                        <a:pt x="38" y="865"/>
                      </a:lnTo>
                      <a:lnTo>
                        <a:pt x="28" y="897"/>
                      </a:lnTo>
                      <a:lnTo>
                        <a:pt x="19" y="931"/>
                      </a:lnTo>
                      <a:lnTo>
                        <a:pt x="10" y="964"/>
                      </a:lnTo>
                      <a:lnTo>
                        <a:pt x="5" y="997"/>
                      </a:lnTo>
                      <a:lnTo>
                        <a:pt x="0" y="1030"/>
                      </a:lnTo>
                      <a:lnTo>
                        <a:pt x="1" y="1035"/>
                      </a:lnTo>
                      <a:lnTo>
                        <a:pt x="6" y="1035"/>
                      </a:lnTo>
                      <a:lnTo>
                        <a:pt x="12" y="1032"/>
                      </a:lnTo>
                      <a:lnTo>
                        <a:pt x="15" y="1029"/>
                      </a:lnTo>
                      <a:lnTo>
                        <a:pt x="22" y="1017"/>
                      </a:lnTo>
                      <a:lnTo>
                        <a:pt x="29" y="1006"/>
                      </a:lnTo>
                      <a:lnTo>
                        <a:pt x="34" y="994"/>
                      </a:lnTo>
                      <a:lnTo>
                        <a:pt x="38" y="983"/>
                      </a:lnTo>
                      <a:lnTo>
                        <a:pt x="43" y="971"/>
                      </a:lnTo>
                      <a:lnTo>
                        <a:pt x="46" y="958"/>
                      </a:lnTo>
                      <a:lnTo>
                        <a:pt x="49" y="946"/>
                      </a:lnTo>
                      <a:lnTo>
                        <a:pt x="52" y="933"/>
                      </a:lnTo>
                      <a:lnTo>
                        <a:pt x="57" y="916"/>
                      </a:lnTo>
                      <a:lnTo>
                        <a:pt x="61" y="900"/>
                      </a:lnTo>
                      <a:lnTo>
                        <a:pt x="66" y="882"/>
                      </a:lnTo>
                      <a:lnTo>
                        <a:pt x="70" y="866"/>
                      </a:lnTo>
                      <a:lnTo>
                        <a:pt x="75" y="850"/>
                      </a:lnTo>
                      <a:lnTo>
                        <a:pt x="80" y="833"/>
                      </a:lnTo>
                      <a:lnTo>
                        <a:pt x="84" y="817"/>
                      </a:lnTo>
                      <a:lnTo>
                        <a:pt x="89" y="799"/>
                      </a:lnTo>
                      <a:lnTo>
                        <a:pt x="98" y="768"/>
                      </a:lnTo>
                      <a:lnTo>
                        <a:pt x="106" y="736"/>
                      </a:lnTo>
                      <a:lnTo>
                        <a:pt x="115" y="705"/>
                      </a:lnTo>
                      <a:lnTo>
                        <a:pt x="123" y="673"/>
                      </a:lnTo>
                      <a:lnTo>
                        <a:pt x="133" y="642"/>
                      </a:lnTo>
                      <a:lnTo>
                        <a:pt x="141" y="611"/>
                      </a:lnTo>
                      <a:lnTo>
                        <a:pt x="149" y="578"/>
                      </a:lnTo>
                      <a:lnTo>
                        <a:pt x="157" y="547"/>
                      </a:lnTo>
                      <a:lnTo>
                        <a:pt x="174" y="478"/>
                      </a:lnTo>
                      <a:lnTo>
                        <a:pt x="190" y="409"/>
                      </a:lnTo>
                      <a:lnTo>
                        <a:pt x="207" y="341"/>
                      </a:lnTo>
                      <a:lnTo>
                        <a:pt x="224" y="272"/>
                      </a:lnTo>
                      <a:lnTo>
                        <a:pt x="242" y="204"/>
                      </a:lnTo>
                      <a:lnTo>
                        <a:pt x="260" y="136"/>
                      </a:lnTo>
                      <a:lnTo>
                        <a:pt x="280" y="68"/>
                      </a:lnTo>
                      <a:lnTo>
                        <a:pt x="301" y="0"/>
                      </a:lnTo>
                      <a:lnTo>
                        <a:pt x="300" y="0"/>
                      </a:lnTo>
                      <a:lnTo>
                        <a:pt x="30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1" name="Freeform 110"/>
                <p:cNvSpPr>
                  <a:spLocks/>
                </p:cNvSpPr>
                <p:nvPr/>
              </p:nvSpPr>
              <p:spPr bwMode="auto">
                <a:xfrm rot="-2279333">
                  <a:off x="480" y="3056"/>
                  <a:ext cx="149" cy="502"/>
                </a:xfrm>
                <a:custGeom>
                  <a:avLst/>
                  <a:gdLst>
                    <a:gd name="T0" fmla="*/ 1 w 298"/>
                    <a:gd name="T1" fmla="*/ 0 h 1005"/>
                    <a:gd name="T2" fmla="*/ 1 w 298"/>
                    <a:gd name="T3" fmla="*/ 0 h 1005"/>
                    <a:gd name="T4" fmla="*/ 1 w 298"/>
                    <a:gd name="T5" fmla="*/ 0 h 1005"/>
                    <a:gd name="T6" fmla="*/ 1 w 298"/>
                    <a:gd name="T7" fmla="*/ 0 h 1005"/>
                    <a:gd name="T8" fmla="*/ 1 w 298"/>
                    <a:gd name="T9" fmla="*/ 0 h 1005"/>
                    <a:gd name="T10" fmla="*/ 1 w 298"/>
                    <a:gd name="T11" fmla="*/ 0 h 1005"/>
                    <a:gd name="T12" fmla="*/ 1 w 298"/>
                    <a:gd name="T13" fmla="*/ 0 h 1005"/>
                    <a:gd name="T14" fmla="*/ 1 w 298"/>
                    <a:gd name="T15" fmla="*/ 0 h 1005"/>
                    <a:gd name="T16" fmla="*/ 1 w 298"/>
                    <a:gd name="T17" fmla="*/ 0 h 1005"/>
                    <a:gd name="T18" fmla="*/ 1 w 298"/>
                    <a:gd name="T19" fmla="*/ 0 h 1005"/>
                    <a:gd name="T20" fmla="*/ 1 w 298"/>
                    <a:gd name="T21" fmla="*/ 0 h 1005"/>
                    <a:gd name="T22" fmla="*/ 1 w 298"/>
                    <a:gd name="T23" fmla="*/ 0 h 1005"/>
                    <a:gd name="T24" fmla="*/ 1 w 298"/>
                    <a:gd name="T25" fmla="*/ 0 h 1005"/>
                    <a:gd name="T26" fmla="*/ 1 w 298"/>
                    <a:gd name="T27" fmla="*/ 0 h 1005"/>
                    <a:gd name="T28" fmla="*/ 1 w 298"/>
                    <a:gd name="T29" fmla="*/ 0 h 1005"/>
                    <a:gd name="T30" fmla="*/ 1 w 298"/>
                    <a:gd name="T31" fmla="*/ 0 h 1005"/>
                    <a:gd name="T32" fmla="*/ 1 w 298"/>
                    <a:gd name="T33" fmla="*/ 0 h 1005"/>
                    <a:gd name="T34" fmla="*/ 1 w 298"/>
                    <a:gd name="T35" fmla="*/ 0 h 1005"/>
                    <a:gd name="T36" fmla="*/ 1 w 298"/>
                    <a:gd name="T37" fmla="*/ 0 h 1005"/>
                    <a:gd name="T38" fmla="*/ 1 w 298"/>
                    <a:gd name="T39" fmla="*/ 0 h 1005"/>
                    <a:gd name="T40" fmla="*/ 1 w 298"/>
                    <a:gd name="T41" fmla="*/ 0 h 1005"/>
                    <a:gd name="T42" fmla="*/ 1 w 298"/>
                    <a:gd name="T43" fmla="*/ 0 h 1005"/>
                    <a:gd name="T44" fmla="*/ 1 w 298"/>
                    <a:gd name="T45" fmla="*/ 0 h 1005"/>
                    <a:gd name="T46" fmla="*/ 1 w 298"/>
                    <a:gd name="T47" fmla="*/ 0 h 1005"/>
                    <a:gd name="T48" fmla="*/ 1 w 298"/>
                    <a:gd name="T49" fmla="*/ 0 h 1005"/>
                    <a:gd name="T50" fmla="*/ 1 w 298"/>
                    <a:gd name="T51" fmla="*/ 0 h 1005"/>
                    <a:gd name="T52" fmla="*/ 1 w 298"/>
                    <a:gd name="T53" fmla="*/ 0 h 1005"/>
                    <a:gd name="T54" fmla="*/ 1 w 298"/>
                    <a:gd name="T55" fmla="*/ 0 h 1005"/>
                    <a:gd name="T56" fmla="*/ 1 w 298"/>
                    <a:gd name="T57" fmla="*/ 0 h 1005"/>
                    <a:gd name="T58" fmla="*/ 1 w 298"/>
                    <a:gd name="T59" fmla="*/ 0 h 1005"/>
                    <a:gd name="T60" fmla="*/ 1 w 298"/>
                    <a:gd name="T61" fmla="*/ 0 h 1005"/>
                    <a:gd name="T62" fmla="*/ 1 w 298"/>
                    <a:gd name="T63" fmla="*/ 0 h 1005"/>
                    <a:gd name="T64" fmla="*/ 1 w 298"/>
                    <a:gd name="T65" fmla="*/ 0 h 10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8"/>
                    <a:gd name="T100" fmla="*/ 0 h 1005"/>
                    <a:gd name="T101" fmla="*/ 298 w 298"/>
                    <a:gd name="T102" fmla="*/ 1005 h 10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8" h="1005">
                      <a:moveTo>
                        <a:pt x="298" y="0"/>
                      </a:moveTo>
                      <a:lnTo>
                        <a:pt x="289" y="22"/>
                      </a:lnTo>
                      <a:lnTo>
                        <a:pt x="282" y="43"/>
                      </a:lnTo>
                      <a:lnTo>
                        <a:pt x="274" y="65"/>
                      </a:lnTo>
                      <a:lnTo>
                        <a:pt x="267" y="88"/>
                      </a:lnTo>
                      <a:lnTo>
                        <a:pt x="260" y="110"/>
                      </a:lnTo>
                      <a:lnTo>
                        <a:pt x="255" y="132"/>
                      </a:lnTo>
                      <a:lnTo>
                        <a:pt x="248" y="153"/>
                      </a:lnTo>
                      <a:lnTo>
                        <a:pt x="241" y="175"/>
                      </a:lnTo>
                      <a:lnTo>
                        <a:pt x="228" y="217"/>
                      </a:lnTo>
                      <a:lnTo>
                        <a:pt x="215" y="258"/>
                      </a:lnTo>
                      <a:lnTo>
                        <a:pt x="202" y="300"/>
                      </a:lnTo>
                      <a:lnTo>
                        <a:pt x="189" y="341"/>
                      </a:lnTo>
                      <a:lnTo>
                        <a:pt x="176" y="383"/>
                      </a:lnTo>
                      <a:lnTo>
                        <a:pt x="164" y="424"/>
                      </a:lnTo>
                      <a:lnTo>
                        <a:pt x="150" y="466"/>
                      </a:lnTo>
                      <a:lnTo>
                        <a:pt x="137" y="507"/>
                      </a:lnTo>
                      <a:lnTo>
                        <a:pt x="118" y="568"/>
                      </a:lnTo>
                      <a:lnTo>
                        <a:pt x="98" y="629"/>
                      </a:lnTo>
                      <a:lnTo>
                        <a:pt x="78" y="690"/>
                      </a:lnTo>
                      <a:lnTo>
                        <a:pt x="60" y="753"/>
                      </a:lnTo>
                      <a:lnTo>
                        <a:pt x="42" y="814"/>
                      </a:lnTo>
                      <a:lnTo>
                        <a:pt x="25" y="876"/>
                      </a:lnTo>
                      <a:lnTo>
                        <a:pt x="12" y="938"/>
                      </a:lnTo>
                      <a:lnTo>
                        <a:pt x="0" y="1001"/>
                      </a:lnTo>
                      <a:lnTo>
                        <a:pt x="1" y="1005"/>
                      </a:lnTo>
                      <a:lnTo>
                        <a:pt x="5" y="1004"/>
                      </a:lnTo>
                      <a:lnTo>
                        <a:pt x="8" y="1000"/>
                      </a:lnTo>
                      <a:lnTo>
                        <a:pt x="10" y="996"/>
                      </a:lnTo>
                      <a:lnTo>
                        <a:pt x="14" y="983"/>
                      </a:lnTo>
                      <a:lnTo>
                        <a:pt x="19" y="969"/>
                      </a:lnTo>
                      <a:lnTo>
                        <a:pt x="24" y="955"/>
                      </a:lnTo>
                      <a:lnTo>
                        <a:pt x="29" y="943"/>
                      </a:lnTo>
                      <a:lnTo>
                        <a:pt x="37" y="915"/>
                      </a:lnTo>
                      <a:lnTo>
                        <a:pt x="45" y="887"/>
                      </a:lnTo>
                      <a:lnTo>
                        <a:pt x="53" y="860"/>
                      </a:lnTo>
                      <a:lnTo>
                        <a:pt x="61" y="832"/>
                      </a:lnTo>
                      <a:lnTo>
                        <a:pt x="73" y="792"/>
                      </a:lnTo>
                      <a:lnTo>
                        <a:pt x="83" y="753"/>
                      </a:lnTo>
                      <a:lnTo>
                        <a:pt x="95" y="712"/>
                      </a:lnTo>
                      <a:lnTo>
                        <a:pt x="105" y="673"/>
                      </a:lnTo>
                      <a:lnTo>
                        <a:pt x="116" y="633"/>
                      </a:lnTo>
                      <a:lnTo>
                        <a:pt x="127" y="594"/>
                      </a:lnTo>
                      <a:lnTo>
                        <a:pt x="138" y="553"/>
                      </a:lnTo>
                      <a:lnTo>
                        <a:pt x="149" y="514"/>
                      </a:lnTo>
                      <a:lnTo>
                        <a:pt x="159" y="474"/>
                      </a:lnTo>
                      <a:lnTo>
                        <a:pt x="171" y="435"/>
                      </a:lnTo>
                      <a:lnTo>
                        <a:pt x="182" y="394"/>
                      </a:lnTo>
                      <a:lnTo>
                        <a:pt x="194" y="355"/>
                      </a:lnTo>
                      <a:lnTo>
                        <a:pt x="205" y="317"/>
                      </a:lnTo>
                      <a:lnTo>
                        <a:pt x="217" y="277"/>
                      </a:lnTo>
                      <a:lnTo>
                        <a:pt x="229" y="238"/>
                      </a:lnTo>
                      <a:lnTo>
                        <a:pt x="241" y="197"/>
                      </a:lnTo>
                      <a:lnTo>
                        <a:pt x="248" y="173"/>
                      </a:lnTo>
                      <a:lnTo>
                        <a:pt x="256" y="148"/>
                      </a:lnTo>
                      <a:lnTo>
                        <a:pt x="263" y="122"/>
                      </a:lnTo>
                      <a:lnTo>
                        <a:pt x="271" y="97"/>
                      </a:lnTo>
                      <a:lnTo>
                        <a:pt x="279" y="70"/>
                      </a:lnTo>
                      <a:lnTo>
                        <a:pt x="286" y="46"/>
                      </a:lnTo>
                      <a:lnTo>
                        <a:pt x="293" y="22"/>
                      </a:lnTo>
                      <a:lnTo>
                        <a:pt x="2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2" name="Freeform 111"/>
                <p:cNvSpPr>
                  <a:spLocks/>
                </p:cNvSpPr>
                <p:nvPr/>
              </p:nvSpPr>
              <p:spPr bwMode="auto">
                <a:xfrm rot="-2279333">
                  <a:off x="634" y="3433"/>
                  <a:ext cx="347" cy="63"/>
                </a:xfrm>
                <a:custGeom>
                  <a:avLst/>
                  <a:gdLst>
                    <a:gd name="T0" fmla="*/ 1 w 693"/>
                    <a:gd name="T1" fmla="*/ 1 h 126"/>
                    <a:gd name="T2" fmla="*/ 1 w 693"/>
                    <a:gd name="T3" fmla="*/ 1 h 126"/>
                    <a:gd name="T4" fmla="*/ 1 w 693"/>
                    <a:gd name="T5" fmla="*/ 1 h 126"/>
                    <a:gd name="T6" fmla="*/ 1 w 693"/>
                    <a:gd name="T7" fmla="*/ 1 h 126"/>
                    <a:gd name="T8" fmla="*/ 1 w 693"/>
                    <a:gd name="T9" fmla="*/ 1 h 126"/>
                    <a:gd name="T10" fmla="*/ 1 w 693"/>
                    <a:gd name="T11" fmla="*/ 1 h 126"/>
                    <a:gd name="T12" fmla="*/ 1 w 693"/>
                    <a:gd name="T13" fmla="*/ 1 h 126"/>
                    <a:gd name="T14" fmla="*/ 1 w 693"/>
                    <a:gd name="T15" fmla="*/ 1 h 126"/>
                    <a:gd name="T16" fmla="*/ 1 w 693"/>
                    <a:gd name="T17" fmla="*/ 1 h 126"/>
                    <a:gd name="T18" fmla="*/ 1 w 693"/>
                    <a:gd name="T19" fmla="*/ 1 h 126"/>
                    <a:gd name="T20" fmla="*/ 1 w 693"/>
                    <a:gd name="T21" fmla="*/ 1 h 126"/>
                    <a:gd name="T22" fmla="*/ 1 w 693"/>
                    <a:gd name="T23" fmla="*/ 1 h 126"/>
                    <a:gd name="T24" fmla="*/ 1 w 693"/>
                    <a:gd name="T25" fmla="*/ 1 h 126"/>
                    <a:gd name="T26" fmla="*/ 1 w 693"/>
                    <a:gd name="T27" fmla="*/ 1 h 126"/>
                    <a:gd name="T28" fmla="*/ 1 w 693"/>
                    <a:gd name="T29" fmla="*/ 1 h 126"/>
                    <a:gd name="T30" fmla="*/ 1 w 693"/>
                    <a:gd name="T31" fmla="*/ 1 h 126"/>
                    <a:gd name="T32" fmla="*/ 1 w 693"/>
                    <a:gd name="T33" fmla="*/ 1 h 126"/>
                    <a:gd name="T34" fmla="*/ 1 w 693"/>
                    <a:gd name="T35" fmla="*/ 1 h 126"/>
                    <a:gd name="T36" fmla="*/ 1 w 693"/>
                    <a:gd name="T37" fmla="*/ 1 h 126"/>
                    <a:gd name="T38" fmla="*/ 1 w 693"/>
                    <a:gd name="T39" fmla="*/ 1 h 126"/>
                    <a:gd name="T40" fmla="*/ 1 w 693"/>
                    <a:gd name="T41" fmla="*/ 1 h 126"/>
                    <a:gd name="T42" fmla="*/ 1 w 693"/>
                    <a:gd name="T43" fmla="*/ 1 h 126"/>
                    <a:gd name="T44" fmla="*/ 1 w 693"/>
                    <a:gd name="T45" fmla="*/ 1 h 126"/>
                    <a:gd name="T46" fmla="*/ 1 w 693"/>
                    <a:gd name="T47" fmla="*/ 1 h 126"/>
                    <a:gd name="T48" fmla="*/ 1 w 693"/>
                    <a:gd name="T49" fmla="*/ 1 h 126"/>
                    <a:gd name="T50" fmla="*/ 1 w 693"/>
                    <a:gd name="T51" fmla="*/ 1 h 126"/>
                    <a:gd name="T52" fmla="*/ 1 w 693"/>
                    <a:gd name="T53" fmla="*/ 1 h 126"/>
                    <a:gd name="T54" fmla="*/ 1 w 693"/>
                    <a:gd name="T55" fmla="*/ 1 h 126"/>
                    <a:gd name="T56" fmla="*/ 1 w 693"/>
                    <a:gd name="T57" fmla="*/ 1 h 126"/>
                    <a:gd name="T58" fmla="*/ 1 w 693"/>
                    <a:gd name="T59" fmla="*/ 1 h 126"/>
                    <a:gd name="T60" fmla="*/ 1 w 693"/>
                    <a:gd name="T61" fmla="*/ 1 h 126"/>
                    <a:gd name="T62" fmla="*/ 1 w 693"/>
                    <a:gd name="T63" fmla="*/ 1 h 126"/>
                    <a:gd name="T64" fmla="*/ 1 w 693"/>
                    <a:gd name="T65" fmla="*/ 1 h 126"/>
                    <a:gd name="T66" fmla="*/ 1 w 693"/>
                    <a:gd name="T67" fmla="*/ 1 h 126"/>
                    <a:gd name="T68" fmla="*/ 0 w 693"/>
                    <a:gd name="T69" fmla="*/ 0 h 126"/>
                    <a:gd name="T70" fmla="*/ 0 w 693"/>
                    <a:gd name="T71" fmla="*/ 1 h 126"/>
                    <a:gd name="T72" fmla="*/ 0 w 693"/>
                    <a:gd name="T73" fmla="*/ 1 h 1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3"/>
                    <a:gd name="T112" fmla="*/ 0 h 126"/>
                    <a:gd name="T113" fmla="*/ 693 w 693"/>
                    <a:gd name="T114" fmla="*/ 126 h 1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3" h="126">
                      <a:moveTo>
                        <a:pt x="0" y="1"/>
                      </a:moveTo>
                      <a:lnTo>
                        <a:pt x="22" y="5"/>
                      </a:lnTo>
                      <a:lnTo>
                        <a:pt x="42" y="9"/>
                      </a:lnTo>
                      <a:lnTo>
                        <a:pt x="64" y="13"/>
                      </a:lnTo>
                      <a:lnTo>
                        <a:pt x="86" y="17"/>
                      </a:lnTo>
                      <a:lnTo>
                        <a:pt x="108" y="21"/>
                      </a:lnTo>
                      <a:lnTo>
                        <a:pt x="129" y="25"/>
                      </a:lnTo>
                      <a:lnTo>
                        <a:pt x="151" y="30"/>
                      </a:lnTo>
                      <a:lnTo>
                        <a:pt x="173" y="35"/>
                      </a:lnTo>
                      <a:lnTo>
                        <a:pt x="195" y="39"/>
                      </a:lnTo>
                      <a:lnTo>
                        <a:pt x="215" y="44"/>
                      </a:lnTo>
                      <a:lnTo>
                        <a:pt x="237" y="48"/>
                      </a:lnTo>
                      <a:lnTo>
                        <a:pt x="259" y="53"/>
                      </a:lnTo>
                      <a:lnTo>
                        <a:pt x="280" y="56"/>
                      </a:lnTo>
                      <a:lnTo>
                        <a:pt x="302" y="61"/>
                      </a:lnTo>
                      <a:lnTo>
                        <a:pt x="322" y="66"/>
                      </a:lnTo>
                      <a:lnTo>
                        <a:pt x="344" y="70"/>
                      </a:lnTo>
                      <a:lnTo>
                        <a:pt x="366" y="75"/>
                      </a:lnTo>
                      <a:lnTo>
                        <a:pt x="388" y="79"/>
                      </a:lnTo>
                      <a:lnTo>
                        <a:pt x="409" y="84"/>
                      </a:lnTo>
                      <a:lnTo>
                        <a:pt x="431" y="89"/>
                      </a:lnTo>
                      <a:lnTo>
                        <a:pt x="453" y="93"/>
                      </a:lnTo>
                      <a:lnTo>
                        <a:pt x="474" y="97"/>
                      </a:lnTo>
                      <a:lnTo>
                        <a:pt x="495" y="101"/>
                      </a:lnTo>
                      <a:lnTo>
                        <a:pt x="517" y="106"/>
                      </a:lnTo>
                      <a:lnTo>
                        <a:pt x="537" y="109"/>
                      </a:lnTo>
                      <a:lnTo>
                        <a:pt x="556" y="114"/>
                      </a:lnTo>
                      <a:lnTo>
                        <a:pt x="577" y="119"/>
                      </a:lnTo>
                      <a:lnTo>
                        <a:pt x="598" y="122"/>
                      </a:lnTo>
                      <a:lnTo>
                        <a:pt x="618" y="124"/>
                      </a:lnTo>
                      <a:lnTo>
                        <a:pt x="639" y="126"/>
                      </a:lnTo>
                      <a:lnTo>
                        <a:pt x="659" y="124"/>
                      </a:lnTo>
                      <a:lnTo>
                        <a:pt x="678" y="121"/>
                      </a:lnTo>
                      <a:lnTo>
                        <a:pt x="685" y="116"/>
                      </a:lnTo>
                      <a:lnTo>
                        <a:pt x="691" y="108"/>
                      </a:lnTo>
                      <a:lnTo>
                        <a:pt x="693" y="100"/>
                      </a:lnTo>
                      <a:lnTo>
                        <a:pt x="689" y="93"/>
                      </a:lnTo>
                      <a:lnTo>
                        <a:pt x="671" y="85"/>
                      </a:lnTo>
                      <a:lnTo>
                        <a:pt x="652" y="79"/>
                      </a:lnTo>
                      <a:lnTo>
                        <a:pt x="632" y="76"/>
                      </a:lnTo>
                      <a:lnTo>
                        <a:pt x="612" y="74"/>
                      </a:lnTo>
                      <a:lnTo>
                        <a:pt x="590" y="73"/>
                      </a:lnTo>
                      <a:lnTo>
                        <a:pt x="569" y="71"/>
                      </a:lnTo>
                      <a:lnTo>
                        <a:pt x="548" y="70"/>
                      </a:lnTo>
                      <a:lnTo>
                        <a:pt x="530" y="69"/>
                      </a:lnTo>
                      <a:lnTo>
                        <a:pt x="508" y="67"/>
                      </a:lnTo>
                      <a:lnTo>
                        <a:pt x="486" y="65"/>
                      </a:lnTo>
                      <a:lnTo>
                        <a:pt x="463" y="62"/>
                      </a:lnTo>
                      <a:lnTo>
                        <a:pt x="441" y="59"/>
                      </a:lnTo>
                      <a:lnTo>
                        <a:pt x="419" y="56"/>
                      </a:lnTo>
                      <a:lnTo>
                        <a:pt x="396" y="54"/>
                      </a:lnTo>
                      <a:lnTo>
                        <a:pt x="374" y="52"/>
                      </a:lnTo>
                      <a:lnTo>
                        <a:pt x="352" y="50"/>
                      </a:lnTo>
                      <a:lnTo>
                        <a:pt x="330" y="47"/>
                      </a:lnTo>
                      <a:lnTo>
                        <a:pt x="309" y="44"/>
                      </a:lnTo>
                      <a:lnTo>
                        <a:pt x="287" y="40"/>
                      </a:lnTo>
                      <a:lnTo>
                        <a:pt x="265" y="38"/>
                      </a:lnTo>
                      <a:lnTo>
                        <a:pt x="242" y="35"/>
                      </a:lnTo>
                      <a:lnTo>
                        <a:pt x="220" y="32"/>
                      </a:lnTo>
                      <a:lnTo>
                        <a:pt x="198" y="29"/>
                      </a:lnTo>
                      <a:lnTo>
                        <a:pt x="176" y="25"/>
                      </a:lnTo>
                      <a:lnTo>
                        <a:pt x="154" y="23"/>
                      </a:lnTo>
                      <a:lnTo>
                        <a:pt x="132" y="20"/>
                      </a:lnTo>
                      <a:lnTo>
                        <a:pt x="110" y="16"/>
                      </a:lnTo>
                      <a:lnTo>
                        <a:pt x="89" y="13"/>
                      </a:lnTo>
                      <a:lnTo>
                        <a:pt x="65" y="9"/>
                      </a:lnTo>
                      <a:lnTo>
                        <a:pt x="44" y="7"/>
                      </a:lnTo>
                      <a:lnTo>
                        <a:pt x="22" y="3"/>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3" name="Freeform 112"/>
                <p:cNvSpPr>
                  <a:spLocks/>
                </p:cNvSpPr>
                <p:nvPr/>
              </p:nvSpPr>
              <p:spPr bwMode="auto">
                <a:xfrm rot="-2279333">
                  <a:off x="485" y="3062"/>
                  <a:ext cx="127" cy="28"/>
                </a:xfrm>
                <a:custGeom>
                  <a:avLst/>
                  <a:gdLst>
                    <a:gd name="T0" fmla="*/ 0 w 254"/>
                    <a:gd name="T1" fmla="*/ 1 h 55"/>
                    <a:gd name="T2" fmla="*/ 1 w 254"/>
                    <a:gd name="T3" fmla="*/ 1 h 55"/>
                    <a:gd name="T4" fmla="*/ 1 w 254"/>
                    <a:gd name="T5" fmla="*/ 1 h 55"/>
                    <a:gd name="T6" fmla="*/ 1 w 254"/>
                    <a:gd name="T7" fmla="*/ 1 h 55"/>
                    <a:gd name="T8" fmla="*/ 1 w 254"/>
                    <a:gd name="T9" fmla="*/ 1 h 55"/>
                    <a:gd name="T10" fmla="*/ 1 w 254"/>
                    <a:gd name="T11" fmla="*/ 1 h 55"/>
                    <a:gd name="T12" fmla="*/ 1 w 254"/>
                    <a:gd name="T13" fmla="*/ 1 h 55"/>
                    <a:gd name="T14" fmla="*/ 1 w 254"/>
                    <a:gd name="T15" fmla="*/ 1 h 55"/>
                    <a:gd name="T16" fmla="*/ 1 w 254"/>
                    <a:gd name="T17" fmla="*/ 1 h 55"/>
                    <a:gd name="T18" fmla="*/ 1 w 254"/>
                    <a:gd name="T19" fmla="*/ 1 h 55"/>
                    <a:gd name="T20" fmla="*/ 1 w 254"/>
                    <a:gd name="T21" fmla="*/ 1 h 55"/>
                    <a:gd name="T22" fmla="*/ 1 w 254"/>
                    <a:gd name="T23" fmla="*/ 1 h 55"/>
                    <a:gd name="T24" fmla="*/ 1 w 254"/>
                    <a:gd name="T25" fmla="*/ 1 h 55"/>
                    <a:gd name="T26" fmla="*/ 1 w 254"/>
                    <a:gd name="T27" fmla="*/ 1 h 55"/>
                    <a:gd name="T28" fmla="*/ 1 w 254"/>
                    <a:gd name="T29" fmla="*/ 1 h 55"/>
                    <a:gd name="T30" fmla="*/ 1 w 254"/>
                    <a:gd name="T31" fmla="*/ 1 h 55"/>
                    <a:gd name="T32" fmla="*/ 1 w 254"/>
                    <a:gd name="T33" fmla="*/ 1 h 55"/>
                    <a:gd name="T34" fmla="*/ 1 w 254"/>
                    <a:gd name="T35" fmla="*/ 1 h 55"/>
                    <a:gd name="T36" fmla="*/ 1 w 254"/>
                    <a:gd name="T37" fmla="*/ 1 h 55"/>
                    <a:gd name="T38" fmla="*/ 1 w 254"/>
                    <a:gd name="T39" fmla="*/ 1 h 55"/>
                    <a:gd name="T40" fmla="*/ 1 w 254"/>
                    <a:gd name="T41" fmla="*/ 1 h 55"/>
                    <a:gd name="T42" fmla="*/ 1 w 254"/>
                    <a:gd name="T43" fmla="*/ 1 h 55"/>
                    <a:gd name="T44" fmla="*/ 1 w 254"/>
                    <a:gd name="T45" fmla="*/ 1 h 55"/>
                    <a:gd name="T46" fmla="*/ 1 w 254"/>
                    <a:gd name="T47" fmla="*/ 1 h 55"/>
                    <a:gd name="T48" fmla="*/ 1 w 254"/>
                    <a:gd name="T49" fmla="*/ 1 h 55"/>
                    <a:gd name="T50" fmla="*/ 1 w 254"/>
                    <a:gd name="T51" fmla="*/ 1 h 55"/>
                    <a:gd name="T52" fmla="*/ 1 w 254"/>
                    <a:gd name="T53" fmla="*/ 1 h 55"/>
                    <a:gd name="T54" fmla="*/ 1 w 254"/>
                    <a:gd name="T55" fmla="*/ 1 h 55"/>
                    <a:gd name="T56" fmla="*/ 1 w 254"/>
                    <a:gd name="T57" fmla="*/ 1 h 55"/>
                    <a:gd name="T58" fmla="*/ 1 w 254"/>
                    <a:gd name="T59" fmla="*/ 1 h 55"/>
                    <a:gd name="T60" fmla="*/ 1 w 254"/>
                    <a:gd name="T61" fmla="*/ 1 h 55"/>
                    <a:gd name="T62" fmla="*/ 1 w 254"/>
                    <a:gd name="T63" fmla="*/ 0 h 55"/>
                    <a:gd name="T64" fmla="*/ 1 w 254"/>
                    <a:gd name="T65" fmla="*/ 0 h 55"/>
                    <a:gd name="T66" fmla="*/ 1 w 254"/>
                    <a:gd name="T67" fmla="*/ 1 h 55"/>
                    <a:gd name="T68" fmla="*/ 1 w 254"/>
                    <a:gd name="T69" fmla="*/ 1 h 55"/>
                    <a:gd name="T70" fmla="*/ 1 w 254"/>
                    <a:gd name="T71" fmla="*/ 1 h 55"/>
                    <a:gd name="T72" fmla="*/ 0 w 254"/>
                    <a:gd name="T73" fmla="*/ 1 h 55"/>
                    <a:gd name="T74" fmla="*/ 0 w 254"/>
                    <a:gd name="T75" fmla="*/ 1 h 55"/>
                    <a:gd name="T76" fmla="*/ 0 w 254"/>
                    <a:gd name="T77" fmla="*/ 1 h 55"/>
                    <a:gd name="T78" fmla="*/ 0 w 254"/>
                    <a:gd name="T79" fmla="*/ 1 h 55"/>
                    <a:gd name="T80" fmla="*/ 0 w 254"/>
                    <a:gd name="T81" fmla="*/ 1 h 55"/>
                    <a:gd name="T82" fmla="*/ 0 w 254"/>
                    <a:gd name="T83" fmla="*/ 1 h 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4"/>
                    <a:gd name="T127" fmla="*/ 0 h 55"/>
                    <a:gd name="T128" fmla="*/ 254 w 254"/>
                    <a:gd name="T129" fmla="*/ 55 h 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4" h="55">
                      <a:moveTo>
                        <a:pt x="0" y="6"/>
                      </a:moveTo>
                      <a:lnTo>
                        <a:pt x="15" y="9"/>
                      </a:lnTo>
                      <a:lnTo>
                        <a:pt x="29" y="12"/>
                      </a:lnTo>
                      <a:lnTo>
                        <a:pt x="44" y="17"/>
                      </a:lnTo>
                      <a:lnTo>
                        <a:pt x="59" y="20"/>
                      </a:lnTo>
                      <a:lnTo>
                        <a:pt x="74" y="25"/>
                      </a:lnTo>
                      <a:lnTo>
                        <a:pt x="88" y="29"/>
                      </a:lnTo>
                      <a:lnTo>
                        <a:pt x="103" y="33"/>
                      </a:lnTo>
                      <a:lnTo>
                        <a:pt x="117" y="37"/>
                      </a:lnTo>
                      <a:lnTo>
                        <a:pt x="132" y="40"/>
                      </a:lnTo>
                      <a:lnTo>
                        <a:pt x="147" y="45"/>
                      </a:lnTo>
                      <a:lnTo>
                        <a:pt x="162" y="48"/>
                      </a:lnTo>
                      <a:lnTo>
                        <a:pt x="177" y="52"/>
                      </a:lnTo>
                      <a:lnTo>
                        <a:pt x="192" y="54"/>
                      </a:lnTo>
                      <a:lnTo>
                        <a:pt x="207" y="55"/>
                      </a:lnTo>
                      <a:lnTo>
                        <a:pt x="223" y="55"/>
                      </a:lnTo>
                      <a:lnTo>
                        <a:pt x="238" y="53"/>
                      </a:lnTo>
                      <a:lnTo>
                        <a:pt x="243" y="50"/>
                      </a:lnTo>
                      <a:lnTo>
                        <a:pt x="249" y="46"/>
                      </a:lnTo>
                      <a:lnTo>
                        <a:pt x="254" y="39"/>
                      </a:lnTo>
                      <a:lnTo>
                        <a:pt x="253" y="32"/>
                      </a:lnTo>
                      <a:lnTo>
                        <a:pt x="243" y="23"/>
                      </a:lnTo>
                      <a:lnTo>
                        <a:pt x="232" y="16"/>
                      </a:lnTo>
                      <a:lnTo>
                        <a:pt x="217" y="11"/>
                      </a:lnTo>
                      <a:lnTo>
                        <a:pt x="201" y="8"/>
                      </a:lnTo>
                      <a:lnTo>
                        <a:pt x="185" y="7"/>
                      </a:lnTo>
                      <a:lnTo>
                        <a:pt x="167" y="6"/>
                      </a:lnTo>
                      <a:lnTo>
                        <a:pt x="152" y="6"/>
                      </a:lnTo>
                      <a:lnTo>
                        <a:pt x="140" y="4"/>
                      </a:lnTo>
                      <a:lnTo>
                        <a:pt x="123" y="2"/>
                      </a:lnTo>
                      <a:lnTo>
                        <a:pt x="105" y="1"/>
                      </a:lnTo>
                      <a:lnTo>
                        <a:pt x="88" y="0"/>
                      </a:lnTo>
                      <a:lnTo>
                        <a:pt x="71" y="0"/>
                      </a:lnTo>
                      <a:lnTo>
                        <a:pt x="52" y="1"/>
                      </a:lnTo>
                      <a:lnTo>
                        <a:pt x="35" y="2"/>
                      </a:lnTo>
                      <a:lnTo>
                        <a:pt x="18"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4" name="Freeform 113"/>
                <p:cNvSpPr>
                  <a:spLocks/>
                </p:cNvSpPr>
                <p:nvPr/>
              </p:nvSpPr>
              <p:spPr bwMode="auto">
                <a:xfrm rot="-2279333">
                  <a:off x="647" y="2988"/>
                  <a:ext cx="13" cy="32"/>
                </a:xfrm>
                <a:custGeom>
                  <a:avLst/>
                  <a:gdLst>
                    <a:gd name="T0" fmla="*/ 1 w 26"/>
                    <a:gd name="T1" fmla="*/ 0 h 64"/>
                    <a:gd name="T2" fmla="*/ 1 w 26"/>
                    <a:gd name="T3" fmla="*/ 1 h 64"/>
                    <a:gd name="T4" fmla="*/ 1 w 26"/>
                    <a:gd name="T5" fmla="*/ 1 h 64"/>
                    <a:gd name="T6" fmla="*/ 1 w 26"/>
                    <a:gd name="T7" fmla="*/ 1 h 64"/>
                    <a:gd name="T8" fmla="*/ 0 w 26"/>
                    <a:gd name="T9" fmla="*/ 1 h 64"/>
                    <a:gd name="T10" fmla="*/ 0 w 26"/>
                    <a:gd name="T11" fmla="*/ 1 h 64"/>
                    <a:gd name="T12" fmla="*/ 0 w 26"/>
                    <a:gd name="T13" fmla="*/ 1 h 64"/>
                    <a:gd name="T14" fmla="*/ 1 w 26"/>
                    <a:gd name="T15" fmla="*/ 1 h 64"/>
                    <a:gd name="T16" fmla="*/ 1 w 26"/>
                    <a:gd name="T17" fmla="*/ 1 h 64"/>
                    <a:gd name="T18" fmla="*/ 1 w 26"/>
                    <a:gd name="T19" fmla="*/ 1 h 64"/>
                    <a:gd name="T20" fmla="*/ 1 w 26"/>
                    <a:gd name="T21" fmla="*/ 1 h 64"/>
                    <a:gd name="T22" fmla="*/ 1 w 26"/>
                    <a:gd name="T23" fmla="*/ 1 h 64"/>
                    <a:gd name="T24" fmla="*/ 1 w 26"/>
                    <a:gd name="T25" fmla="*/ 0 h 64"/>
                    <a:gd name="T26" fmla="*/ 1 w 26"/>
                    <a:gd name="T27" fmla="*/ 0 h 64"/>
                    <a:gd name="T28" fmla="*/ 1 w 26"/>
                    <a:gd name="T29" fmla="*/ 0 h 64"/>
                    <a:gd name="T30" fmla="*/ 1 w 26"/>
                    <a:gd name="T31" fmla="*/ 0 h 64"/>
                    <a:gd name="T32" fmla="*/ 1 w 26"/>
                    <a:gd name="T33" fmla="*/ 0 h 64"/>
                    <a:gd name="T34" fmla="*/ 1 w 26"/>
                    <a:gd name="T35" fmla="*/ 0 h 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64"/>
                    <a:gd name="T56" fmla="*/ 26 w 26"/>
                    <a:gd name="T57" fmla="*/ 64 h 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64">
                      <a:moveTo>
                        <a:pt x="26" y="0"/>
                      </a:moveTo>
                      <a:lnTo>
                        <a:pt x="19" y="14"/>
                      </a:lnTo>
                      <a:lnTo>
                        <a:pt x="14" y="29"/>
                      </a:lnTo>
                      <a:lnTo>
                        <a:pt x="8" y="45"/>
                      </a:lnTo>
                      <a:lnTo>
                        <a:pt x="0" y="59"/>
                      </a:lnTo>
                      <a:lnTo>
                        <a:pt x="0" y="61"/>
                      </a:lnTo>
                      <a:lnTo>
                        <a:pt x="0" y="62"/>
                      </a:lnTo>
                      <a:lnTo>
                        <a:pt x="1" y="64"/>
                      </a:lnTo>
                      <a:lnTo>
                        <a:pt x="3" y="64"/>
                      </a:lnTo>
                      <a:lnTo>
                        <a:pt x="14" y="50"/>
                      </a:lnTo>
                      <a:lnTo>
                        <a:pt x="19" y="34"/>
                      </a:lnTo>
                      <a:lnTo>
                        <a:pt x="23" y="18"/>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5" name="Freeform 114"/>
                <p:cNvSpPr>
                  <a:spLocks/>
                </p:cNvSpPr>
                <p:nvPr/>
              </p:nvSpPr>
              <p:spPr bwMode="auto">
                <a:xfrm rot="-2279333">
                  <a:off x="499" y="3035"/>
                  <a:ext cx="282" cy="43"/>
                </a:xfrm>
                <a:custGeom>
                  <a:avLst/>
                  <a:gdLst>
                    <a:gd name="T0" fmla="*/ 0 w 564"/>
                    <a:gd name="T1" fmla="*/ 0 h 87"/>
                    <a:gd name="T2" fmla="*/ 1 w 564"/>
                    <a:gd name="T3" fmla="*/ 0 h 87"/>
                    <a:gd name="T4" fmla="*/ 1 w 564"/>
                    <a:gd name="T5" fmla="*/ 0 h 87"/>
                    <a:gd name="T6" fmla="*/ 1 w 564"/>
                    <a:gd name="T7" fmla="*/ 0 h 87"/>
                    <a:gd name="T8" fmla="*/ 1 w 564"/>
                    <a:gd name="T9" fmla="*/ 0 h 87"/>
                    <a:gd name="T10" fmla="*/ 1 w 564"/>
                    <a:gd name="T11" fmla="*/ 0 h 87"/>
                    <a:gd name="T12" fmla="*/ 1 w 564"/>
                    <a:gd name="T13" fmla="*/ 0 h 87"/>
                    <a:gd name="T14" fmla="*/ 1 w 564"/>
                    <a:gd name="T15" fmla="*/ 0 h 87"/>
                    <a:gd name="T16" fmla="*/ 1 w 564"/>
                    <a:gd name="T17" fmla="*/ 0 h 87"/>
                    <a:gd name="T18" fmla="*/ 1 w 564"/>
                    <a:gd name="T19" fmla="*/ 0 h 87"/>
                    <a:gd name="T20" fmla="*/ 1 w 564"/>
                    <a:gd name="T21" fmla="*/ 0 h 87"/>
                    <a:gd name="T22" fmla="*/ 1 w 564"/>
                    <a:gd name="T23" fmla="*/ 0 h 87"/>
                    <a:gd name="T24" fmla="*/ 1 w 564"/>
                    <a:gd name="T25" fmla="*/ 0 h 87"/>
                    <a:gd name="T26" fmla="*/ 1 w 564"/>
                    <a:gd name="T27" fmla="*/ 0 h 87"/>
                    <a:gd name="T28" fmla="*/ 1 w 564"/>
                    <a:gd name="T29" fmla="*/ 0 h 87"/>
                    <a:gd name="T30" fmla="*/ 1 w 564"/>
                    <a:gd name="T31" fmla="*/ 0 h 87"/>
                    <a:gd name="T32" fmla="*/ 1 w 564"/>
                    <a:gd name="T33" fmla="*/ 0 h 87"/>
                    <a:gd name="T34" fmla="*/ 1 w 564"/>
                    <a:gd name="T35" fmla="*/ 0 h 87"/>
                    <a:gd name="T36" fmla="*/ 1 w 564"/>
                    <a:gd name="T37" fmla="*/ 0 h 87"/>
                    <a:gd name="T38" fmla="*/ 1 w 564"/>
                    <a:gd name="T39" fmla="*/ 0 h 87"/>
                    <a:gd name="T40" fmla="*/ 1 w 564"/>
                    <a:gd name="T41" fmla="*/ 0 h 87"/>
                    <a:gd name="T42" fmla="*/ 1 w 564"/>
                    <a:gd name="T43" fmla="*/ 0 h 87"/>
                    <a:gd name="T44" fmla="*/ 1 w 564"/>
                    <a:gd name="T45" fmla="*/ 0 h 87"/>
                    <a:gd name="T46" fmla="*/ 1 w 564"/>
                    <a:gd name="T47" fmla="*/ 0 h 87"/>
                    <a:gd name="T48" fmla="*/ 1 w 564"/>
                    <a:gd name="T49" fmla="*/ 0 h 87"/>
                    <a:gd name="T50" fmla="*/ 1 w 564"/>
                    <a:gd name="T51" fmla="*/ 0 h 87"/>
                    <a:gd name="T52" fmla="*/ 1 w 564"/>
                    <a:gd name="T53" fmla="*/ 0 h 87"/>
                    <a:gd name="T54" fmla="*/ 1 w 564"/>
                    <a:gd name="T55" fmla="*/ 0 h 87"/>
                    <a:gd name="T56" fmla="*/ 1 w 564"/>
                    <a:gd name="T57" fmla="*/ 0 h 87"/>
                    <a:gd name="T58" fmla="*/ 1 w 564"/>
                    <a:gd name="T59" fmla="*/ 0 h 87"/>
                    <a:gd name="T60" fmla="*/ 1 w 564"/>
                    <a:gd name="T61" fmla="*/ 0 h 87"/>
                    <a:gd name="T62" fmla="*/ 1 w 564"/>
                    <a:gd name="T63" fmla="*/ 0 h 87"/>
                    <a:gd name="T64" fmla="*/ 1 w 564"/>
                    <a:gd name="T65" fmla="*/ 0 h 87"/>
                    <a:gd name="T66" fmla="*/ 1 w 564"/>
                    <a:gd name="T67" fmla="*/ 0 h 87"/>
                    <a:gd name="T68" fmla="*/ 1 w 564"/>
                    <a:gd name="T69" fmla="*/ 0 h 87"/>
                    <a:gd name="T70" fmla="*/ 1 w 564"/>
                    <a:gd name="T71" fmla="*/ 0 h 87"/>
                    <a:gd name="T72" fmla="*/ 1 w 564"/>
                    <a:gd name="T73" fmla="*/ 0 h 87"/>
                    <a:gd name="T74" fmla="*/ 1 w 564"/>
                    <a:gd name="T75" fmla="*/ 0 h 87"/>
                    <a:gd name="T76" fmla="*/ 1 w 564"/>
                    <a:gd name="T77" fmla="*/ 0 h 87"/>
                    <a:gd name="T78" fmla="*/ 1 w 564"/>
                    <a:gd name="T79" fmla="*/ 0 h 87"/>
                    <a:gd name="T80" fmla="*/ 1 w 564"/>
                    <a:gd name="T81" fmla="*/ 0 h 87"/>
                    <a:gd name="T82" fmla="*/ 1 w 564"/>
                    <a:gd name="T83" fmla="*/ 0 h 87"/>
                    <a:gd name="T84" fmla="*/ 1 w 564"/>
                    <a:gd name="T85" fmla="*/ 0 h 87"/>
                    <a:gd name="T86" fmla="*/ 1 w 564"/>
                    <a:gd name="T87" fmla="*/ 0 h 87"/>
                    <a:gd name="T88" fmla="*/ 1 w 564"/>
                    <a:gd name="T89" fmla="*/ 0 h 87"/>
                    <a:gd name="T90" fmla="*/ 1 w 564"/>
                    <a:gd name="T91" fmla="*/ 0 h 87"/>
                    <a:gd name="T92" fmla="*/ 1 w 564"/>
                    <a:gd name="T93" fmla="*/ 0 h 87"/>
                    <a:gd name="T94" fmla="*/ 1 w 564"/>
                    <a:gd name="T95" fmla="*/ 0 h 87"/>
                    <a:gd name="T96" fmla="*/ 1 w 564"/>
                    <a:gd name="T97" fmla="*/ 0 h 87"/>
                    <a:gd name="T98" fmla="*/ 1 w 564"/>
                    <a:gd name="T99" fmla="*/ 0 h 87"/>
                    <a:gd name="T100" fmla="*/ 1 w 564"/>
                    <a:gd name="T101" fmla="*/ 0 h 87"/>
                    <a:gd name="T102" fmla="*/ 1 w 564"/>
                    <a:gd name="T103" fmla="*/ 0 h 87"/>
                    <a:gd name="T104" fmla="*/ 0 w 564"/>
                    <a:gd name="T105" fmla="*/ 0 h 87"/>
                    <a:gd name="T106" fmla="*/ 0 w 564"/>
                    <a:gd name="T107" fmla="*/ 0 h 87"/>
                    <a:gd name="T108" fmla="*/ 0 w 564"/>
                    <a:gd name="T109" fmla="*/ 0 h 87"/>
                    <a:gd name="T110" fmla="*/ 0 w 564"/>
                    <a:gd name="T111" fmla="*/ 0 h 87"/>
                    <a:gd name="T112" fmla="*/ 0 w 564"/>
                    <a:gd name="T113" fmla="*/ 0 h 87"/>
                    <a:gd name="T114" fmla="*/ 0 w 564"/>
                    <a:gd name="T115" fmla="*/ 0 h 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87"/>
                    <a:gd name="T176" fmla="*/ 564 w 564"/>
                    <a:gd name="T177" fmla="*/ 87 h 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87">
                      <a:moveTo>
                        <a:pt x="0" y="1"/>
                      </a:moveTo>
                      <a:lnTo>
                        <a:pt x="16" y="5"/>
                      </a:lnTo>
                      <a:lnTo>
                        <a:pt x="32" y="9"/>
                      </a:lnTo>
                      <a:lnTo>
                        <a:pt x="48" y="13"/>
                      </a:lnTo>
                      <a:lnTo>
                        <a:pt x="64" y="16"/>
                      </a:lnTo>
                      <a:lnTo>
                        <a:pt x="81" y="20"/>
                      </a:lnTo>
                      <a:lnTo>
                        <a:pt x="97" y="23"/>
                      </a:lnTo>
                      <a:lnTo>
                        <a:pt x="113" y="26"/>
                      </a:lnTo>
                      <a:lnTo>
                        <a:pt x="130" y="29"/>
                      </a:lnTo>
                      <a:lnTo>
                        <a:pt x="146" y="31"/>
                      </a:lnTo>
                      <a:lnTo>
                        <a:pt x="162" y="34"/>
                      </a:lnTo>
                      <a:lnTo>
                        <a:pt x="180" y="36"/>
                      </a:lnTo>
                      <a:lnTo>
                        <a:pt x="196" y="38"/>
                      </a:lnTo>
                      <a:lnTo>
                        <a:pt x="212" y="41"/>
                      </a:lnTo>
                      <a:lnTo>
                        <a:pt x="229" y="43"/>
                      </a:lnTo>
                      <a:lnTo>
                        <a:pt x="245" y="44"/>
                      </a:lnTo>
                      <a:lnTo>
                        <a:pt x="261" y="46"/>
                      </a:lnTo>
                      <a:lnTo>
                        <a:pt x="280" y="49"/>
                      </a:lnTo>
                      <a:lnTo>
                        <a:pt x="299" y="51"/>
                      </a:lnTo>
                      <a:lnTo>
                        <a:pt x="318" y="53"/>
                      </a:lnTo>
                      <a:lnTo>
                        <a:pt x="336" y="56"/>
                      </a:lnTo>
                      <a:lnTo>
                        <a:pt x="355" y="58"/>
                      </a:lnTo>
                      <a:lnTo>
                        <a:pt x="374" y="60"/>
                      </a:lnTo>
                      <a:lnTo>
                        <a:pt x="393" y="64"/>
                      </a:lnTo>
                      <a:lnTo>
                        <a:pt x="411" y="66"/>
                      </a:lnTo>
                      <a:lnTo>
                        <a:pt x="430" y="68"/>
                      </a:lnTo>
                      <a:lnTo>
                        <a:pt x="448" y="71"/>
                      </a:lnTo>
                      <a:lnTo>
                        <a:pt x="466" y="74"/>
                      </a:lnTo>
                      <a:lnTo>
                        <a:pt x="485" y="76"/>
                      </a:lnTo>
                      <a:lnTo>
                        <a:pt x="504" y="79"/>
                      </a:lnTo>
                      <a:lnTo>
                        <a:pt x="523" y="81"/>
                      </a:lnTo>
                      <a:lnTo>
                        <a:pt x="541" y="84"/>
                      </a:lnTo>
                      <a:lnTo>
                        <a:pt x="560" y="87"/>
                      </a:lnTo>
                      <a:lnTo>
                        <a:pt x="562" y="87"/>
                      </a:lnTo>
                      <a:lnTo>
                        <a:pt x="563" y="86"/>
                      </a:lnTo>
                      <a:lnTo>
                        <a:pt x="564" y="83"/>
                      </a:lnTo>
                      <a:lnTo>
                        <a:pt x="563" y="82"/>
                      </a:lnTo>
                      <a:lnTo>
                        <a:pt x="529" y="74"/>
                      </a:lnTo>
                      <a:lnTo>
                        <a:pt x="493" y="67"/>
                      </a:lnTo>
                      <a:lnTo>
                        <a:pt x="458" y="61"/>
                      </a:lnTo>
                      <a:lnTo>
                        <a:pt x="423" y="56"/>
                      </a:lnTo>
                      <a:lnTo>
                        <a:pt x="388" y="51"/>
                      </a:lnTo>
                      <a:lnTo>
                        <a:pt x="352" y="46"/>
                      </a:lnTo>
                      <a:lnTo>
                        <a:pt x="317" y="42"/>
                      </a:lnTo>
                      <a:lnTo>
                        <a:pt x="282" y="37"/>
                      </a:lnTo>
                      <a:lnTo>
                        <a:pt x="246" y="34"/>
                      </a:lnTo>
                      <a:lnTo>
                        <a:pt x="211" y="29"/>
                      </a:lnTo>
                      <a:lnTo>
                        <a:pt x="175" y="24"/>
                      </a:lnTo>
                      <a:lnTo>
                        <a:pt x="140" y="21"/>
                      </a:lnTo>
                      <a:lnTo>
                        <a:pt x="105" y="16"/>
                      </a:lnTo>
                      <a:lnTo>
                        <a:pt x="70" y="12"/>
                      </a:lnTo>
                      <a:lnTo>
                        <a:pt x="35" y="6"/>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6" name="Freeform 115"/>
                <p:cNvSpPr>
                  <a:spLocks/>
                </p:cNvSpPr>
                <p:nvPr/>
              </p:nvSpPr>
              <p:spPr bwMode="auto">
                <a:xfrm rot="-2279333">
                  <a:off x="566" y="3069"/>
                  <a:ext cx="204" cy="26"/>
                </a:xfrm>
                <a:custGeom>
                  <a:avLst/>
                  <a:gdLst>
                    <a:gd name="T0" fmla="*/ 1 w 408"/>
                    <a:gd name="T1" fmla="*/ 1 h 52"/>
                    <a:gd name="T2" fmla="*/ 1 w 408"/>
                    <a:gd name="T3" fmla="*/ 1 h 52"/>
                    <a:gd name="T4" fmla="*/ 1 w 408"/>
                    <a:gd name="T5" fmla="*/ 1 h 52"/>
                    <a:gd name="T6" fmla="*/ 1 w 408"/>
                    <a:gd name="T7" fmla="*/ 1 h 52"/>
                    <a:gd name="T8" fmla="*/ 1 w 408"/>
                    <a:gd name="T9" fmla="*/ 1 h 52"/>
                    <a:gd name="T10" fmla="*/ 1 w 408"/>
                    <a:gd name="T11" fmla="*/ 1 h 52"/>
                    <a:gd name="T12" fmla="*/ 1 w 408"/>
                    <a:gd name="T13" fmla="*/ 1 h 52"/>
                    <a:gd name="T14" fmla="*/ 1 w 408"/>
                    <a:gd name="T15" fmla="*/ 1 h 52"/>
                    <a:gd name="T16" fmla="*/ 1 w 408"/>
                    <a:gd name="T17" fmla="*/ 1 h 52"/>
                    <a:gd name="T18" fmla="*/ 1 w 408"/>
                    <a:gd name="T19" fmla="*/ 1 h 52"/>
                    <a:gd name="T20" fmla="*/ 1 w 408"/>
                    <a:gd name="T21" fmla="*/ 1 h 52"/>
                    <a:gd name="T22" fmla="*/ 1 w 408"/>
                    <a:gd name="T23" fmla="*/ 1 h 52"/>
                    <a:gd name="T24" fmla="*/ 1 w 408"/>
                    <a:gd name="T25" fmla="*/ 1 h 52"/>
                    <a:gd name="T26" fmla="*/ 1 w 408"/>
                    <a:gd name="T27" fmla="*/ 1 h 52"/>
                    <a:gd name="T28" fmla="*/ 1 w 408"/>
                    <a:gd name="T29" fmla="*/ 1 h 52"/>
                    <a:gd name="T30" fmla="*/ 1 w 408"/>
                    <a:gd name="T31" fmla="*/ 1 h 52"/>
                    <a:gd name="T32" fmla="*/ 1 w 408"/>
                    <a:gd name="T33" fmla="*/ 0 h 52"/>
                    <a:gd name="T34" fmla="*/ 1 w 408"/>
                    <a:gd name="T35" fmla="*/ 1 h 52"/>
                    <a:gd name="T36" fmla="*/ 1 w 408"/>
                    <a:gd name="T37" fmla="*/ 1 h 52"/>
                    <a:gd name="T38" fmla="*/ 0 w 408"/>
                    <a:gd name="T39" fmla="*/ 1 h 52"/>
                    <a:gd name="T40" fmla="*/ 1 w 408"/>
                    <a:gd name="T41" fmla="*/ 1 h 52"/>
                    <a:gd name="T42" fmla="*/ 1 w 408"/>
                    <a:gd name="T43" fmla="*/ 1 h 52"/>
                    <a:gd name="T44" fmla="*/ 1 w 408"/>
                    <a:gd name="T45" fmla="*/ 1 h 52"/>
                    <a:gd name="T46" fmla="*/ 1 w 408"/>
                    <a:gd name="T47" fmla="*/ 1 h 52"/>
                    <a:gd name="T48" fmla="*/ 1 w 408"/>
                    <a:gd name="T49" fmla="*/ 1 h 52"/>
                    <a:gd name="T50" fmla="*/ 1 w 408"/>
                    <a:gd name="T51" fmla="*/ 1 h 52"/>
                    <a:gd name="T52" fmla="*/ 1 w 408"/>
                    <a:gd name="T53" fmla="*/ 1 h 52"/>
                    <a:gd name="T54" fmla="*/ 1 w 408"/>
                    <a:gd name="T55" fmla="*/ 1 h 52"/>
                    <a:gd name="T56" fmla="*/ 1 w 408"/>
                    <a:gd name="T57" fmla="*/ 1 h 52"/>
                    <a:gd name="T58" fmla="*/ 1 w 408"/>
                    <a:gd name="T59" fmla="*/ 1 h 52"/>
                    <a:gd name="T60" fmla="*/ 1 w 408"/>
                    <a:gd name="T61" fmla="*/ 1 h 52"/>
                    <a:gd name="T62" fmla="*/ 1 w 408"/>
                    <a:gd name="T63" fmla="*/ 1 h 52"/>
                    <a:gd name="T64" fmla="*/ 1 w 408"/>
                    <a:gd name="T65" fmla="*/ 1 h 52"/>
                    <a:gd name="T66" fmla="*/ 1 w 408"/>
                    <a:gd name="T67" fmla="*/ 1 h 52"/>
                    <a:gd name="T68" fmla="*/ 1 w 408"/>
                    <a:gd name="T69" fmla="*/ 1 h 52"/>
                    <a:gd name="T70" fmla="*/ 1 w 408"/>
                    <a:gd name="T71" fmla="*/ 1 h 52"/>
                    <a:gd name="T72" fmla="*/ 1 w 408"/>
                    <a:gd name="T73" fmla="*/ 1 h 52"/>
                    <a:gd name="T74" fmla="*/ 1 w 408"/>
                    <a:gd name="T75" fmla="*/ 1 h 52"/>
                    <a:gd name="T76" fmla="*/ 1 w 408"/>
                    <a:gd name="T77" fmla="*/ 1 h 52"/>
                    <a:gd name="T78" fmla="*/ 1 w 408"/>
                    <a:gd name="T79" fmla="*/ 1 h 52"/>
                    <a:gd name="T80" fmla="*/ 1 w 408"/>
                    <a:gd name="T81" fmla="*/ 1 h 52"/>
                    <a:gd name="T82" fmla="*/ 1 w 408"/>
                    <a:gd name="T83" fmla="*/ 1 h 52"/>
                    <a:gd name="T84" fmla="*/ 1 w 408"/>
                    <a:gd name="T85" fmla="*/ 1 h 52"/>
                    <a:gd name="T86" fmla="*/ 1 w 408"/>
                    <a:gd name="T87" fmla="*/ 1 h 52"/>
                    <a:gd name="T88" fmla="*/ 1 w 408"/>
                    <a:gd name="T89" fmla="*/ 1 h 52"/>
                    <a:gd name="T90" fmla="*/ 1 w 408"/>
                    <a:gd name="T91" fmla="*/ 1 h 52"/>
                    <a:gd name="T92" fmla="*/ 1 w 408"/>
                    <a:gd name="T93" fmla="*/ 1 h 52"/>
                    <a:gd name="T94" fmla="*/ 1 w 408"/>
                    <a:gd name="T95" fmla="*/ 1 h 52"/>
                    <a:gd name="T96" fmla="*/ 1 w 408"/>
                    <a:gd name="T97" fmla="*/ 1 h 52"/>
                    <a:gd name="T98" fmla="*/ 1 w 408"/>
                    <a:gd name="T99" fmla="*/ 1 h 52"/>
                    <a:gd name="T100" fmla="*/ 1 w 408"/>
                    <a:gd name="T101" fmla="*/ 1 h 52"/>
                    <a:gd name="T102" fmla="*/ 1 w 408"/>
                    <a:gd name="T103" fmla="*/ 1 h 52"/>
                    <a:gd name="T104" fmla="*/ 1 w 408"/>
                    <a:gd name="T105" fmla="*/ 1 h 52"/>
                    <a:gd name="T106" fmla="*/ 1 w 408"/>
                    <a:gd name="T107" fmla="*/ 1 h 52"/>
                    <a:gd name="T108" fmla="*/ 1 w 408"/>
                    <a:gd name="T109" fmla="*/ 1 h 52"/>
                    <a:gd name="T110" fmla="*/ 1 w 408"/>
                    <a:gd name="T111" fmla="*/ 1 h 52"/>
                    <a:gd name="T112" fmla="*/ 1 w 408"/>
                    <a:gd name="T113" fmla="*/ 1 h 52"/>
                    <a:gd name="T114" fmla="*/ 1 w 408"/>
                    <a:gd name="T115" fmla="*/ 1 h 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2"/>
                    <a:gd name="T176" fmla="*/ 408 w 408"/>
                    <a:gd name="T177" fmla="*/ 52 h 5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2">
                      <a:moveTo>
                        <a:pt x="408" y="51"/>
                      </a:moveTo>
                      <a:lnTo>
                        <a:pt x="382" y="48"/>
                      </a:lnTo>
                      <a:lnTo>
                        <a:pt x="358" y="43"/>
                      </a:lnTo>
                      <a:lnTo>
                        <a:pt x="333" y="40"/>
                      </a:lnTo>
                      <a:lnTo>
                        <a:pt x="307" y="36"/>
                      </a:lnTo>
                      <a:lnTo>
                        <a:pt x="283" y="33"/>
                      </a:lnTo>
                      <a:lnTo>
                        <a:pt x="258" y="30"/>
                      </a:lnTo>
                      <a:lnTo>
                        <a:pt x="232" y="27"/>
                      </a:lnTo>
                      <a:lnTo>
                        <a:pt x="207" y="23"/>
                      </a:lnTo>
                      <a:lnTo>
                        <a:pt x="183" y="20"/>
                      </a:lnTo>
                      <a:lnTo>
                        <a:pt x="158" y="18"/>
                      </a:lnTo>
                      <a:lnTo>
                        <a:pt x="132" y="14"/>
                      </a:lnTo>
                      <a:lnTo>
                        <a:pt x="107" y="12"/>
                      </a:lnTo>
                      <a:lnTo>
                        <a:pt x="82" y="9"/>
                      </a:lnTo>
                      <a:lnTo>
                        <a:pt x="57" y="6"/>
                      </a:lnTo>
                      <a:lnTo>
                        <a:pt x="32" y="3"/>
                      </a:lnTo>
                      <a:lnTo>
                        <a:pt x="7" y="0"/>
                      </a:lnTo>
                      <a:lnTo>
                        <a:pt x="3" y="2"/>
                      </a:lnTo>
                      <a:lnTo>
                        <a:pt x="1" y="5"/>
                      </a:lnTo>
                      <a:lnTo>
                        <a:pt x="0" y="9"/>
                      </a:lnTo>
                      <a:lnTo>
                        <a:pt x="1" y="11"/>
                      </a:lnTo>
                      <a:lnTo>
                        <a:pt x="11" y="14"/>
                      </a:lnTo>
                      <a:lnTo>
                        <a:pt x="21" y="18"/>
                      </a:lnTo>
                      <a:lnTo>
                        <a:pt x="31" y="19"/>
                      </a:lnTo>
                      <a:lnTo>
                        <a:pt x="41" y="20"/>
                      </a:lnTo>
                      <a:lnTo>
                        <a:pt x="52" y="21"/>
                      </a:lnTo>
                      <a:lnTo>
                        <a:pt x="62" y="21"/>
                      </a:lnTo>
                      <a:lnTo>
                        <a:pt x="72" y="22"/>
                      </a:lnTo>
                      <a:lnTo>
                        <a:pt x="83" y="23"/>
                      </a:lnTo>
                      <a:lnTo>
                        <a:pt x="97" y="25"/>
                      </a:lnTo>
                      <a:lnTo>
                        <a:pt x="110" y="26"/>
                      </a:lnTo>
                      <a:lnTo>
                        <a:pt x="124" y="27"/>
                      </a:lnTo>
                      <a:lnTo>
                        <a:pt x="138" y="28"/>
                      </a:lnTo>
                      <a:lnTo>
                        <a:pt x="151" y="29"/>
                      </a:lnTo>
                      <a:lnTo>
                        <a:pt x="165" y="29"/>
                      </a:lnTo>
                      <a:lnTo>
                        <a:pt x="178" y="30"/>
                      </a:lnTo>
                      <a:lnTo>
                        <a:pt x="192" y="32"/>
                      </a:lnTo>
                      <a:lnTo>
                        <a:pt x="206" y="33"/>
                      </a:lnTo>
                      <a:lnTo>
                        <a:pt x="219" y="34"/>
                      </a:lnTo>
                      <a:lnTo>
                        <a:pt x="232" y="35"/>
                      </a:lnTo>
                      <a:lnTo>
                        <a:pt x="246" y="36"/>
                      </a:lnTo>
                      <a:lnTo>
                        <a:pt x="259" y="37"/>
                      </a:lnTo>
                      <a:lnTo>
                        <a:pt x="272" y="38"/>
                      </a:lnTo>
                      <a:lnTo>
                        <a:pt x="285" y="41"/>
                      </a:lnTo>
                      <a:lnTo>
                        <a:pt x="298" y="42"/>
                      </a:lnTo>
                      <a:lnTo>
                        <a:pt x="312" y="43"/>
                      </a:lnTo>
                      <a:lnTo>
                        <a:pt x="325" y="45"/>
                      </a:lnTo>
                      <a:lnTo>
                        <a:pt x="338" y="47"/>
                      </a:lnTo>
                      <a:lnTo>
                        <a:pt x="352" y="48"/>
                      </a:lnTo>
                      <a:lnTo>
                        <a:pt x="366" y="49"/>
                      </a:lnTo>
                      <a:lnTo>
                        <a:pt x="380" y="50"/>
                      </a:lnTo>
                      <a:lnTo>
                        <a:pt x="394" y="51"/>
                      </a:lnTo>
                      <a:lnTo>
                        <a:pt x="408" y="52"/>
                      </a:lnTo>
                      <a:lnTo>
                        <a:pt x="408"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7" name="Freeform 116"/>
                <p:cNvSpPr>
                  <a:spLocks/>
                </p:cNvSpPr>
                <p:nvPr/>
              </p:nvSpPr>
              <p:spPr bwMode="auto">
                <a:xfrm rot="-2279333">
                  <a:off x="530" y="3149"/>
                  <a:ext cx="35" cy="9"/>
                </a:xfrm>
                <a:custGeom>
                  <a:avLst/>
                  <a:gdLst>
                    <a:gd name="T0" fmla="*/ 0 w 71"/>
                    <a:gd name="T1" fmla="*/ 0 h 20"/>
                    <a:gd name="T2" fmla="*/ 0 w 71"/>
                    <a:gd name="T3" fmla="*/ 0 h 20"/>
                    <a:gd name="T4" fmla="*/ 0 w 71"/>
                    <a:gd name="T5" fmla="*/ 0 h 20"/>
                    <a:gd name="T6" fmla="*/ 0 w 71"/>
                    <a:gd name="T7" fmla="*/ 0 h 20"/>
                    <a:gd name="T8" fmla="*/ 0 w 71"/>
                    <a:gd name="T9" fmla="*/ 0 h 20"/>
                    <a:gd name="T10" fmla="*/ 0 w 71"/>
                    <a:gd name="T11" fmla="*/ 0 h 20"/>
                    <a:gd name="T12" fmla="*/ 0 w 71"/>
                    <a:gd name="T13" fmla="*/ 0 h 20"/>
                    <a:gd name="T14" fmla="*/ 0 w 71"/>
                    <a:gd name="T15" fmla="*/ 0 h 20"/>
                    <a:gd name="T16" fmla="*/ 0 w 71"/>
                    <a:gd name="T17" fmla="*/ 0 h 20"/>
                    <a:gd name="T18" fmla="*/ 0 w 71"/>
                    <a:gd name="T19" fmla="*/ 0 h 20"/>
                    <a:gd name="T20" fmla="*/ 0 w 71"/>
                    <a:gd name="T21" fmla="*/ 0 h 20"/>
                    <a:gd name="T22" fmla="*/ 0 w 71"/>
                    <a:gd name="T23" fmla="*/ 0 h 20"/>
                    <a:gd name="T24" fmla="*/ 0 w 71"/>
                    <a:gd name="T25" fmla="*/ 0 h 20"/>
                    <a:gd name="T26" fmla="*/ 0 w 71"/>
                    <a:gd name="T27" fmla="*/ 0 h 20"/>
                    <a:gd name="T28" fmla="*/ 0 w 71"/>
                    <a:gd name="T29" fmla="*/ 0 h 20"/>
                    <a:gd name="T30" fmla="*/ 0 w 71"/>
                    <a:gd name="T31" fmla="*/ 0 h 20"/>
                    <a:gd name="T32" fmla="*/ 0 w 71"/>
                    <a:gd name="T33" fmla="*/ 0 h 20"/>
                    <a:gd name="T34" fmla="*/ 0 w 71"/>
                    <a:gd name="T35" fmla="*/ 0 h 20"/>
                    <a:gd name="T36" fmla="*/ 0 w 71"/>
                    <a:gd name="T37" fmla="*/ 0 h 20"/>
                    <a:gd name="T38" fmla="*/ 0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0"/>
                      </a:lnTo>
                      <a:lnTo>
                        <a:pt x="24" y="13"/>
                      </a:lnTo>
                      <a:lnTo>
                        <a:pt x="32" y="16"/>
                      </a:lnTo>
                      <a:lnTo>
                        <a:pt x="40" y="18"/>
                      </a:lnTo>
                      <a:lnTo>
                        <a:pt x="48" y="20"/>
                      </a:lnTo>
                      <a:lnTo>
                        <a:pt x="56" y="20"/>
                      </a:lnTo>
                      <a:lnTo>
                        <a:pt x="64" y="18"/>
                      </a:lnTo>
                      <a:lnTo>
                        <a:pt x="67" y="16"/>
                      </a:lnTo>
                      <a:lnTo>
                        <a:pt x="71" y="10"/>
                      </a:lnTo>
                      <a:lnTo>
                        <a:pt x="71" y="6"/>
                      </a:lnTo>
                      <a:lnTo>
                        <a:pt x="69" y="3"/>
                      </a:lnTo>
                      <a:lnTo>
                        <a:pt x="61" y="1"/>
                      </a:lnTo>
                      <a:lnTo>
                        <a:pt x="51" y="0"/>
                      </a:lnTo>
                      <a:lnTo>
                        <a:pt x="43" y="0"/>
                      </a:lnTo>
                      <a:lnTo>
                        <a:pt x="35" y="0"/>
                      </a:lnTo>
                      <a:lnTo>
                        <a:pt x="26" y="1"/>
                      </a:lnTo>
                      <a:lnTo>
                        <a:pt x="18" y="1"/>
                      </a:lnTo>
                      <a:lnTo>
                        <a:pt x="9" y="3"/>
                      </a:lnTo>
                      <a:lnTo>
                        <a:pt x="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8" name="Freeform 117"/>
                <p:cNvSpPr>
                  <a:spLocks/>
                </p:cNvSpPr>
                <p:nvPr/>
              </p:nvSpPr>
              <p:spPr bwMode="auto">
                <a:xfrm rot="-2279333">
                  <a:off x="584" y="3112"/>
                  <a:ext cx="204" cy="25"/>
                </a:xfrm>
                <a:custGeom>
                  <a:avLst/>
                  <a:gdLst>
                    <a:gd name="T0" fmla="*/ 0 w 409"/>
                    <a:gd name="T1" fmla="*/ 0 h 51"/>
                    <a:gd name="T2" fmla="*/ 0 w 409"/>
                    <a:gd name="T3" fmla="*/ 0 h 51"/>
                    <a:gd name="T4" fmla="*/ 0 w 409"/>
                    <a:gd name="T5" fmla="*/ 0 h 51"/>
                    <a:gd name="T6" fmla="*/ 0 w 409"/>
                    <a:gd name="T7" fmla="*/ 0 h 51"/>
                    <a:gd name="T8" fmla="*/ 0 w 409"/>
                    <a:gd name="T9" fmla="*/ 0 h 51"/>
                    <a:gd name="T10" fmla="*/ 0 w 409"/>
                    <a:gd name="T11" fmla="*/ 0 h 51"/>
                    <a:gd name="T12" fmla="*/ 0 w 409"/>
                    <a:gd name="T13" fmla="*/ 0 h 51"/>
                    <a:gd name="T14" fmla="*/ 0 w 409"/>
                    <a:gd name="T15" fmla="*/ 0 h 51"/>
                    <a:gd name="T16" fmla="*/ 0 w 409"/>
                    <a:gd name="T17" fmla="*/ 0 h 51"/>
                    <a:gd name="T18" fmla="*/ 0 w 409"/>
                    <a:gd name="T19" fmla="*/ 0 h 51"/>
                    <a:gd name="T20" fmla="*/ 0 w 409"/>
                    <a:gd name="T21" fmla="*/ 0 h 51"/>
                    <a:gd name="T22" fmla="*/ 0 w 409"/>
                    <a:gd name="T23" fmla="*/ 0 h 51"/>
                    <a:gd name="T24" fmla="*/ 0 w 409"/>
                    <a:gd name="T25" fmla="*/ 0 h 51"/>
                    <a:gd name="T26" fmla="*/ 0 w 409"/>
                    <a:gd name="T27" fmla="*/ 0 h 51"/>
                    <a:gd name="T28" fmla="*/ 0 w 409"/>
                    <a:gd name="T29" fmla="*/ 0 h 51"/>
                    <a:gd name="T30" fmla="*/ 0 w 409"/>
                    <a:gd name="T31" fmla="*/ 0 h 51"/>
                    <a:gd name="T32" fmla="*/ 0 w 409"/>
                    <a:gd name="T33" fmla="*/ 0 h 51"/>
                    <a:gd name="T34" fmla="*/ 0 w 409"/>
                    <a:gd name="T35" fmla="*/ 0 h 51"/>
                    <a:gd name="T36" fmla="*/ 0 w 409"/>
                    <a:gd name="T37" fmla="*/ 0 h 51"/>
                    <a:gd name="T38" fmla="*/ 0 w 409"/>
                    <a:gd name="T39" fmla="*/ 0 h 51"/>
                    <a:gd name="T40" fmla="*/ 0 w 409"/>
                    <a:gd name="T41" fmla="*/ 0 h 51"/>
                    <a:gd name="T42" fmla="*/ 0 w 409"/>
                    <a:gd name="T43" fmla="*/ 0 h 51"/>
                    <a:gd name="T44" fmla="*/ 0 w 409"/>
                    <a:gd name="T45" fmla="*/ 0 h 51"/>
                    <a:gd name="T46" fmla="*/ 0 w 409"/>
                    <a:gd name="T47" fmla="*/ 0 h 51"/>
                    <a:gd name="T48" fmla="*/ 0 w 409"/>
                    <a:gd name="T49" fmla="*/ 0 h 51"/>
                    <a:gd name="T50" fmla="*/ 0 w 409"/>
                    <a:gd name="T51" fmla="*/ 0 h 51"/>
                    <a:gd name="T52" fmla="*/ 0 w 409"/>
                    <a:gd name="T53" fmla="*/ 0 h 51"/>
                    <a:gd name="T54" fmla="*/ 0 w 409"/>
                    <a:gd name="T55" fmla="*/ 0 h 51"/>
                    <a:gd name="T56" fmla="*/ 0 w 409"/>
                    <a:gd name="T57" fmla="*/ 0 h 51"/>
                    <a:gd name="T58" fmla="*/ 0 w 409"/>
                    <a:gd name="T59" fmla="*/ 0 h 51"/>
                    <a:gd name="T60" fmla="*/ 0 w 409"/>
                    <a:gd name="T61" fmla="*/ 0 h 51"/>
                    <a:gd name="T62" fmla="*/ 0 w 409"/>
                    <a:gd name="T63" fmla="*/ 0 h 51"/>
                    <a:gd name="T64" fmla="*/ 0 w 409"/>
                    <a:gd name="T65" fmla="*/ 0 h 51"/>
                    <a:gd name="T66" fmla="*/ 0 w 409"/>
                    <a:gd name="T67" fmla="*/ 0 h 51"/>
                    <a:gd name="T68" fmla="*/ 0 w 409"/>
                    <a:gd name="T69" fmla="*/ 0 h 51"/>
                    <a:gd name="T70" fmla="*/ 0 w 409"/>
                    <a:gd name="T71" fmla="*/ 0 h 51"/>
                    <a:gd name="T72" fmla="*/ 0 w 409"/>
                    <a:gd name="T73" fmla="*/ 0 h 51"/>
                    <a:gd name="T74" fmla="*/ 0 w 409"/>
                    <a:gd name="T75" fmla="*/ 0 h 51"/>
                    <a:gd name="T76" fmla="*/ 0 w 409"/>
                    <a:gd name="T77" fmla="*/ 0 h 51"/>
                    <a:gd name="T78" fmla="*/ 0 w 409"/>
                    <a:gd name="T79" fmla="*/ 0 h 51"/>
                    <a:gd name="T80" fmla="*/ 0 w 409"/>
                    <a:gd name="T81" fmla="*/ 0 h 51"/>
                    <a:gd name="T82" fmla="*/ 0 w 409"/>
                    <a:gd name="T83" fmla="*/ 0 h 51"/>
                    <a:gd name="T84" fmla="*/ 0 w 409"/>
                    <a:gd name="T85" fmla="*/ 0 h 51"/>
                    <a:gd name="T86" fmla="*/ 0 w 409"/>
                    <a:gd name="T87" fmla="*/ 0 h 51"/>
                    <a:gd name="T88" fmla="*/ 0 w 409"/>
                    <a:gd name="T89" fmla="*/ 0 h 51"/>
                    <a:gd name="T90" fmla="*/ 0 w 409"/>
                    <a:gd name="T91" fmla="*/ 0 h 51"/>
                    <a:gd name="T92" fmla="*/ 0 w 409"/>
                    <a:gd name="T93" fmla="*/ 0 h 51"/>
                    <a:gd name="T94" fmla="*/ 0 w 409"/>
                    <a:gd name="T95" fmla="*/ 0 h 51"/>
                    <a:gd name="T96" fmla="*/ 0 w 409"/>
                    <a:gd name="T97" fmla="*/ 0 h 51"/>
                    <a:gd name="T98" fmla="*/ 0 w 409"/>
                    <a:gd name="T99" fmla="*/ 0 h 51"/>
                    <a:gd name="T100" fmla="*/ 0 w 409"/>
                    <a:gd name="T101" fmla="*/ 0 h 51"/>
                    <a:gd name="T102" fmla="*/ 0 w 409"/>
                    <a:gd name="T103" fmla="*/ 0 h 51"/>
                    <a:gd name="T104" fmla="*/ 0 w 409"/>
                    <a:gd name="T105" fmla="*/ 0 h 51"/>
                    <a:gd name="T106" fmla="*/ 0 w 409"/>
                    <a:gd name="T107" fmla="*/ 0 h 51"/>
                    <a:gd name="T108" fmla="*/ 0 w 409"/>
                    <a:gd name="T109" fmla="*/ 0 h 51"/>
                    <a:gd name="T110" fmla="*/ 0 w 409"/>
                    <a:gd name="T111" fmla="*/ 0 h 51"/>
                    <a:gd name="T112" fmla="*/ 0 w 409"/>
                    <a:gd name="T113" fmla="*/ 0 h 51"/>
                    <a:gd name="T114" fmla="*/ 0 w 409"/>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1"/>
                      </a:moveTo>
                      <a:lnTo>
                        <a:pt x="383" y="48"/>
                      </a:lnTo>
                      <a:lnTo>
                        <a:pt x="358" y="43"/>
                      </a:lnTo>
                      <a:lnTo>
                        <a:pt x="334" y="39"/>
                      </a:lnTo>
                      <a:lnTo>
                        <a:pt x="308" y="36"/>
                      </a:lnTo>
                      <a:lnTo>
                        <a:pt x="283" y="33"/>
                      </a:lnTo>
                      <a:lnTo>
                        <a:pt x="258" y="29"/>
                      </a:lnTo>
                      <a:lnTo>
                        <a:pt x="232" y="26"/>
                      </a:lnTo>
                      <a:lnTo>
                        <a:pt x="208" y="23"/>
                      </a:lnTo>
                      <a:lnTo>
                        <a:pt x="183" y="20"/>
                      </a:lnTo>
                      <a:lnTo>
                        <a:pt x="157" y="18"/>
                      </a:lnTo>
                      <a:lnTo>
                        <a:pt x="132" y="14"/>
                      </a:lnTo>
                      <a:lnTo>
                        <a:pt x="107" y="12"/>
                      </a:lnTo>
                      <a:lnTo>
                        <a:pt x="81" y="8"/>
                      </a:lnTo>
                      <a:lnTo>
                        <a:pt x="57" y="6"/>
                      </a:lnTo>
                      <a:lnTo>
                        <a:pt x="32" y="3"/>
                      </a:lnTo>
                      <a:lnTo>
                        <a:pt x="7" y="0"/>
                      </a:lnTo>
                      <a:lnTo>
                        <a:pt x="3" y="1"/>
                      </a:lnTo>
                      <a:lnTo>
                        <a:pt x="1" y="5"/>
                      </a:lnTo>
                      <a:lnTo>
                        <a:pt x="0" y="8"/>
                      </a:lnTo>
                      <a:lnTo>
                        <a:pt x="2" y="11"/>
                      </a:lnTo>
                      <a:lnTo>
                        <a:pt x="11" y="14"/>
                      </a:lnTo>
                      <a:lnTo>
                        <a:pt x="21" y="16"/>
                      </a:lnTo>
                      <a:lnTo>
                        <a:pt x="31" y="19"/>
                      </a:lnTo>
                      <a:lnTo>
                        <a:pt x="41" y="20"/>
                      </a:lnTo>
                      <a:lnTo>
                        <a:pt x="51" y="20"/>
                      </a:lnTo>
                      <a:lnTo>
                        <a:pt x="62" y="21"/>
                      </a:lnTo>
                      <a:lnTo>
                        <a:pt x="72" y="21"/>
                      </a:lnTo>
                      <a:lnTo>
                        <a:pt x="83" y="22"/>
                      </a:lnTo>
                      <a:lnTo>
                        <a:pt x="96" y="23"/>
                      </a:lnTo>
                      <a:lnTo>
                        <a:pt x="110" y="25"/>
                      </a:lnTo>
                      <a:lnTo>
                        <a:pt x="124" y="26"/>
                      </a:lnTo>
                      <a:lnTo>
                        <a:pt x="138" y="27"/>
                      </a:lnTo>
                      <a:lnTo>
                        <a:pt x="152" y="28"/>
                      </a:lnTo>
                      <a:lnTo>
                        <a:pt x="165" y="29"/>
                      </a:lnTo>
                      <a:lnTo>
                        <a:pt x="178" y="30"/>
                      </a:lnTo>
                      <a:lnTo>
                        <a:pt x="192" y="31"/>
                      </a:lnTo>
                      <a:lnTo>
                        <a:pt x="206" y="33"/>
                      </a:lnTo>
                      <a:lnTo>
                        <a:pt x="218" y="34"/>
                      </a:lnTo>
                      <a:lnTo>
                        <a:pt x="232" y="35"/>
                      </a:lnTo>
                      <a:lnTo>
                        <a:pt x="246" y="36"/>
                      </a:lnTo>
                      <a:lnTo>
                        <a:pt x="259" y="37"/>
                      </a:lnTo>
                      <a:lnTo>
                        <a:pt x="273" y="39"/>
                      </a:lnTo>
                      <a:lnTo>
                        <a:pt x="285" y="41"/>
                      </a:lnTo>
                      <a:lnTo>
                        <a:pt x="299" y="42"/>
                      </a:lnTo>
                      <a:lnTo>
                        <a:pt x="312" y="44"/>
                      </a:lnTo>
                      <a:lnTo>
                        <a:pt x="326" y="45"/>
                      </a:lnTo>
                      <a:lnTo>
                        <a:pt x="339" y="46"/>
                      </a:lnTo>
                      <a:lnTo>
                        <a:pt x="352" y="48"/>
                      </a:lnTo>
                      <a:lnTo>
                        <a:pt x="366" y="49"/>
                      </a:lnTo>
                      <a:lnTo>
                        <a:pt x="380" y="50"/>
                      </a:lnTo>
                      <a:lnTo>
                        <a:pt x="394" y="51"/>
                      </a:lnTo>
                      <a:lnTo>
                        <a:pt x="407" y="51"/>
                      </a:lnTo>
                      <a:lnTo>
                        <a:pt x="409"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9" name="Freeform 118"/>
                <p:cNvSpPr>
                  <a:spLocks/>
                </p:cNvSpPr>
                <p:nvPr/>
              </p:nvSpPr>
              <p:spPr bwMode="auto">
                <a:xfrm rot="-2279333">
                  <a:off x="548" y="3191"/>
                  <a:ext cx="36" cy="10"/>
                </a:xfrm>
                <a:custGeom>
                  <a:avLst/>
                  <a:gdLst>
                    <a:gd name="T0" fmla="*/ 0 w 72"/>
                    <a:gd name="T1" fmla="*/ 1 h 19"/>
                    <a:gd name="T2" fmla="*/ 1 w 72"/>
                    <a:gd name="T3" fmla="*/ 1 h 19"/>
                    <a:gd name="T4" fmla="*/ 1 w 72"/>
                    <a:gd name="T5" fmla="*/ 1 h 19"/>
                    <a:gd name="T6" fmla="*/ 1 w 72"/>
                    <a:gd name="T7" fmla="*/ 1 h 19"/>
                    <a:gd name="T8" fmla="*/ 1 w 72"/>
                    <a:gd name="T9" fmla="*/ 1 h 19"/>
                    <a:gd name="T10" fmla="*/ 1 w 72"/>
                    <a:gd name="T11" fmla="*/ 1 h 19"/>
                    <a:gd name="T12" fmla="*/ 1 w 72"/>
                    <a:gd name="T13" fmla="*/ 1 h 19"/>
                    <a:gd name="T14" fmla="*/ 1 w 72"/>
                    <a:gd name="T15" fmla="*/ 1 h 19"/>
                    <a:gd name="T16" fmla="*/ 1 w 72"/>
                    <a:gd name="T17" fmla="*/ 1 h 19"/>
                    <a:gd name="T18" fmla="*/ 1 w 72"/>
                    <a:gd name="T19" fmla="*/ 1 h 19"/>
                    <a:gd name="T20" fmla="*/ 1 w 72"/>
                    <a:gd name="T21" fmla="*/ 1 h 19"/>
                    <a:gd name="T22" fmla="*/ 1 w 72"/>
                    <a:gd name="T23" fmla="*/ 1 h 19"/>
                    <a:gd name="T24" fmla="*/ 1 w 72"/>
                    <a:gd name="T25" fmla="*/ 1 h 19"/>
                    <a:gd name="T26" fmla="*/ 1 w 72"/>
                    <a:gd name="T27" fmla="*/ 1 h 19"/>
                    <a:gd name="T28" fmla="*/ 1 w 72"/>
                    <a:gd name="T29" fmla="*/ 0 h 19"/>
                    <a:gd name="T30" fmla="*/ 1 w 72"/>
                    <a:gd name="T31" fmla="*/ 0 h 19"/>
                    <a:gd name="T32" fmla="*/ 1 w 72"/>
                    <a:gd name="T33" fmla="*/ 0 h 19"/>
                    <a:gd name="T34" fmla="*/ 1 w 72"/>
                    <a:gd name="T35" fmla="*/ 0 h 19"/>
                    <a:gd name="T36" fmla="*/ 1 w 72"/>
                    <a:gd name="T37" fmla="*/ 1 h 19"/>
                    <a:gd name="T38" fmla="*/ 1 w 72"/>
                    <a:gd name="T39" fmla="*/ 1 h 19"/>
                    <a:gd name="T40" fmla="*/ 0 w 72"/>
                    <a:gd name="T41" fmla="*/ 1 h 19"/>
                    <a:gd name="T42" fmla="*/ 0 w 72"/>
                    <a:gd name="T43" fmla="*/ 1 h 19"/>
                    <a:gd name="T44" fmla="*/ 0 w 72"/>
                    <a:gd name="T45" fmla="*/ 1 h 19"/>
                    <a:gd name="T46" fmla="*/ 0 w 72"/>
                    <a:gd name="T47" fmla="*/ 1 h 19"/>
                    <a:gd name="T48" fmla="*/ 0 w 72"/>
                    <a:gd name="T49" fmla="*/ 1 h 19"/>
                    <a:gd name="T50" fmla="*/ 0 w 72"/>
                    <a:gd name="T51" fmla="*/ 1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19"/>
                    <a:gd name="T80" fmla="*/ 72 w 72"/>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19">
                      <a:moveTo>
                        <a:pt x="0" y="4"/>
                      </a:moveTo>
                      <a:lnTo>
                        <a:pt x="9" y="7"/>
                      </a:lnTo>
                      <a:lnTo>
                        <a:pt x="17" y="10"/>
                      </a:lnTo>
                      <a:lnTo>
                        <a:pt x="24" y="13"/>
                      </a:lnTo>
                      <a:lnTo>
                        <a:pt x="32" y="16"/>
                      </a:lnTo>
                      <a:lnTo>
                        <a:pt x="40" y="18"/>
                      </a:lnTo>
                      <a:lnTo>
                        <a:pt x="48" y="19"/>
                      </a:lnTo>
                      <a:lnTo>
                        <a:pt x="56" y="19"/>
                      </a:lnTo>
                      <a:lnTo>
                        <a:pt x="64" y="18"/>
                      </a:lnTo>
                      <a:lnTo>
                        <a:pt x="67" y="16"/>
                      </a:lnTo>
                      <a:lnTo>
                        <a:pt x="71" y="10"/>
                      </a:lnTo>
                      <a:lnTo>
                        <a:pt x="72" y="6"/>
                      </a:lnTo>
                      <a:lnTo>
                        <a:pt x="70" y="3"/>
                      </a:lnTo>
                      <a:lnTo>
                        <a:pt x="60" y="1"/>
                      </a:lnTo>
                      <a:lnTo>
                        <a:pt x="52" y="0"/>
                      </a:lnTo>
                      <a:lnTo>
                        <a:pt x="43" y="0"/>
                      </a:lnTo>
                      <a:lnTo>
                        <a:pt x="35" y="0"/>
                      </a:lnTo>
                      <a:lnTo>
                        <a:pt x="26" y="0"/>
                      </a:lnTo>
                      <a:lnTo>
                        <a:pt x="18" y="1"/>
                      </a:lnTo>
                      <a:lnTo>
                        <a:pt x="9"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0" name="Freeform 119"/>
                <p:cNvSpPr>
                  <a:spLocks/>
                </p:cNvSpPr>
                <p:nvPr/>
              </p:nvSpPr>
              <p:spPr bwMode="auto">
                <a:xfrm rot="-2279333">
                  <a:off x="602" y="3155"/>
                  <a:ext cx="204" cy="25"/>
                </a:xfrm>
                <a:custGeom>
                  <a:avLst/>
                  <a:gdLst>
                    <a:gd name="T0" fmla="*/ 1 w 407"/>
                    <a:gd name="T1" fmla="*/ 0 h 51"/>
                    <a:gd name="T2" fmla="*/ 1 w 407"/>
                    <a:gd name="T3" fmla="*/ 0 h 51"/>
                    <a:gd name="T4" fmla="*/ 1 w 407"/>
                    <a:gd name="T5" fmla="*/ 0 h 51"/>
                    <a:gd name="T6" fmla="*/ 1 w 407"/>
                    <a:gd name="T7" fmla="*/ 0 h 51"/>
                    <a:gd name="T8" fmla="*/ 1 w 407"/>
                    <a:gd name="T9" fmla="*/ 0 h 51"/>
                    <a:gd name="T10" fmla="*/ 1 w 407"/>
                    <a:gd name="T11" fmla="*/ 0 h 51"/>
                    <a:gd name="T12" fmla="*/ 1 w 407"/>
                    <a:gd name="T13" fmla="*/ 0 h 51"/>
                    <a:gd name="T14" fmla="*/ 1 w 407"/>
                    <a:gd name="T15" fmla="*/ 0 h 51"/>
                    <a:gd name="T16" fmla="*/ 1 w 407"/>
                    <a:gd name="T17" fmla="*/ 0 h 51"/>
                    <a:gd name="T18" fmla="*/ 1 w 407"/>
                    <a:gd name="T19" fmla="*/ 0 h 51"/>
                    <a:gd name="T20" fmla="*/ 1 w 407"/>
                    <a:gd name="T21" fmla="*/ 0 h 51"/>
                    <a:gd name="T22" fmla="*/ 1 w 407"/>
                    <a:gd name="T23" fmla="*/ 0 h 51"/>
                    <a:gd name="T24" fmla="*/ 1 w 407"/>
                    <a:gd name="T25" fmla="*/ 0 h 51"/>
                    <a:gd name="T26" fmla="*/ 1 w 407"/>
                    <a:gd name="T27" fmla="*/ 0 h 51"/>
                    <a:gd name="T28" fmla="*/ 1 w 407"/>
                    <a:gd name="T29" fmla="*/ 0 h 51"/>
                    <a:gd name="T30" fmla="*/ 1 w 407"/>
                    <a:gd name="T31" fmla="*/ 0 h 51"/>
                    <a:gd name="T32" fmla="*/ 1 w 407"/>
                    <a:gd name="T33" fmla="*/ 0 h 51"/>
                    <a:gd name="T34" fmla="*/ 1 w 407"/>
                    <a:gd name="T35" fmla="*/ 0 h 51"/>
                    <a:gd name="T36" fmla="*/ 0 w 407"/>
                    <a:gd name="T37" fmla="*/ 0 h 51"/>
                    <a:gd name="T38" fmla="*/ 0 w 407"/>
                    <a:gd name="T39" fmla="*/ 0 h 51"/>
                    <a:gd name="T40" fmla="*/ 1 w 407"/>
                    <a:gd name="T41" fmla="*/ 0 h 51"/>
                    <a:gd name="T42" fmla="*/ 1 w 407"/>
                    <a:gd name="T43" fmla="*/ 0 h 51"/>
                    <a:gd name="T44" fmla="*/ 1 w 407"/>
                    <a:gd name="T45" fmla="*/ 0 h 51"/>
                    <a:gd name="T46" fmla="*/ 1 w 407"/>
                    <a:gd name="T47" fmla="*/ 0 h 51"/>
                    <a:gd name="T48" fmla="*/ 1 w 407"/>
                    <a:gd name="T49" fmla="*/ 0 h 51"/>
                    <a:gd name="T50" fmla="*/ 1 w 407"/>
                    <a:gd name="T51" fmla="*/ 0 h 51"/>
                    <a:gd name="T52" fmla="*/ 1 w 407"/>
                    <a:gd name="T53" fmla="*/ 0 h 51"/>
                    <a:gd name="T54" fmla="*/ 1 w 407"/>
                    <a:gd name="T55" fmla="*/ 0 h 51"/>
                    <a:gd name="T56" fmla="*/ 1 w 407"/>
                    <a:gd name="T57" fmla="*/ 0 h 51"/>
                    <a:gd name="T58" fmla="*/ 1 w 407"/>
                    <a:gd name="T59" fmla="*/ 0 h 51"/>
                    <a:gd name="T60" fmla="*/ 1 w 407"/>
                    <a:gd name="T61" fmla="*/ 0 h 51"/>
                    <a:gd name="T62" fmla="*/ 1 w 407"/>
                    <a:gd name="T63" fmla="*/ 0 h 51"/>
                    <a:gd name="T64" fmla="*/ 1 w 407"/>
                    <a:gd name="T65" fmla="*/ 0 h 51"/>
                    <a:gd name="T66" fmla="*/ 1 w 407"/>
                    <a:gd name="T67" fmla="*/ 0 h 51"/>
                    <a:gd name="T68" fmla="*/ 1 w 407"/>
                    <a:gd name="T69" fmla="*/ 0 h 51"/>
                    <a:gd name="T70" fmla="*/ 1 w 407"/>
                    <a:gd name="T71" fmla="*/ 0 h 51"/>
                    <a:gd name="T72" fmla="*/ 1 w 407"/>
                    <a:gd name="T73" fmla="*/ 0 h 51"/>
                    <a:gd name="T74" fmla="*/ 1 w 407"/>
                    <a:gd name="T75" fmla="*/ 0 h 51"/>
                    <a:gd name="T76" fmla="*/ 1 w 407"/>
                    <a:gd name="T77" fmla="*/ 0 h 51"/>
                    <a:gd name="T78" fmla="*/ 1 w 407"/>
                    <a:gd name="T79" fmla="*/ 0 h 51"/>
                    <a:gd name="T80" fmla="*/ 1 w 407"/>
                    <a:gd name="T81" fmla="*/ 0 h 51"/>
                    <a:gd name="T82" fmla="*/ 1 w 407"/>
                    <a:gd name="T83" fmla="*/ 0 h 51"/>
                    <a:gd name="T84" fmla="*/ 1 w 407"/>
                    <a:gd name="T85" fmla="*/ 0 h 51"/>
                    <a:gd name="T86" fmla="*/ 1 w 407"/>
                    <a:gd name="T87" fmla="*/ 0 h 51"/>
                    <a:gd name="T88" fmla="*/ 1 w 407"/>
                    <a:gd name="T89" fmla="*/ 0 h 51"/>
                    <a:gd name="T90" fmla="*/ 1 w 407"/>
                    <a:gd name="T91" fmla="*/ 0 h 51"/>
                    <a:gd name="T92" fmla="*/ 1 w 407"/>
                    <a:gd name="T93" fmla="*/ 0 h 51"/>
                    <a:gd name="T94" fmla="*/ 1 w 407"/>
                    <a:gd name="T95" fmla="*/ 0 h 51"/>
                    <a:gd name="T96" fmla="*/ 1 w 407"/>
                    <a:gd name="T97" fmla="*/ 0 h 51"/>
                    <a:gd name="T98" fmla="*/ 1 w 407"/>
                    <a:gd name="T99" fmla="*/ 0 h 51"/>
                    <a:gd name="T100" fmla="*/ 1 w 407"/>
                    <a:gd name="T101" fmla="*/ 0 h 51"/>
                    <a:gd name="T102" fmla="*/ 1 w 407"/>
                    <a:gd name="T103" fmla="*/ 0 h 51"/>
                    <a:gd name="T104" fmla="*/ 1 w 407"/>
                    <a:gd name="T105" fmla="*/ 0 h 51"/>
                    <a:gd name="T106" fmla="*/ 1 w 407"/>
                    <a:gd name="T107" fmla="*/ 0 h 51"/>
                    <a:gd name="T108" fmla="*/ 1 w 407"/>
                    <a:gd name="T109" fmla="*/ 0 h 51"/>
                    <a:gd name="T110" fmla="*/ 1 w 407"/>
                    <a:gd name="T111" fmla="*/ 0 h 51"/>
                    <a:gd name="T112" fmla="*/ 1 w 407"/>
                    <a:gd name="T113" fmla="*/ 0 h 51"/>
                    <a:gd name="T114" fmla="*/ 1 w 407"/>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7"/>
                    <a:gd name="T175" fmla="*/ 0 h 51"/>
                    <a:gd name="T176" fmla="*/ 407 w 407"/>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7" h="51">
                      <a:moveTo>
                        <a:pt x="407" y="51"/>
                      </a:moveTo>
                      <a:lnTo>
                        <a:pt x="382" y="47"/>
                      </a:lnTo>
                      <a:lnTo>
                        <a:pt x="358" y="43"/>
                      </a:lnTo>
                      <a:lnTo>
                        <a:pt x="332" y="39"/>
                      </a:lnTo>
                      <a:lnTo>
                        <a:pt x="307" y="36"/>
                      </a:lnTo>
                      <a:lnTo>
                        <a:pt x="282" y="32"/>
                      </a:lnTo>
                      <a:lnTo>
                        <a:pt x="258" y="29"/>
                      </a:lnTo>
                      <a:lnTo>
                        <a:pt x="232" y="26"/>
                      </a:lnTo>
                      <a:lnTo>
                        <a:pt x="207" y="22"/>
                      </a:lnTo>
                      <a:lnTo>
                        <a:pt x="182" y="20"/>
                      </a:lnTo>
                      <a:lnTo>
                        <a:pt x="156" y="16"/>
                      </a:lnTo>
                      <a:lnTo>
                        <a:pt x="131" y="14"/>
                      </a:lnTo>
                      <a:lnTo>
                        <a:pt x="106" y="11"/>
                      </a:lnTo>
                      <a:lnTo>
                        <a:pt x="80" y="8"/>
                      </a:lnTo>
                      <a:lnTo>
                        <a:pt x="56" y="6"/>
                      </a:lnTo>
                      <a:lnTo>
                        <a:pt x="31" y="2"/>
                      </a:lnTo>
                      <a:lnTo>
                        <a:pt x="5" y="0"/>
                      </a:lnTo>
                      <a:lnTo>
                        <a:pt x="3" y="1"/>
                      </a:lnTo>
                      <a:lnTo>
                        <a:pt x="0" y="5"/>
                      </a:lnTo>
                      <a:lnTo>
                        <a:pt x="0" y="7"/>
                      </a:lnTo>
                      <a:lnTo>
                        <a:pt x="1" y="9"/>
                      </a:lnTo>
                      <a:lnTo>
                        <a:pt x="11" y="13"/>
                      </a:lnTo>
                      <a:lnTo>
                        <a:pt x="20" y="16"/>
                      </a:lnTo>
                      <a:lnTo>
                        <a:pt x="31" y="17"/>
                      </a:lnTo>
                      <a:lnTo>
                        <a:pt x="41" y="19"/>
                      </a:lnTo>
                      <a:lnTo>
                        <a:pt x="50" y="20"/>
                      </a:lnTo>
                      <a:lnTo>
                        <a:pt x="61" y="21"/>
                      </a:lnTo>
                      <a:lnTo>
                        <a:pt x="71" y="21"/>
                      </a:lnTo>
                      <a:lnTo>
                        <a:pt x="81" y="22"/>
                      </a:lnTo>
                      <a:lnTo>
                        <a:pt x="95" y="23"/>
                      </a:lnTo>
                      <a:lnTo>
                        <a:pt x="109" y="24"/>
                      </a:lnTo>
                      <a:lnTo>
                        <a:pt x="123" y="26"/>
                      </a:lnTo>
                      <a:lnTo>
                        <a:pt x="137" y="27"/>
                      </a:lnTo>
                      <a:lnTo>
                        <a:pt x="150" y="28"/>
                      </a:lnTo>
                      <a:lnTo>
                        <a:pt x="164" y="29"/>
                      </a:lnTo>
                      <a:lnTo>
                        <a:pt x="178" y="30"/>
                      </a:lnTo>
                      <a:lnTo>
                        <a:pt x="192" y="31"/>
                      </a:lnTo>
                      <a:lnTo>
                        <a:pt x="206" y="32"/>
                      </a:lnTo>
                      <a:lnTo>
                        <a:pt x="218" y="34"/>
                      </a:lnTo>
                      <a:lnTo>
                        <a:pt x="232" y="35"/>
                      </a:lnTo>
                      <a:lnTo>
                        <a:pt x="245" y="36"/>
                      </a:lnTo>
                      <a:lnTo>
                        <a:pt x="259" y="38"/>
                      </a:lnTo>
                      <a:lnTo>
                        <a:pt x="271" y="39"/>
                      </a:lnTo>
                      <a:lnTo>
                        <a:pt x="285" y="41"/>
                      </a:lnTo>
                      <a:lnTo>
                        <a:pt x="298" y="43"/>
                      </a:lnTo>
                      <a:lnTo>
                        <a:pt x="312" y="44"/>
                      </a:lnTo>
                      <a:lnTo>
                        <a:pt x="326" y="45"/>
                      </a:lnTo>
                      <a:lnTo>
                        <a:pt x="338" y="46"/>
                      </a:lnTo>
                      <a:lnTo>
                        <a:pt x="352" y="47"/>
                      </a:lnTo>
                      <a:lnTo>
                        <a:pt x="366" y="49"/>
                      </a:lnTo>
                      <a:lnTo>
                        <a:pt x="380" y="50"/>
                      </a:lnTo>
                      <a:lnTo>
                        <a:pt x="394" y="51"/>
                      </a:lnTo>
                      <a:lnTo>
                        <a:pt x="40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1" name="Freeform 120"/>
                <p:cNvSpPr>
                  <a:spLocks/>
                </p:cNvSpPr>
                <p:nvPr/>
              </p:nvSpPr>
              <p:spPr bwMode="auto">
                <a:xfrm rot="-2279333">
                  <a:off x="566" y="3234"/>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5"/>
                      </a:moveTo>
                      <a:lnTo>
                        <a:pt x="8" y="8"/>
                      </a:lnTo>
                      <a:lnTo>
                        <a:pt x="16" y="10"/>
                      </a:lnTo>
                      <a:lnTo>
                        <a:pt x="23" y="13"/>
                      </a:lnTo>
                      <a:lnTo>
                        <a:pt x="31" y="17"/>
                      </a:lnTo>
                      <a:lnTo>
                        <a:pt x="39" y="19"/>
                      </a:lnTo>
                      <a:lnTo>
                        <a:pt x="48" y="20"/>
                      </a:lnTo>
                      <a:lnTo>
                        <a:pt x="56" y="20"/>
                      </a:lnTo>
                      <a:lnTo>
                        <a:pt x="64" y="19"/>
                      </a:lnTo>
                      <a:lnTo>
                        <a:pt x="67" y="17"/>
                      </a:lnTo>
                      <a:lnTo>
                        <a:pt x="71" y="11"/>
                      </a:lnTo>
                      <a:lnTo>
                        <a:pt x="72" y="7"/>
                      </a:lnTo>
                      <a:lnTo>
                        <a:pt x="69" y="3"/>
                      </a:lnTo>
                      <a:lnTo>
                        <a:pt x="61" y="2"/>
                      </a:lnTo>
                      <a:lnTo>
                        <a:pt x="52" y="1"/>
                      </a:lnTo>
                      <a:lnTo>
                        <a:pt x="44" y="1"/>
                      </a:lnTo>
                      <a:lnTo>
                        <a:pt x="35" y="0"/>
                      </a:lnTo>
                      <a:lnTo>
                        <a:pt x="27" y="1"/>
                      </a:lnTo>
                      <a:lnTo>
                        <a:pt x="18" y="2"/>
                      </a:lnTo>
                      <a:lnTo>
                        <a:pt x="10" y="3"/>
                      </a:lnTo>
                      <a:lnTo>
                        <a:pt x="0"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2" name="Freeform 121"/>
                <p:cNvSpPr>
                  <a:spLocks/>
                </p:cNvSpPr>
                <p:nvPr/>
              </p:nvSpPr>
              <p:spPr bwMode="auto">
                <a:xfrm rot="-2279333">
                  <a:off x="620" y="3198"/>
                  <a:ext cx="204" cy="25"/>
                </a:xfrm>
                <a:custGeom>
                  <a:avLst/>
                  <a:gdLst>
                    <a:gd name="T0" fmla="*/ 1 w 408"/>
                    <a:gd name="T1" fmla="*/ 0 h 51"/>
                    <a:gd name="T2" fmla="*/ 1 w 408"/>
                    <a:gd name="T3" fmla="*/ 0 h 51"/>
                    <a:gd name="T4" fmla="*/ 1 w 408"/>
                    <a:gd name="T5" fmla="*/ 0 h 51"/>
                    <a:gd name="T6" fmla="*/ 1 w 408"/>
                    <a:gd name="T7" fmla="*/ 0 h 51"/>
                    <a:gd name="T8" fmla="*/ 1 w 408"/>
                    <a:gd name="T9" fmla="*/ 0 h 51"/>
                    <a:gd name="T10" fmla="*/ 1 w 408"/>
                    <a:gd name="T11" fmla="*/ 0 h 51"/>
                    <a:gd name="T12" fmla="*/ 1 w 408"/>
                    <a:gd name="T13" fmla="*/ 0 h 51"/>
                    <a:gd name="T14" fmla="*/ 1 w 408"/>
                    <a:gd name="T15" fmla="*/ 0 h 51"/>
                    <a:gd name="T16" fmla="*/ 1 w 408"/>
                    <a:gd name="T17" fmla="*/ 0 h 51"/>
                    <a:gd name="T18" fmla="*/ 1 w 408"/>
                    <a:gd name="T19" fmla="*/ 0 h 51"/>
                    <a:gd name="T20" fmla="*/ 1 w 408"/>
                    <a:gd name="T21" fmla="*/ 0 h 51"/>
                    <a:gd name="T22" fmla="*/ 1 w 408"/>
                    <a:gd name="T23" fmla="*/ 0 h 51"/>
                    <a:gd name="T24" fmla="*/ 1 w 408"/>
                    <a:gd name="T25" fmla="*/ 0 h 51"/>
                    <a:gd name="T26" fmla="*/ 1 w 408"/>
                    <a:gd name="T27" fmla="*/ 0 h 51"/>
                    <a:gd name="T28" fmla="*/ 1 w 408"/>
                    <a:gd name="T29" fmla="*/ 0 h 51"/>
                    <a:gd name="T30" fmla="*/ 1 w 408"/>
                    <a:gd name="T31" fmla="*/ 0 h 51"/>
                    <a:gd name="T32" fmla="*/ 1 w 408"/>
                    <a:gd name="T33" fmla="*/ 0 h 51"/>
                    <a:gd name="T34" fmla="*/ 1 w 408"/>
                    <a:gd name="T35" fmla="*/ 0 h 51"/>
                    <a:gd name="T36" fmla="*/ 0 w 408"/>
                    <a:gd name="T37" fmla="*/ 0 h 51"/>
                    <a:gd name="T38" fmla="*/ 0 w 408"/>
                    <a:gd name="T39" fmla="*/ 0 h 51"/>
                    <a:gd name="T40" fmla="*/ 1 w 408"/>
                    <a:gd name="T41" fmla="*/ 0 h 51"/>
                    <a:gd name="T42" fmla="*/ 1 w 408"/>
                    <a:gd name="T43" fmla="*/ 0 h 51"/>
                    <a:gd name="T44" fmla="*/ 1 w 408"/>
                    <a:gd name="T45" fmla="*/ 0 h 51"/>
                    <a:gd name="T46" fmla="*/ 1 w 408"/>
                    <a:gd name="T47" fmla="*/ 0 h 51"/>
                    <a:gd name="T48" fmla="*/ 1 w 408"/>
                    <a:gd name="T49" fmla="*/ 0 h 51"/>
                    <a:gd name="T50" fmla="*/ 1 w 408"/>
                    <a:gd name="T51" fmla="*/ 0 h 51"/>
                    <a:gd name="T52" fmla="*/ 1 w 408"/>
                    <a:gd name="T53" fmla="*/ 0 h 51"/>
                    <a:gd name="T54" fmla="*/ 1 w 408"/>
                    <a:gd name="T55" fmla="*/ 0 h 51"/>
                    <a:gd name="T56" fmla="*/ 1 w 408"/>
                    <a:gd name="T57" fmla="*/ 0 h 51"/>
                    <a:gd name="T58" fmla="*/ 1 w 408"/>
                    <a:gd name="T59" fmla="*/ 0 h 51"/>
                    <a:gd name="T60" fmla="*/ 1 w 408"/>
                    <a:gd name="T61" fmla="*/ 0 h 51"/>
                    <a:gd name="T62" fmla="*/ 1 w 408"/>
                    <a:gd name="T63" fmla="*/ 0 h 51"/>
                    <a:gd name="T64" fmla="*/ 1 w 408"/>
                    <a:gd name="T65" fmla="*/ 0 h 51"/>
                    <a:gd name="T66" fmla="*/ 1 w 408"/>
                    <a:gd name="T67" fmla="*/ 0 h 51"/>
                    <a:gd name="T68" fmla="*/ 1 w 408"/>
                    <a:gd name="T69" fmla="*/ 0 h 51"/>
                    <a:gd name="T70" fmla="*/ 1 w 408"/>
                    <a:gd name="T71" fmla="*/ 0 h 51"/>
                    <a:gd name="T72" fmla="*/ 1 w 408"/>
                    <a:gd name="T73" fmla="*/ 0 h 51"/>
                    <a:gd name="T74" fmla="*/ 1 w 408"/>
                    <a:gd name="T75" fmla="*/ 0 h 51"/>
                    <a:gd name="T76" fmla="*/ 1 w 408"/>
                    <a:gd name="T77" fmla="*/ 0 h 51"/>
                    <a:gd name="T78" fmla="*/ 1 w 408"/>
                    <a:gd name="T79" fmla="*/ 0 h 51"/>
                    <a:gd name="T80" fmla="*/ 1 w 408"/>
                    <a:gd name="T81" fmla="*/ 0 h 51"/>
                    <a:gd name="T82" fmla="*/ 1 w 408"/>
                    <a:gd name="T83" fmla="*/ 0 h 51"/>
                    <a:gd name="T84" fmla="*/ 1 w 408"/>
                    <a:gd name="T85" fmla="*/ 0 h 51"/>
                    <a:gd name="T86" fmla="*/ 1 w 408"/>
                    <a:gd name="T87" fmla="*/ 0 h 51"/>
                    <a:gd name="T88" fmla="*/ 1 w 408"/>
                    <a:gd name="T89" fmla="*/ 0 h 51"/>
                    <a:gd name="T90" fmla="*/ 1 w 408"/>
                    <a:gd name="T91" fmla="*/ 0 h 51"/>
                    <a:gd name="T92" fmla="*/ 1 w 408"/>
                    <a:gd name="T93" fmla="*/ 0 h 51"/>
                    <a:gd name="T94" fmla="*/ 1 w 408"/>
                    <a:gd name="T95" fmla="*/ 0 h 51"/>
                    <a:gd name="T96" fmla="*/ 1 w 408"/>
                    <a:gd name="T97" fmla="*/ 0 h 51"/>
                    <a:gd name="T98" fmla="*/ 1 w 408"/>
                    <a:gd name="T99" fmla="*/ 0 h 51"/>
                    <a:gd name="T100" fmla="*/ 1 w 408"/>
                    <a:gd name="T101" fmla="*/ 0 h 51"/>
                    <a:gd name="T102" fmla="*/ 1 w 408"/>
                    <a:gd name="T103" fmla="*/ 0 h 51"/>
                    <a:gd name="T104" fmla="*/ 1 w 408"/>
                    <a:gd name="T105" fmla="*/ 0 h 51"/>
                    <a:gd name="T106" fmla="*/ 1 w 408"/>
                    <a:gd name="T107" fmla="*/ 0 h 51"/>
                    <a:gd name="T108" fmla="*/ 1 w 408"/>
                    <a:gd name="T109" fmla="*/ 0 h 51"/>
                    <a:gd name="T110" fmla="*/ 1 w 408"/>
                    <a:gd name="T111" fmla="*/ 0 h 51"/>
                    <a:gd name="T112" fmla="*/ 1 w 408"/>
                    <a:gd name="T113" fmla="*/ 0 h 51"/>
                    <a:gd name="T114" fmla="*/ 1 w 408"/>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50"/>
                      </a:moveTo>
                      <a:lnTo>
                        <a:pt x="383" y="46"/>
                      </a:lnTo>
                      <a:lnTo>
                        <a:pt x="359" y="42"/>
                      </a:lnTo>
                      <a:lnTo>
                        <a:pt x="333" y="38"/>
                      </a:lnTo>
                      <a:lnTo>
                        <a:pt x="308" y="35"/>
                      </a:lnTo>
                      <a:lnTo>
                        <a:pt x="283" y="31"/>
                      </a:lnTo>
                      <a:lnTo>
                        <a:pt x="258" y="29"/>
                      </a:lnTo>
                      <a:lnTo>
                        <a:pt x="233" y="25"/>
                      </a:lnTo>
                      <a:lnTo>
                        <a:pt x="208" y="22"/>
                      </a:lnTo>
                      <a:lnTo>
                        <a:pt x="182" y="20"/>
                      </a:lnTo>
                      <a:lnTo>
                        <a:pt x="157" y="16"/>
                      </a:lnTo>
                      <a:lnTo>
                        <a:pt x="132" y="14"/>
                      </a:lnTo>
                      <a:lnTo>
                        <a:pt x="106" y="10"/>
                      </a:lnTo>
                      <a:lnTo>
                        <a:pt x="81" y="8"/>
                      </a:lnTo>
                      <a:lnTo>
                        <a:pt x="57" y="6"/>
                      </a:lnTo>
                      <a:lnTo>
                        <a:pt x="31" y="2"/>
                      </a:lnTo>
                      <a:lnTo>
                        <a:pt x="6" y="0"/>
                      </a:lnTo>
                      <a:lnTo>
                        <a:pt x="4" y="1"/>
                      </a:lnTo>
                      <a:lnTo>
                        <a:pt x="0" y="4"/>
                      </a:lnTo>
                      <a:lnTo>
                        <a:pt x="0" y="7"/>
                      </a:lnTo>
                      <a:lnTo>
                        <a:pt x="2" y="9"/>
                      </a:lnTo>
                      <a:lnTo>
                        <a:pt x="12" y="13"/>
                      </a:lnTo>
                      <a:lnTo>
                        <a:pt x="21" y="16"/>
                      </a:lnTo>
                      <a:lnTo>
                        <a:pt x="31" y="17"/>
                      </a:lnTo>
                      <a:lnTo>
                        <a:pt x="42" y="18"/>
                      </a:lnTo>
                      <a:lnTo>
                        <a:pt x="52" y="20"/>
                      </a:lnTo>
                      <a:lnTo>
                        <a:pt x="63" y="21"/>
                      </a:lnTo>
                      <a:lnTo>
                        <a:pt x="73" y="21"/>
                      </a:lnTo>
                      <a:lnTo>
                        <a:pt x="83" y="22"/>
                      </a:lnTo>
                      <a:lnTo>
                        <a:pt x="97" y="23"/>
                      </a:lnTo>
                      <a:lnTo>
                        <a:pt x="110" y="24"/>
                      </a:lnTo>
                      <a:lnTo>
                        <a:pt x="124" y="25"/>
                      </a:lnTo>
                      <a:lnTo>
                        <a:pt x="137" y="27"/>
                      </a:lnTo>
                      <a:lnTo>
                        <a:pt x="151" y="28"/>
                      </a:lnTo>
                      <a:lnTo>
                        <a:pt x="165" y="28"/>
                      </a:lnTo>
                      <a:lnTo>
                        <a:pt x="179" y="29"/>
                      </a:lnTo>
                      <a:lnTo>
                        <a:pt x="193" y="30"/>
                      </a:lnTo>
                      <a:lnTo>
                        <a:pt x="207" y="31"/>
                      </a:lnTo>
                      <a:lnTo>
                        <a:pt x="219" y="32"/>
                      </a:lnTo>
                      <a:lnTo>
                        <a:pt x="233" y="32"/>
                      </a:lnTo>
                      <a:lnTo>
                        <a:pt x="247" y="33"/>
                      </a:lnTo>
                      <a:lnTo>
                        <a:pt x="260" y="35"/>
                      </a:lnTo>
                      <a:lnTo>
                        <a:pt x="273" y="36"/>
                      </a:lnTo>
                      <a:lnTo>
                        <a:pt x="287" y="37"/>
                      </a:lnTo>
                      <a:lnTo>
                        <a:pt x="301" y="38"/>
                      </a:lnTo>
                      <a:lnTo>
                        <a:pt x="314" y="40"/>
                      </a:lnTo>
                      <a:lnTo>
                        <a:pt x="328" y="42"/>
                      </a:lnTo>
                      <a:lnTo>
                        <a:pt x="341" y="43"/>
                      </a:lnTo>
                      <a:lnTo>
                        <a:pt x="354" y="44"/>
                      </a:lnTo>
                      <a:lnTo>
                        <a:pt x="368" y="46"/>
                      </a:lnTo>
                      <a:lnTo>
                        <a:pt x="382" y="47"/>
                      </a:lnTo>
                      <a:lnTo>
                        <a:pt x="394" y="50"/>
                      </a:lnTo>
                      <a:lnTo>
                        <a:pt x="408" y="51"/>
                      </a:lnTo>
                      <a:lnTo>
                        <a:pt x="40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3" name="Freeform 122"/>
                <p:cNvSpPr>
                  <a:spLocks/>
                </p:cNvSpPr>
                <p:nvPr/>
              </p:nvSpPr>
              <p:spPr bwMode="auto">
                <a:xfrm rot="-2279333">
                  <a:off x="584" y="3277"/>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6"/>
                      </a:moveTo>
                      <a:lnTo>
                        <a:pt x="8" y="9"/>
                      </a:lnTo>
                      <a:lnTo>
                        <a:pt x="16" y="11"/>
                      </a:lnTo>
                      <a:lnTo>
                        <a:pt x="24" y="14"/>
                      </a:lnTo>
                      <a:lnTo>
                        <a:pt x="32" y="17"/>
                      </a:lnTo>
                      <a:lnTo>
                        <a:pt x="40" y="19"/>
                      </a:lnTo>
                      <a:lnTo>
                        <a:pt x="48" y="20"/>
                      </a:lnTo>
                      <a:lnTo>
                        <a:pt x="57" y="20"/>
                      </a:lnTo>
                      <a:lnTo>
                        <a:pt x="65" y="19"/>
                      </a:lnTo>
                      <a:lnTo>
                        <a:pt x="68" y="17"/>
                      </a:lnTo>
                      <a:lnTo>
                        <a:pt x="72" y="12"/>
                      </a:lnTo>
                      <a:lnTo>
                        <a:pt x="72" y="7"/>
                      </a:lnTo>
                      <a:lnTo>
                        <a:pt x="69" y="4"/>
                      </a:lnTo>
                      <a:lnTo>
                        <a:pt x="61" y="3"/>
                      </a:lnTo>
                      <a:lnTo>
                        <a:pt x="52" y="2"/>
                      </a:lnTo>
                      <a:lnTo>
                        <a:pt x="44" y="2"/>
                      </a:lnTo>
                      <a:lnTo>
                        <a:pt x="35" y="0"/>
                      </a:lnTo>
                      <a:lnTo>
                        <a:pt x="27" y="2"/>
                      </a:lnTo>
                      <a:lnTo>
                        <a:pt x="17" y="3"/>
                      </a:lnTo>
                      <a:lnTo>
                        <a:pt x="9"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4" name="Freeform 123"/>
                <p:cNvSpPr>
                  <a:spLocks/>
                </p:cNvSpPr>
                <p:nvPr/>
              </p:nvSpPr>
              <p:spPr bwMode="auto">
                <a:xfrm rot="-2279333">
                  <a:off x="638" y="3240"/>
                  <a:ext cx="204" cy="26"/>
                </a:xfrm>
                <a:custGeom>
                  <a:avLst/>
                  <a:gdLst>
                    <a:gd name="T0" fmla="*/ 1 w 408"/>
                    <a:gd name="T1" fmla="*/ 1 h 51"/>
                    <a:gd name="T2" fmla="*/ 1 w 408"/>
                    <a:gd name="T3" fmla="*/ 1 h 51"/>
                    <a:gd name="T4" fmla="*/ 1 w 408"/>
                    <a:gd name="T5" fmla="*/ 1 h 51"/>
                    <a:gd name="T6" fmla="*/ 1 w 408"/>
                    <a:gd name="T7" fmla="*/ 1 h 51"/>
                    <a:gd name="T8" fmla="*/ 1 w 408"/>
                    <a:gd name="T9" fmla="*/ 1 h 51"/>
                    <a:gd name="T10" fmla="*/ 1 w 408"/>
                    <a:gd name="T11" fmla="*/ 1 h 51"/>
                    <a:gd name="T12" fmla="*/ 1 w 408"/>
                    <a:gd name="T13" fmla="*/ 1 h 51"/>
                    <a:gd name="T14" fmla="*/ 1 w 408"/>
                    <a:gd name="T15" fmla="*/ 1 h 51"/>
                    <a:gd name="T16" fmla="*/ 1 w 408"/>
                    <a:gd name="T17" fmla="*/ 1 h 51"/>
                    <a:gd name="T18" fmla="*/ 1 w 408"/>
                    <a:gd name="T19" fmla="*/ 1 h 51"/>
                    <a:gd name="T20" fmla="*/ 1 w 408"/>
                    <a:gd name="T21" fmla="*/ 1 h 51"/>
                    <a:gd name="T22" fmla="*/ 1 w 408"/>
                    <a:gd name="T23" fmla="*/ 1 h 51"/>
                    <a:gd name="T24" fmla="*/ 1 w 408"/>
                    <a:gd name="T25" fmla="*/ 1 h 51"/>
                    <a:gd name="T26" fmla="*/ 1 w 408"/>
                    <a:gd name="T27" fmla="*/ 1 h 51"/>
                    <a:gd name="T28" fmla="*/ 1 w 408"/>
                    <a:gd name="T29" fmla="*/ 1 h 51"/>
                    <a:gd name="T30" fmla="*/ 1 w 408"/>
                    <a:gd name="T31" fmla="*/ 1 h 51"/>
                    <a:gd name="T32" fmla="*/ 1 w 408"/>
                    <a:gd name="T33" fmla="*/ 0 h 51"/>
                    <a:gd name="T34" fmla="*/ 1 w 408"/>
                    <a:gd name="T35" fmla="*/ 1 h 51"/>
                    <a:gd name="T36" fmla="*/ 1 w 408"/>
                    <a:gd name="T37" fmla="*/ 1 h 51"/>
                    <a:gd name="T38" fmla="*/ 0 w 408"/>
                    <a:gd name="T39" fmla="*/ 1 h 51"/>
                    <a:gd name="T40" fmla="*/ 1 w 408"/>
                    <a:gd name="T41" fmla="*/ 1 h 51"/>
                    <a:gd name="T42" fmla="*/ 1 w 408"/>
                    <a:gd name="T43" fmla="*/ 1 h 51"/>
                    <a:gd name="T44" fmla="*/ 1 w 408"/>
                    <a:gd name="T45" fmla="*/ 1 h 51"/>
                    <a:gd name="T46" fmla="*/ 1 w 408"/>
                    <a:gd name="T47" fmla="*/ 1 h 51"/>
                    <a:gd name="T48" fmla="*/ 1 w 408"/>
                    <a:gd name="T49" fmla="*/ 1 h 51"/>
                    <a:gd name="T50" fmla="*/ 1 w 408"/>
                    <a:gd name="T51" fmla="*/ 1 h 51"/>
                    <a:gd name="T52" fmla="*/ 1 w 408"/>
                    <a:gd name="T53" fmla="*/ 1 h 51"/>
                    <a:gd name="T54" fmla="*/ 1 w 408"/>
                    <a:gd name="T55" fmla="*/ 1 h 51"/>
                    <a:gd name="T56" fmla="*/ 1 w 408"/>
                    <a:gd name="T57" fmla="*/ 1 h 51"/>
                    <a:gd name="T58" fmla="*/ 1 w 408"/>
                    <a:gd name="T59" fmla="*/ 1 h 51"/>
                    <a:gd name="T60" fmla="*/ 1 w 408"/>
                    <a:gd name="T61" fmla="*/ 1 h 51"/>
                    <a:gd name="T62" fmla="*/ 1 w 408"/>
                    <a:gd name="T63" fmla="*/ 1 h 51"/>
                    <a:gd name="T64" fmla="*/ 1 w 408"/>
                    <a:gd name="T65" fmla="*/ 1 h 51"/>
                    <a:gd name="T66" fmla="*/ 1 w 408"/>
                    <a:gd name="T67" fmla="*/ 1 h 51"/>
                    <a:gd name="T68" fmla="*/ 1 w 408"/>
                    <a:gd name="T69" fmla="*/ 1 h 51"/>
                    <a:gd name="T70" fmla="*/ 1 w 408"/>
                    <a:gd name="T71" fmla="*/ 1 h 51"/>
                    <a:gd name="T72" fmla="*/ 1 w 408"/>
                    <a:gd name="T73" fmla="*/ 1 h 51"/>
                    <a:gd name="T74" fmla="*/ 1 w 408"/>
                    <a:gd name="T75" fmla="*/ 1 h 51"/>
                    <a:gd name="T76" fmla="*/ 1 w 408"/>
                    <a:gd name="T77" fmla="*/ 1 h 51"/>
                    <a:gd name="T78" fmla="*/ 1 w 408"/>
                    <a:gd name="T79" fmla="*/ 1 h 51"/>
                    <a:gd name="T80" fmla="*/ 1 w 408"/>
                    <a:gd name="T81" fmla="*/ 1 h 51"/>
                    <a:gd name="T82" fmla="*/ 1 w 408"/>
                    <a:gd name="T83" fmla="*/ 1 h 51"/>
                    <a:gd name="T84" fmla="*/ 1 w 408"/>
                    <a:gd name="T85" fmla="*/ 1 h 51"/>
                    <a:gd name="T86" fmla="*/ 1 w 408"/>
                    <a:gd name="T87" fmla="*/ 1 h 51"/>
                    <a:gd name="T88" fmla="*/ 1 w 408"/>
                    <a:gd name="T89" fmla="*/ 1 h 51"/>
                    <a:gd name="T90" fmla="*/ 1 w 408"/>
                    <a:gd name="T91" fmla="*/ 1 h 51"/>
                    <a:gd name="T92" fmla="*/ 1 w 408"/>
                    <a:gd name="T93" fmla="*/ 1 h 51"/>
                    <a:gd name="T94" fmla="*/ 1 w 408"/>
                    <a:gd name="T95" fmla="*/ 1 h 51"/>
                    <a:gd name="T96" fmla="*/ 1 w 408"/>
                    <a:gd name="T97" fmla="*/ 1 h 51"/>
                    <a:gd name="T98" fmla="*/ 1 w 408"/>
                    <a:gd name="T99" fmla="*/ 1 h 51"/>
                    <a:gd name="T100" fmla="*/ 1 w 408"/>
                    <a:gd name="T101" fmla="*/ 1 h 51"/>
                    <a:gd name="T102" fmla="*/ 1 w 408"/>
                    <a:gd name="T103" fmla="*/ 1 h 51"/>
                    <a:gd name="T104" fmla="*/ 1 w 408"/>
                    <a:gd name="T105" fmla="*/ 1 h 51"/>
                    <a:gd name="T106" fmla="*/ 1 w 408"/>
                    <a:gd name="T107" fmla="*/ 1 h 51"/>
                    <a:gd name="T108" fmla="*/ 1 w 408"/>
                    <a:gd name="T109" fmla="*/ 1 h 51"/>
                    <a:gd name="T110" fmla="*/ 1 w 408"/>
                    <a:gd name="T111" fmla="*/ 1 h 51"/>
                    <a:gd name="T112" fmla="*/ 1 w 408"/>
                    <a:gd name="T113" fmla="*/ 1 h 51"/>
                    <a:gd name="T114" fmla="*/ 1 w 408"/>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49"/>
                      </a:moveTo>
                      <a:lnTo>
                        <a:pt x="383" y="46"/>
                      </a:lnTo>
                      <a:lnTo>
                        <a:pt x="358" y="41"/>
                      </a:lnTo>
                      <a:lnTo>
                        <a:pt x="333" y="38"/>
                      </a:lnTo>
                      <a:lnTo>
                        <a:pt x="308" y="34"/>
                      </a:lnTo>
                      <a:lnTo>
                        <a:pt x="284" y="31"/>
                      </a:lnTo>
                      <a:lnTo>
                        <a:pt x="258" y="29"/>
                      </a:lnTo>
                      <a:lnTo>
                        <a:pt x="233" y="25"/>
                      </a:lnTo>
                      <a:lnTo>
                        <a:pt x="208" y="22"/>
                      </a:lnTo>
                      <a:lnTo>
                        <a:pt x="183" y="20"/>
                      </a:lnTo>
                      <a:lnTo>
                        <a:pt x="158" y="16"/>
                      </a:lnTo>
                      <a:lnTo>
                        <a:pt x="133" y="14"/>
                      </a:lnTo>
                      <a:lnTo>
                        <a:pt x="107" y="10"/>
                      </a:lnTo>
                      <a:lnTo>
                        <a:pt x="82" y="8"/>
                      </a:lnTo>
                      <a:lnTo>
                        <a:pt x="58" y="6"/>
                      </a:lnTo>
                      <a:lnTo>
                        <a:pt x="32" y="2"/>
                      </a:lnTo>
                      <a:lnTo>
                        <a:pt x="7" y="0"/>
                      </a:lnTo>
                      <a:lnTo>
                        <a:pt x="4" y="1"/>
                      </a:lnTo>
                      <a:lnTo>
                        <a:pt x="1" y="3"/>
                      </a:lnTo>
                      <a:lnTo>
                        <a:pt x="0" y="7"/>
                      </a:lnTo>
                      <a:lnTo>
                        <a:pt x="1" y="9"/>
                      </a:lnTo>
                      <a:lnTo>
                        <a:pt x="12" y="13"/>
                      </a:lnTo>
                      <a:lnTo>
                        <a:pt x="21" y="16"/>
                      </a:lnTo>
                      <a:lnTo>
                        <a:pt x="31" y="17"/>
                      </a:lnTo>
                      <a:lnTo>
                        <a:pt x="42" y="18"/>
                      </a:lnTo>
                      <a:lnTo>
                        <a:pt x="52" y="20"/>
                      </a:lnTo>
                      <a:lnTo>
                        <a:pt x="62" y="20"/>
                      </a:lnTo>
                      <a:lnTo>
                        <a:pt x="73" y="21"/>
                      </a:lnTo>
                      <a:lnTo>
                        <a:pt x="83" y="22"/>
                      </a:lnTo>
                      <a:lnTo>
                        <a:pt x="97" y="23"/>
                      </a:lnTo>
                      <a:lnTo>
                        <a:pt x="111" y="24"/>
                      </a:lnTo>
                      <a:lnTo>
                        <a:pt x="125" y="25"/>
                      </a:lnTo>
                      <a:lnTo>
                        <a:pt x="138" y="26"/>
                      </a:lnTo>
                      <a:lnTo>
                        <a:pt x="151" y="28"/>
                      </a:lnTo>
                      <a:lnTo>
                        <a:pt x="165" y="28"/>
                      </a:lnTo>
                      <a:lnTo>
                        <a:pt x="179" y="29"/>
                      </a:lnTo>
                      <a:lnTo>
                        <a:pt x="193" y="30"/>
                      </a:lnTo>
                      <a:lnTo>
                        <a:pt x="206" y="31"/>
                      </a:lnTo>
                      <a:lnTo>
                        <a:pt x="220" y="32"/>
                      </a:lnTo>
                      <a:lnTo>
                        <a:pt x="233" y="32"/>
                      </a:lnTo>
                      <a:lnTo>
                        <a:pt x="247" y="33"/>
                      </a:lnTo>
                      <a:lnTo>
                        <a:pt x="261" y="34"/>
                      </a:lnTo>
                      <a:lnTo>
                        <a:pt x="274" y="36"/>
                      </a:lnTo>
                      <a:lnTo>
                        <a:pt x="287" y="37"/>
                      </a:lnTo>
                      <a:lnTo>
                        <a:pt x="301" y="38"/>
                      </a:lnTo>
                      <a:lnTo>
                        <a:pt x="315" y="40"/>
                      </a:lnTo>
                      <a:lnTo>
                        <a:pt x="327" y="41"/>
                      </a:lnTo>
                      <a:lnTo>
                        <a:pt x="341" y="43"/>
                      </a:lnTo>
                      <a:lnTo>
                        <a:pt x="354" y="44"/>
                      </a:lnTo>
                      <a:lnTo>
                        <a:pt x="368" y="46"/>
                      </a:lnTo>
                      <a:lnTo>
                        <a:pt x="381" y="47"/>
                      </a:lnTo>
                      <a:lnTo>
                        <a:pt x="394" y="49"/>
                      </a:lnTo>
                      <a:lnTo>
                        <a:pt x="408" y="51"/>
                      </a:lnTo>
                      <a:lnTo>
                        <a:pt x="408"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5" name="Freeform 124"/>
                <p:cNvSpPr>
                  <a:spLocks/>
                </p:cNvSpPr>
                <p:nvPr/>
              </p:nvSpPr>
              <p:spPr bwMode="auto">
                <a:xfrm rot="-2279333">
                  <a:off x="604" y="3319"/>
                  <a:ext cx="35" cy="9"/>
                </a:xfrm>
                <a:custGeom>
                  <a:avLst/>
                  <a:gdLst>
                    <a:gd name="T0" fmla="*/ 0 w 70"/>
                    <a:gd name="T1" fmla="*/ 0 h 20"/>
                    <a:gd name="T2" fmla="*/ 1 w 70"/>
                    <a:gd name="T3" fmla="*/ 0 h 20"/>
                    <a:gd name="T4" fmla="*/ 1 w 70"/>
                    <a:gd name="T5" fmla="*/ 0 h 20"/>
                    <a:gd name="T6" fmla="*/ 1 w 70"/>
                    <a:gd name="T7" fmla="*/ 0 h 20"/>
                    <a:gd name="T8" fmla="*/ 1 w 70"/>
                    <a:gd name="T9" fmla="*/ 0 h 20"/>
                    <a:gd name="T10" fmla="*/ 1 w 70"/>
                    <a:gd name="T11" fmla="*/ 0 h 20"/>
                    <a:gd name="T12" fmla="*/ 1 w 70"/>
                    <a:gd name="T13" fmla="*/ 0 h 20"/>
                    <a:gd name="T14" fmla="*/ 1 w 70"/>
                    <a:gd name="T15" fmla="*/ 0 h 20"/>
                    <a:gd name="T16" fmla="*/ 1 w 70"/>
                    <a:gd name="T17" fmla="*/ 0 h 20"/>
                    <a:gd name="T18" fmla="*/ 1 w 70"/>
                    <a:gd name="T19" fmla="*/ 0 h 20"/>
                    <a:gd name="T20" fmla="*/ 1 w 70"/>
                    <a:gd name="T21" fmla="*/ 0 h 20"/>
                    <a:gd name="T22" fmla="*/ 1 w 70"/>
                    <a:gd name="T23" fmla="*/ 0 h 20"/>
                    <a:gd name="T24" fmla="*/ 1 w 70"/>
                    <a:gd name="T25" fmla="*/ 0 h 20"/>
                    <a:gd name="T26" fmla="*/ 1 w 70"/>
                    <a:gd name="T27" fmla="*/ 0 h 20"/>
                    <a:gd name="T28" fmla="*/ 1 w 70"/>
                    <a:gd name="T29" fmla="*/ 0 h 20"/>
                    <a:gd name="T30" fmla="*/ 1 w 70"/>
                    <a:gd name="T31" fmla="*/ 0 h 20"/>
                    <a:gd name="T32" fmla="*/ 1 w 70"/>
                    <a:gd name="T33" fmla="*/ 0 h 20"/>
                    <a:gd name="T34" fmla="*/ 1 w 70"/>
                    <a:gd name="T35" fmla="*/ 0 h 20"/>
                    <a:gd name="T36" fmla="*/ 1 w 70"/>
                    <a:gd name="T37" fmla="*/ 0 h 20"/>
                    <a:gd name="T38" fmla="*/ 1 w 70"/>
                    <a:gd name="T39" fmla="*/ 0 h 20"/>
                    <a:gd name="T40" fmla="*/ 0 w 70"/>
                    <a:gd name="T41" fmla="*/ 0 h 20"/>
                    <a:gd name="T42" fmla="*/ 0 w 70"/>
                    <a:gd name="T43" fmla="*/ 0 h 20"/>
                    <a:gd name="T44" fmla="*/ 0 w 70"/>
                    <a:gd name="T45" fmla="*/ 0 h 20"/>
                    <a:gd name="T46" fmla="*/ 0 w 70"/>
                    <a:gd name="T47" fmla="*/ 0 h 20"/>
                    <a:gd name="T48" fmla="*/ 0 w 70"/>
                    <a:gd name="T49" fmla="*/ 0 h 20"/>
                    <a:gd name="T50" fmla="*/ 0 w 70"/>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20"/>
                    <a:gd name="T80" fmla="*/ 70 w 70"/>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20">
                      <a:moveTo>
                        <a:pt x="0" y="6"/>
                      </a:moveTo>
                      <a:lnTo>
                        <a:pt x="8" y="8"/>
                      </a:lnTo>
                      <a:lnTo>
                        <a:pt x="16" y="11"/>
                      </a:lnTo>
                      <a:lnTo>
                        <a:pt x="23" y="14"/>
                      </a:lnTo>
                      <a:lnTo>
                        <a:pt x="31" y="16"/>
                      </a:lnTo>
                      <a:lnTo>
                        <a:pt x="39" y="19"/>
                      </a:lnTo>
                      <a:lnTo>
                        <a:pt x="47" y="20"/>
                      </a:lnTo>
                      <a:lnTo>
                        <a:pt x="55" y="20"/>
                      </a:lnTo>
                      <a:lnTo>
                        <a:pt x="63" y="19"/>
                      </a:lnTo>
                      <a:lnTo>
                        <a:pt x="67" y="16"/>
                      </a:lnTo>
                      <a:lnTo>
                        <a:pt x="70" y="11"/>
                      </a:lnTo>
                      <a:lnTo>
                        <a:pt x="70" y="6"/>
                      </a:lnTo>
                      <a:lnTo>
                        <a:pt x="68" y="4"/>
                      </a:lnTo>
                      <a:lnTo>
                        <a:pt x="60" y="1"/>
                      </a:lnTo>
                      <a:lnTo>
                        <a:pt x="51" y="0"/>
                      </a:lnTo>
                      <a:lnTo>
                        <a:pt x="43" y="0"/>
                      </a:lnTo>
                      <a:lnTo>
                        <a:pt x="35" y="0"/>
                      </a:lnTo>
                      <a:lnTo>
                        <a:pt x="25" y="1"/>
                      </a:lnTo>
                      <a:lnTo>
                        <a:pt x="17" y="1"/>
                      </a:lnTo>
                      <a:lnTo>
                        <a:pt x="8"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6" name="Freeform 125"/>
                <p:cNvSpPr>
                  <a:spLocks/>
                </p:cNvSpPr>
                <p:nvPr/>
              </p:nvSpPr>
              <p:spPr bwMode="auto">
                <a:xfrm rot="-2279333">
                  <a:off x="656" y="3283"/>
                  <a:ext cx="204" cy="26"/>
                </a:xfrm>
                <a:custGeom>
                  <a:avLst/>
                  <a:gdLst>
                    <a:gd name="T0" fmla="*/ 0 w 409"/>
                    <a:gd name="T1" fmla="*/ 1 h 51"/>
                    <a:gd name="T2" fmla="*/ 0 w 409"/>
                    <a:gd name="T3" fmla="*/ 1 h 51"/>
                    <a:gd name="T4" fmla="*/ 0 w 409"/>
                    <a:gd name="T5" fmla="*/ 1 h 51"/>
                    <a:gd name="T6" fmla="*/ 0 w 409"/>
                    <a:gd name="T7" fmla="*/ 1 h 51"/>
                    <a:gd name="T8" fmla="*/ 0 w 409"/>
                    <a:gd name="T9" fmla="*/ 1 h 51"/>
                    <a:gd name="T10" fmla="*/ 0 w 409"/>
                    <a:gd name="T11" fmla="*/ 1 h 51"/>
                    <a:gd name="T12" fmla="*/ 0 w 409"/>
                    <a:gd name="T13" fmla="*/ 1 h 51"/>
                    <a:gd name="T14" fmla="*/ 0 w 409"/>
                    <a:gd name="T15" fmla="*/ 1 h 51"/>
                    <a:gd name="T16" fmla="*/ 0 w 409"/>
                    <a:gd name="T17" fmla="*/ 1 h 51"/>
                    <a:gd name="T18" fmla="*/ 0 w 409"/>
                    <a:gd name="T19" fmla="*/ 1 h 51"/>
                    <a:gd name="T20" fmla="*/ 0 w 409"/>
                    <a:gd name="T21" fmla="*/ 1 h 51"/>
                    <a:gd name="T22" fmla="*/ 0 w 409"/>
                    <a:gd name="T23" fmla="*/ 1 h 51"/>
                    <a:gd name="T24" fmla="*/ 0 w 409"/>
                    <a:gd name="T25" fmla="*/ 1 h 51"/>
                    <a:gd name="T26" fmla="*/ 0 w 409"/>
                    <a:gd name="T27" fmla="*/ 1 h 51"/>
                    <a:gd name="T28" fmla="*/ 0 w 409"/>
                    <a:gd name="T29" fmla="*/ 1 h 51"/>
                    <a:gd name="T30" fmla="*/ 0 w 409"/>
                    <a:gd name="T31" fmla="*/ 1 h 51"/>
                    <a:gd name="T32" fmla="*/ 0 w 409"/>
                    <a:gd name="T33" fmla="*/ 0 h 51"/>
                    <a:gd name="T34" fmla="*/ 0 w 409"/>
                    <a:gd name="T35" fmla="*/ 1 h 51"/>
                    <a:gd name="T36" fmla="*/ 0 w 409"/>
                    <a:gd name="T37" fmla="*/ 1 h 51"/>
                    <a:gd name="T38" fmla="*/ 0 w 409"/>
                    <a:gd name="T39" fmla="*/ 1 h 51"/>
                    <a:gd name="T40" fmla="*/ 0 w 409"/>
                    <a:gd name="T41" fmla="*/ 1 h 51"/>
                    <a:gd name="T42" fmla="*/ 0 w 409"/>
                    <a:gd name="T43" fmla="*/ 1 h 51"/>
                    <a:gd name="T44" fmla="*/ 0 w 409"/>
                    <a:gd name="T45" fmla="*/ 1 h 51"/>
                    <a:gd name="T46" fmla="*/ 0 w 409"/>
                    <a:gd name="T47" fmla="*/ 1 h 51"/>
                    <a:gd name="T48" fmla="*/ 0 w 409"/>
                    <a:gd name="T49" fmla="*/ 1 h 51"/>
                    <a:gd name="T50" fmla="*/ 0 w 409"/>
                    <a:gd name="T51" fmla="*/ 1 h 51"/>
                    <a:gd name="T52" fmla="*/ 0 w 409"/>
                    <a:gd name="T53" fmla="*/ 1 h 51"/>
                    <a:gd name="T54" fmla="*/ 0 w 409"/>
                    <a:gd name="T55" fmla="*/ 1 h 51"/>
                    <a:gd name="T56" fmla="*/ 0 w 409"/>
                    <a:gd name="T57" fmla="*/ 1 h 51"/>
                    <a:gd name="T58" fmla="*/ 0 w 409"/>
                    <a:gd name="T59" fmla="*/ 1 h 51"/>
                    <a:gd name="T60" fmla="*/ 0 w 409"/>
                    <a:gd name="T61" fmla="*/ 1 h 51"/>
                    <a:gd name="T62" fmla="*/ 0 w 409"/>
                    <a:gd name="T63" fmla="*/ 1 h 51"/>
                    <a:gd name="T64" fmla="*/ 0 w 409"/>
                    <a:gd name="T65" fmla="*/ 1 h 51"/>
                    <a:gd name="T66" fmla="*/ 0 w 409"/>
                    <a:gd name="T67" fmla="*/ 1 h 51"/>
                    <a:gd name="T68" fmla="*/ 0 w 409"/>
                    <a:gd name="T69" fmla="*/ 1 h 51"/>
                    <a:gd name="T70" fmla="*/ 0 w 409"/>
                    <a:gd name="T71" fmla="*/ 1 h 51"/>
                    <a:gd name="T72" fmla="*/ 0 w 409"/>
                    <a:gd name="T73" fmla="*/ 1 h 51"/>
                    <a:gd name="T74" fmla="*/ 0 w 409"/>
                    <a:gd name="T75" fmla="*/ 1 h 51"/>
                    <a:gd name="T76" fmla="*/ 0 w 409"/>
                    <a:gd name="T77" fmla="*/ 1 h 51"/>
                    <a:gd name="T78" fmla="*/ 0 w 409"/>
                    <a:gd name="T79" fmla="*/ 1 h 51"/>
                    <a:gd name="T80" fmla="*/ 0 w 409"/>
                    <a:gd name="T81" fmla="*/ 1 h 51"/>
                    <a:gd name="T82" fmla="*/ 0 w 409"/>
                    <a:gd name="T83" fmla="*/ 1 h 51"/>
                    <a:gd name="T84" fmla="*/ 0 w 409"/>
                    <a:gd name="T85" fmla="*/ 1 h 51"/>
                    <a:gd name="T86" fmla="*/ 0 w 409"/>
                    <a:gd name="T87" fmla="*/ 1 h 51"/>
                    <a:gd name="T88" fmla="*/ 0 w 409"/>
                    <a:gd name="T89" fmla="*/ 1 h 51"/>
                    <a:gd name="T90" fmla="*/ 0 w 409"/>
                    <a:gd name="T91" fmla="*/ 1 h 51"/>
                    <a:gd name="T92" fmla="*/ 0 w 409"/>
                    <a:gd name="T93" fmla="*/ 1 h 51"/>
                    <a:gd name="T94" fmla="*/ 0 w 409"/>
                    <a:gd name="T95" fmla="*/ 1 h 51"/>
                    <a:gd name="T96" fmla="*/ 0 w 409"/>
                    <a:gd name="T97" fmla="*/ 1 h 51"/>
                    <a:gd name="T98" fmla="*/ 0 w 409"/>
                    <a:gd name="T99" fmla="*/ 1 h 51"/>
                    <a:gd name="T100" fmla="*/ 0 w 409"/>
                    <a:gd name="T101" fmla="*/ 1 h 51"/>
                    <a:gd name="T102" fmla="*/ 0 w 409"/>
                    <a:gd name="T103" fmla="*/ 1 h 51"/>
                    <a:gd name="T104" fmla="*/ 0 w 409"/>
                    <a:gd name="T105" fmla="*/ 1 h 51"/>
                    <a:gd name="T106" fmla="*/ 0 w 409"/>
                    <a:gd name="T107" fmla="*/ 1 h 51"/>
                    <a:gd name="T108" fmla="*/ 0 w 409"/>
                    <a:gd name="T109" fmla="*/ 1 h 51"/>
                    <a:gd name="T110" fmla="*/ 0 w 409"/>
                    <a:gd name="T111" fmla="*/ 1 h 51"/>
                    <a:gd name="T112" fmla="*/ 0 w 409"/>
                    <a:gd name="T113" fmla="*/ 1 h 51"/>
                    <a:gd name="T114" fmla="*/ 0 w 409"/>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0"/>
                      </a:moveTo>
                      <a:lnTo>
                        <a:pt x="384" y="47"/>
                      </a:lnTo>
                      <a:lnTo>
                        <a:pt x="358" y="42"/>
                      </a:lnTo>
                      <a:lnTo>
                        <a:pt x="334" y="39"/>
                      </a:lnTo>
                      <a:lnTo>
                        <a:pt x="309" y="35"/>
                      </a:lnTo>
                      <a:lnTo>
                        <a:pt x="283" y="32"/>
                      </a:lnTo>
                      <a:lnTo>
                        <a:pt x="258" y="30"/>
                      </a:lnTo>
                      <a:lnTo>
                        <a:pt x="233" y="26"/>
                      </a:lnTo>
                      <a:lnTo>
                        <a:pt x="208" y="23"/>
                      </a:lnTo>
                      <a:lnTo>
                        <a:pt x="183" y="19"/>
                      </a:lnTo>
                      <a:lnTo>
                        <a:pt x="158" y="17"/>
                      </a:lnTo>
                      <a:lnTo>
                        <a:pt x="132" y="13"/>
                      </a:lnTo>
                      <a:lnTo>
                        <a:pt x="107" y="11"/>
                      </a:lnTo>
                      <a:lnTo>
                        <a:pt x="82" y="8"/>
                      </a:lnTo>
                      <a:lnTo>
                        <a:pt x="58" y="5"/>
                      </a:lnTo>
                      <a:lnTo>
                        <a:pt x="32" y="2"/>
                      </a:lnTo>
                      <a:lnTo>
                        <a:pt x="7" y="0"/>
                      </a:lnTo>
                      <a:lnTo>
                        <a:pt x="3" y="1"/>
                      </a:lnTo>
                      <a:lnTo>
                        <a:pt x="1" y="4"/>
                      </a:lnTo>
                      <a:lnTo>
                        <a:pt x="0" y="8"/>
                      </a:lnTo>
                      <a:lnTo>
                        <a:pt x="2" y="10"/>
                      </a:lnTo>
                      <a:lnTo>
                        <a:pt x="12" y="13"/>
                      </a:lnTo>
                      <a:lnTo>
                        <a:pt x="22" y="17"/>
                      </a:lnTo>
                      <a:lnTo>
                        <a:pt x="31" y="18"/>
                      </a:lnTo>
                      <a:lnTo>
                        <a:pt x="41" y="19"/>
                      </a:lnTo>
                      <a:lnTo>
                        <a:pt x="52" y="20"/>
                      </a:lnTo>
                      <a:lnTo>
                        <a:pt x="62" y="20"/>
                      </a:lnTo>
                      <a:lnTo>
                        <a:pt x="73" y="22"/>
                      </a:lnTo>
                      <a:lnTo>
                        <a:pt x="83" y="23"/>
                      </a:lnTo>
                      <a:lnTo>
                        <a:pt x="97" y="24"/>
                      </a:lnTo>
                      <a:lnTo>
                        <a:pt x="111" y="25"/>
                      </a:lnTo>
                      <a:lnTo>
                        <a:pt x="124" y="26"/>
                      </a:lnTo>
                      <a:lnTo>
                        <a:pt x="138" y="27"/>
                      </a:lnTo>
                      <a:lnTo>
                        <a:pt x="152" y="28"/>
                      </a:lnTo>
                      <a:lnTo>
                        <a:pt x="166" y="28"/>
                      </a:lnTo>
                      <a:lnTo>
                        <a:pt x="180" y="30"/>
                      </a:lnTo>
                      <a:lnTo>
                        <a:pt x="194" y="31"/>
                      </a:lnTo>
                      <a:lnTo>
                        <a:pt x="207" y="32"/>
                      </a:lnTo>
                      <a:lnTo>
                        <a:pt x="220" y="33"/>
                      </a:lnTo>
                      <a:lnTo>
                        <a:pt x="234" y="33"/>
                      </a:lnTo>
                      <a:lnTo>
                        <a:pt x="248" y="34"/>
                      </a:lnTo>
                      <a:lnTo>
                        <a:pt x="260" y="35"/>
                      </a:lnTo>
                      <a:lnTo>
                        <a:pt x="274" y="37"/>
                      </a:lnTo>
                      <a:lnTo>
                        <a:pt x="287" y="38"/>
                      </a:lnTo>
                      <a:lnTo>
                        <a:pt x="301" y="39"/>
                      </a:lnTo>
                      <a:lnTo>
                        <a:pt x="314" y="41"/>
                      </a:lnTo>
                      <a:lnTo>
                        <a:pt x="327" y="42"/>
                      </a:lnTo>
                      <a:lnTo>
                        <a:pt x="341" y="43"/>
                      </a:lnTo>
                      <a:lnTo>
                        <a:pt x="355" y="45"/>
                      </a:lnTo>
                      <a:lnTo>
                        <a:pt x="367" y="47"/>
                      </a:lnTo>
                      <a:lnTo>
                        <a:pt x="381" y="48"/>
                      </a:lnTo>
                      <a:lnTo>
                        <a:pt x="394" y="50"/>
                      </a:lnTo>
                      <a:lnTo>
                        <a:pt x="408" y="51"/>
                      </a:lnTo>
                      <a:lnTo>
                        <a:pt x="409" y="51"/>
                      </a:lnTo>
                      <a:lnTo>
                        <a:pt x="40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7" name="Freeform 126"/>
                <p:cNvSpPr>
                  <a:spLocks/>
                </p:cNvSpPr>
                <p:nvPr/>
              </p:nvSpPr>
              <p:spPr bwMode="auto">
                <a:xfrm rot="-2279333">
                  <a:off x="621" y="3362"/>
                  <a:ext cx="36" cy="9"/>
                </a:xfrm>
                <a:custGeom>
                  <a:avLst/>
                  <a:gdLst>
                    <a:gd name="T0" fmla="*/ 0 w 71"/>
                    <a:gd name="T1" fmla="*/ 0 h 20"/>
                    <a:gd name="T2" fmla="*/ 1 w 71"/>
                    <a:gd name="T3" fmla="*/ 0 h 20"/>
                    <a:gd name="T4" fmla="*/ 1 w 71"/>
                    <a:gd name="T5" fmla="*/ 0 h 20"/>
                    <a:gd name="T6" fmla="*/ 1 w 71"/>
                    <a:gd name="T7" fmla="*/ 0 h 20"/>
                    <a:gd name="T8" fmla="*/ 1 w 71"/>
                    <a:gd name="T9" fmla="*/ 0 h 20"/>
                    <a:gd name="T10" fmla="*/ 1 w 71"/>
                    <a:gd name="T11" fmla="*/ 0 h 20"/>
                    <a:gd name="T12" fmla="*/ 1 w 71"/>
                    <a:gd name="T13" fmla="*/ 0 h 20"/>
                    <a:gd name="T14" fmla="*/ 1 w 71"/>
                    <a:gd name="T15" fmla="*/ 0 h 20"/>
                    <a:gd name="T16" fmla="*/ 1 w 71"/>
                    <a:gd name="T17" fmla="*/ 0 h 20"/>
                    <a:gd name="T18" fmla="*/ 1 w 71"/>
                    <a:gd name="T19" fmla="*/ 0 h 20"/>
                    <a:gd name="T20" fmla="*/ 1 w 71"/>
                    <a:gd name="T21" fmla="*/ 0 h 20"/>
                    <a:gd name="T22" fmla="*/ 1 w 71"/>
                    <a:gd name="T23" fmla="*/ 0 h 20"/>
                    <a:gd name="T24" fmla="*/ 1 w 71"/>
                    <a:gd name="T25" fmla="*/ 0 h 20"/>
                    <a:gd name="T26" fmla="*/ 1 w 71"/>
                    <a:gd name="T27" fmla="*/ 0 h 20"/>
                    <a:gd name="T28" fmla="*/ 1 w 71"/>
                    <a:gd name="T29" fmla="*/ 0 h 20"/>
                    <a:gd name="T30" fmla="*/ 1 w 71"/>
                    <a:gd name="T31" fmla="*/ 0 h 20"/>
                    <a:gd name="T32" fmla="*/ 1 w 71"/>
                    <a:gd name="T33" fmla="*/ 0 h 20"/>
                    <a:gd name="T34" fmla="*/ 1 w 71"/>
                    <a:gd name="T35" fmla="*/ 0 h 20"/>
                    <a:gd name="T36" fmla="*/ 1 w 71"/>
                    <a:gd name="T37" fmla="*/ 0 h 20"/>
                    <a:gd name="T38" fmla="*/ 1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1"/>
                      </a:lnTo>
                      <a:lnTo>
                        <a:pt x="23" y="13"/>
                      </a:lnTo>
                      <a:lnTo>
                        <a:pt x="31" y="16"/>
                      </a:lnTo>
                      <a:lnTo>
                        <a:pt x="39" y="19"/>
                      </a:lnTo>
                      <a:lnTo>
                        <a:pt x="47" y="20"/>
                      </a:lnTo>
                      <a:lnTo>
                        <a:pt x="55" y="20"/>
                      </a:lnTo>
                      <a:lnTo>
                        <a:pt x="63" y="19"/>
                      </a:lnTo>
                      <a:lnTo>
                        <a:pt x="67" y="16"/>
                      </a:lnTo>
                      <a:lnTo>
                        <a:pt x="70" y="11"/>
                      </a:lnTo>
                      <a:lnTo>
                        <a:pt x="71" y="6"/>
                      </a:lnTo>
                      <a:lnTo>
                        <a:pt x="69" y="4"/>
                      </a:lnTo>
                      <a:lnTo>
                        <a:pt x="60" y="1"/>
                      </a:lnTo>
                      <a:lnTo>
                        <a:pt x="52" y="0"/>
                      </a:lnTo>
                      <a:lnTo>
                        <a:pt x="42" y="0"/>
                      </a:lnTo>
                      <a:lnTo>
                        <a:pt x="34" y="0"/>
                      </a:lnTo>
                      <a:lnTo>
                        <a:pt x="25" y="1"/>
                      </a:lnTo>
                      <a:lnTo>
                        <a:pt x="17" y="1"/>
                      </a:lnTo>
                      <a:lnTo>
                        <a:pt x="8"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8" name="Freeform 127"/>
                <p:cNvSpPr>
                  <a:spLocks/>
                </p:cNvSpPr>
                <p:nvPr/>
              </p:nvSpPr>
              <p:spPr bwMode="auto">
                <a:xfrm rot="-2279333">
                  <a:off x="630" y="3406"/>
                  <a:ext cx="39" cy="38"/>
                </a:xfrm>
                <a:custGeom>
                  <a:avLst/>
                  <a:gdLst>
                    <a:gd name="T0" fmla="*/ 1 w 77"/>
                    <a:gd name="T1" fmla="*/ 0 h 77"/>
                    <a:gd name="T2" fmla="*/ 1 w 77"/>
                    <a:gd name="T3" fmla="*/ 0 h 77"/>
                    <a:gd name="T4" fmla="*/ 1 w 77"/>
                    <a:gd name="T5" fmla="*/ 0 h 77"/>
                    <a:gd name="T6" fmla="*/ 1 w 77"/>
                    <a:gd name="T7" fmla="*/ 0 h 77"/>
                    <a:gd name="T8" fmla="*/ 1 w 77"/>
                    <a:gd name="T9" fmla="*/ 0 h 77"/>
                    <a:gd name="T10" fmla="*/ 1 w 77"/>
                    <a:gd name="T11" fmla="*/ 0 h 77"/>
                    <a:gd name="T12" fmla="*/ 1 w 77"/>
                    <a:gd name="T13" fmla="*/ 0 h 77"/>
                    <a:gd name="T14" fmla="*/ 1 w 77"/>
                    <a:gd name="T15" fmla="*/ 0 h 77"/>
                    <a:gd name="T16" fmla="*/ 1 w 77"/>
                    <a:gd name="T17" fmla="*/ 0 h 77"/>
                    <a:gd name="T18" fmla="*/ 1 w 77"/>
                    <a:gd name="T19" fmla="*/ 0 h 77"/>
                    <a:gd name="T20" fmla="*/ 1 w 77"/>
                    <a:gd name="T21" fmla="*/ 0 h 77"/>
                    <a:gd name="T22" fmla="*/ 1 w 77"/>
                    <a:gd name="T23" fmla="*/ 0 h 77"/>
                    <a:gd name="T24" fmla="*/ 1 w 77"/>
                    <a:gd name="T25" fmla="*/ 0 h 77"/>
                    <a:gd name="T26" fmla="*/ 1 w 77"/>
                    <a:gd name="T27" fmla="*/ 0 h 77"/>
                    <a:gd name="T28" fmla="*/ 1 w 77"/>
                    <a:gd name="T29" fmla="*/ 0 h 77"/>
                    <a:gd name="T30" fmla="*/ 0 w 77"/>
                    <a:gd name="T31" fmla="*/ 0 h 77"/>
                    <a:gd name="T32" fmla="*/ 1 w 77"/>
                    <a:gd name="T33" fmla="*/ 0 h 77"/>
                    <a:gd name="T34" fmla="*/ 1 w 77"/>
                    <a:gd name="T35" fmla="*/ 0 h 77"/>
                    <a:gd name="T36" fmla="*/ 1 w 77"/>
                    <a:gd name="T37" fmla="*/ 0 h 77"/>
                    <a:gd name="T38" fmla="*/ 1 w 77"/>
                    <a:gd name="T39" fmla="*/ 0 h 77"/>
                    <a:gd name="T40" fmla="*/ 1 w 77"/>
                    <a:gd name="T41" fmla="*/ 0 h 77"/>
                    <a:gd name="T42" fmla="*/ 1 w 77"/>
                    <a:gd name="T43" fmla="*/ 0 h 77"/>
                    <a:gd name="T44" fmla="*/ 1 w 77"/>
                    <a:gd name="T45" fmla="*/ 0 h 77"/>
                    <a:gd name="T46" fmla="*/ 1 w 77"/>
                    <a:gd name="T47" fmla="*/ 0 h 77"/>
                    <a:gd name="T48" fmla="*/ 1 w 77"/>
                    <a:gd name="T49" fmla="*/ 0 h 77"/>
                    <a:gd name="T50" fmla="*/ 1 w 77"/>
                    <a:gd name="T51" fmla="*/ 0 h 77"/>
                    <a:gd name="T52" fmla="*/ 1 w 77"/>
                    <a:gd name="T53" fmla="*/ 0 h 77"/>
                    <a:gd name="T54" fmla="*/ 1 w 77"/>
                    <a:gd name="T55" fmla="*/ 0 h 77"/>
                    <a:gd name="T56" fmla="*/ 1 w 77"/>
                    <a:gd name="T57" fmla="*/ 0 h 77"/>
                    <a:gd name="T58" fmla="*/ 1 w 77"/>
                    <a:gd name="T59" fmla="*/ 0 h 77"/>
                    <a:gd name="T60" fmla="*/ 1 w 77"/>
                    <a:gd name="T61" fmla="*/ 0 h 77"/>
                    <a:gd name="T62" fmla="*/ 1 w 77"/>
                    <a:gd name="T63" fmla="*/ 0 h 77"/>
                    <a:gd name="T64" fmla="*/ 1 w 77"/>
                    <a:gd name="T65" fmla="*/ 0 h 77"/>
                    <a:gd name="T66" fmla="*/ 1 w 77"/>
                    <a:gd name="T67" fmla="*/ 0 h 77"/>
                    <a:gd name="T68" fmla="*/ 1 w 77"/>
                    <a:gd name="T69" fmla="*/ 0 h 77"/>
                    <a:gd name="T70" fmla="*/ 1 w 77"/>
                    <a:gd name="T71" fmla="*/ 0 h 77"/>
                    <a:gd name="T72" fmla="*/ 1 w 77"/>
                    <a:gd name="T73" fmla="*/ 0 h 77"/>
                    <a:gd name="T74" fmla="*/ 1 w 77"/>
                    <a:gd name="T75" fmla="*/ 0 h 77"/>
                    <a:gd name="T76" fmla="*/ 1 w 77"/>
                    <a:gd name="T77" fmla="*/ 0 h 77"/>
                    <a:gd name="T78" fmla="*/ 1 w 77"/>
                    <a:gd name="T79" fmla="*/ 0 h 77"/>
                    <a:gd name="T80" fmla="*/ 1 w 77"/>
                    <a:gd name="T81" fmla="*/ 0 h 77"/>
                    <a:gd name="T82" fmla="*/ 1 w 77"/>
                    <a:gd name="T83" fmla="*/ 0 h 77"/>
                    <a:gd name="T84" fmla="*/ 1 w 77"/>
                    <a:gd name="T85" fmla="*/ 0 h 77"/>
                    <a:gd name="T86" fmla="*/ 1 w 77"/>
                    <a:gd name="T87" fmla="*/ 0 h 77"/>
                    <a:gd name="T88" fmla="*/ 1 w 77"/>
                    <a:gd name="T89" fmla="*/ 0 h 77"/>
                    <a:gd name="T90" fmla="*/ 1 w 77"/>
                    <a:gd name="T91" fmla="*/ 0 h 77"/>
                    <a:gd name="T92" fmla="*/ 1 w 77"/>
                    <a:gd name="T93" fmla="*/ 0 h 77"/>
                    <a:gd name="T94" fmla="*/ 1 w 77"/>
                    <a:gd name="T95" fmla="*/ 0 h 77"/>
                    <a:gd name="T96" fmla="*/ 1 w 77"/>
                    <a:gd name="T97" fmla="*/ 0 h 77"/>
                    <a:gd name="T98" fmla="*/ 1 w 77"/>
                    <a:gd name="T99" fmla="*/ 0 h 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
                    <a:gd name="T151" fmla="*/ 0 h 77"/>
                    <a:gd name="T152" fmla="*/ 77 w 77"/>
                    <a:gd name="T153" fmla="*/ 77 h 7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 h="77">
                      <a:moveTo>
                        <a:pt x="5" y="1"/>
                      </a:moveTo>
                      <a:lnTo>
                        <a:pt x="13" y="4"/>
                      </a:lnTo>
                      <a:lnTo>
                        <a:pt x="21" y="7"/>
                      </a:lnTo>
                      <a:lnTo>
                        <a:pt x="29" y="13"/>
                      </a:lnTo>
                      <a:lnTo>
                        <a:pt x="36" y="19"/>
                      </a:lnTo>
                      <a:lnTo>
                        <a:pt x="40" y="24"/>
                      </a:lnTo>
                      <a:lnTo>
                        <a:pt x="43" y="29"/>
                      </a:lnTo>
                      <a:lnTo>
                        <a:pt x="40" y="33"/>
                      </a:lnTo>
                      <a:lnTo>
                        <a:pt x="34" y="34"/>
                      </a:lnTo>
                      <a:lnTo>
                        <a:pt x="27" y="34"/>
                      </a:lnTo>
                      <a:lnTo>
                        <a:pt x="21" y="35"/>
                      </a:lnTo>
                      <a:lnTo>
                        <a:pt x="15" y="37"/>
                      </a:lnTo>
                      <a:lnTo>
                        <a:pt x="9" y="41"/>
                      </a:lnTo>
                      <a:lnTo>
                        <a:pt x="6" y="45"/>
                      </a:lnTo>
                      <a:lnTo>
                        <a:pt x="2" y="51"/>
                      </a:lnTo>
                      <a:lnTo>
                        <a:pt x="0" y="57"/>
                      </a:lnTo>
                      <a:lnTo>
                        <a:pt x="1" y="64"/>
                      </a:lnTo>
                      <a:lnTo>
                        <a:pt x="5" y="69"/>
                      </a:lnTo>
                      <a:lnTo>
                        <a:pt x="8" y="73"/>
                      </a:lnTo>
                      <a:lnTo>
                        <a:pt x="14" y="75"/>
                      </a:lnTo>
                      <a:lnTo>
                        <a:pt x="19" y="77"/>
                      </a:lnTo>
                      <a:lnTo>
                        <a:pt x="24" y="77"/>
                      </a:lnTo>
                      <a:lnTo>
                        <a:pt x="31" y="77"/>
                      </a:lnTo>
                      <a:lnTo>
                        <a:pt x="37" y="76"/>
                      </a:lnTo>
                      <a:lnTo>
                        <a:pt x="43" y="75"/>
                      </a:lnTo>
                      <a:lnTo>
                        <a:pt x="50" y="73"/>
                      </a:lnTo>
                      <a:lnTo>
                        <a:pt x="55" y="69"/>
                      </a:lnTo>
                      <a:lnTo>
                        <a:pt x="61" y="65"/>
                      </a:lnTo>
                      <a:lnTo>
                        <a:pt x="67" y="60"/>
                      </a:lnTo>
                      <a:lnTo>
                        <a:pt x="70" y="54"/>
                      </a:lnTo>
                      <a:lnTo>
                        <a:pt x="74" y="49"/>
                      </a:lnTo>
                      <a:lnTo>
                        <a:pt x="76" y="42"/>
                      </a:lnTo>
                      <a:lnTo>
                        <a:pt x="77" y="35"/>
                      </a:lnTo>
                      <a:lnTo>
                        <a:pt x="75" y="26"/>
                      </a:lnTo>
                      <a:lnTo>
                        <a:pt x="67" y="19"/>
                      </a:lnTo>
                      <a:lnTo>
                        <a:pt x="57" y="13"/>
                      </a:lnTo>
                      <a:lnTo>
                        <a:pt x="47" y="9"/>
                      </a:lnTo>
                      <a:lnTo>
                        <a:pt x="43" y="8"/>
                      </a:lnTo>
                      <a:lnTo>
                        <a:pt x="37" y="6"/>
                      </a:lnTo>
                      <a:lnTo>
                        <a:pt x="32" y="5"/>
                      </a:lnTo>
                      <a:lnTo>
                        <a:pt x="27" y="3"/>
                      </a:lnTo>
                      <a:lnTo>
                        <a:pt x="22" y="1"/>
                      </a:lnTo>
                      <a:lnTo>
                        <a:pt x="16" y="1"/>
                      </a:lnTo>
                      <a:lnTo>
                        <a:pt x="10" y="0"/>
                      </a:lnTo>
                      <a:lnTo>
                        <a:pt x="5"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9" name="Freeform 128"/>
                <p:cNvSpPr>
                  <a:spLocks/>
                </p:cNvSpPr>
                <p:nvPr/>
              </p:nvSpPr>
              <p:spPr bwMode="auto">
                <a:xfrm rot="-2279333">
                  <a:off x="845" y="3272"/>
                  <a:ext cx="41" cy="43"/>
                </a:xfrm>
                <a:custGeom>
                  <a:avLst/>
                  <a:gdLst>
                    <a:gd name="T0" fmla="*/ 0 w 83"/>
                    <a:gd name="T1" fmla="*/ 0 h 87"/>
                    <a:gd name="T2" fmla="*/ 0 w 83"/>
                    <a:gd name="T3" fmla="*/ 0 h 87"/>
                    <a:gd name="T4" fmla="*/ 0 w 83"/>
                    <a:gd name="T5" fmla="*/ 0 h 87"/>
                    <a:gd name="T6" fmla="*/ 0 w 83"/>
                    <a:gd name="T7" fmla="*/ 0 h 87"/>
                    <a:gd name="T8" fmla="*/ 0 w 83"/>
                    <a:gd name="T9" fmla="*/ 0 h 87"/>
                    <a:gd name="T10" fmla="*/ 0 w 83"/>
                    <a:gd name="T11" fmla="*/ 0 h 87"/>
                    <a:gd name="T12" fmla="*/ 0 w 83"/>
                    <a:gd name="T13" fmla="*/ 0 h 87"/>
                    <a:gd name="T14" fmla="*/ 0 w 83"/>
                    <a:gd name="T15" fmla="*/ 0 h 87"/>
                    <a:gd name="T16" fmla="*/ 0 w 83"/>
                    <a:gd name="T17" fmla="*/ 0 h 87"/>
                    <a:gd name="T18" fmla="*/ 0 w 83"/>
                    <a:gd name="T19" fmla="*/ 0 h 87"/>
                    <a:gd name="T20" fmla="*/ 0 w 83"/>
                    <a:gd name="T21" fmla="*/ 0 h 87"/>
                    <a:gd name="T22" fmla="*/ 0 w 83"/>
                    <a:gd name="T23" fmla="*/ 0 h 87"/>
                    <a:gd name="T24" fmla="*/ 0 w 83"/>
                    <a:gd name="T25" fmla="*/ 0 h 87"/>
                    <a:gd name="T26" fmla="*/ 0 w 83"/>
                    <a:gd name="T27" fmla="*/ 0 h 87"/>
                    <a:gd name="T28" fmla="*/ 0 w 83"/>
                    <a:gd name="T29" fmla="*/ 0 h 87"/>
                    <a:gd name="T30" fmla="*/ 0 w 83"/>
                    <a:gd name="T31" fmla="*/ 0 h 87"/>
                    <a:gd name="T32" fmla="*/ 0 w 83"/>
                    <a:gd name="T33" fmla="*/ 0 h 87"/>
                    <a:gd name="T34" fmla="*/ 0 w 83"/>
                    <a:gd name="T35" fmla="*/ 0 h 87"/>
                    <a:gd name="T36" fmla="*/ 0 w 83"/>
                    <a:gd name="T37" fmla="*/ 0 h 87"/>
                    <a:gd name="T38" fmla="*/ 0 w 83"/>
                    <a:gd name="T39" fmla="*/ 0 h 87"/>
                    <a:gd name="T40" fmla="*/ 0 w 83"/>
                    <a:gd name="T41" fmla="*/ 0 h 87"/>
                    <a:gd name="T42" fmla="*/ 0 w 83"/>
                    <a:gd name="T43" fmla="*/ 0 h 87"/>
                    <a:gd name="T44" fmla="*/ 0 w 83"/>
                    <a:gd name="T45" fmla="*/ 0 h 87"/>
                    <a:gd name="T46" fmla="*/ 0 w 83"/>
                    <a:gd name="T47" fmla="*/ 0 h 87"/>
                    <a:gd name="T48" fmla="*/ 0 w 83"/>
                    <a:gd name="T49" fmla="*/ 0 h 87"/>
                    <a:gd name="T50" fmla="*/ 0 w 83"/>
                    <a:gd name="T51" fmla="*/ 0 h 87"/>
                    <a:gd name="T52" fmla="*/ 0 w 83"/>
                    <a:gd name="T53" fmla="*/ 0 h 87"/>
                    <a:gd name="T54" fmla="*/ 0 w 83"/>
                    <a:gd name="T55" fmla="*/ 0 h 87"/>
                    <a:gd name="T56" fmla="*/ 0 w 83"/>
                    <a:gd name="T57" fmla="*/ 0 h 87"/>
                    <a:gd name="T58" fmla="*/ 0 w 83"/>
                    <a:gd name="T59" fmla="*/ 0 h 87"/>
                    <a:gd name="T60" fmla="*/ 0 w 83"/>
                    <a:gd name="T61" fmla="*/ 0 h 87"/>
                    <a:gd name="T62" fmla="*/ 0 w 83"/>
                    <a:gd name="T63" fmla="*/ 0 h 87"/>
                    <a:gd name="T64" fmla="*/ 0 w 83"/>
                    <a:gd name="T65" fmla="*/ 0 h 87"/>
                    <a:gd name="T66" fmla="*/ 0 w 83"/>
                    <a:gd name="T67" fmla="*/ 0 h 87"/>
                    <a:gd name="T68" fmla="*/ 0 w 83"/>
                    <a:gd name="T69" fmla="*/ 0 h 87"/>
                    <a:gd name="T70" fmla="*/ 0 w 83"/>
                    <a:gd name="T71" fmla="*/ 0 h 87"/>
                    <a:gd name="T72" fmla="*/ 0 w 83"/>
                    <a:gd name="T73" fmla="*/ 0 h 87"/>
                    <a:gd name="T74" fmla="*/ 0 w 83"/>
                    <a:gd name="T75" fmla="*/ 0 h 87"/>
                    <a:gd name="T76" fmla="*/ 0 w 83"/>
                    <a:gd name="T77" fmla="*/ 0 h 87"/>
                    <a:gd name="T78" fmla="*/ 0 w 83"/>
                    <a:gd name="T79" fmla="*/ 0 h 87"/>
                    <a:gd name="T80" fmla="*/ 0 w 83"/>
                    <a:gd name="T81" fmla="*/ 0 h 87"/>
                    <a:gd name="T82" fmla="*/ 0 w 83"/>
                    <a:gd name="T83" fmla="*/ 0 h 87"/>
                    <a:gd name="T84" fmla="*/ 0 w 83"/>
                    <a:gd name="T85" fmla="*/ 0 h 87"/>
                    <a:gd name="T86" fmla="*/ 0 w 83"/>
                    <a:gd name="T87" fmla="*/ 0 h 87"/>
                    <a:gd name="T88" fmla="*/ 0 w 83"/>
                    <a:gd name="T89" fmla="*/ 0 h 87"/>
                    <a:gd name="T90" fmla="*/ 0 w 8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
                    <a:gd name="T139" fmla="*/ 0 h 87"/>
                    <a:gd name="T140" fmla="*/ 83 w 8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 h="87">
                      <a:moveTo>
                        <a:pt x="24" y="0"/>
                      </a:moveTo>
                      <a:lnTo>
                        <a:pt x="32" y="5"/>
                      </a:lnTo>
                      <a:lnTo>
                        <a:pt x="40" y="10"/>
                      </a:lnTo>
                      <a:lnTo>
                        <a:pt x="47" y="17"/>
                      </a:lnTo>
                      <a:lnTo>
                        <a:pt x="54" y="23"/>
                      </a:lnTo>
                      <a:lnTo>
                        <a:pt x="59" y="32"/>
                      </a:lnTo>
                      <a:lnTo>
                        <a:pt x="61" y="41"/>
                      </a:lnTo>
                      <a:lnTo>
                        <a:pt x="60" y="49"/>
                      </a:lnTo>
                      <a:lnTo>
                        <a:pt x="55" y="58"/>
                      </a:lnTo>
                      <a:lnTo>
                        <a:pt x="46" y="63"/>
                      </a:lnTo>
                      <a:lnTo>
                        <a:pt x="38" y="58"/>
                      </a:lnTo>
                      <a:lnTo>
                        <a:pt x="31" y="51"/>
                      </a:lnTo>
                      <a:lnTo>
                        <a:pt x="29" y="48"/>
                      </a:lnTo>
                      <a:lnTo>
                        <a:pt x="29" y="45"/>
                      </a:lnTo>
                      <a:lnTo>
                        <a:pt x="27" y="43"/>
                      </a:lnTo>
                      <a:lnTo>
                        <a:pt x="25" y="41"/>
                      </a:lnTo>
                      <a:lnTo>
                        <a:pt x="23" y="40"/>
                      </a:lnTo>
                      <a:lnTo>
                        <a:pt x="10" y="43"/>
                      </a:lnTo>
                      <a:lnTo>
                        <a:pt x="2" y="52"/>
                      </a:lnTo>
                      <a:lnTo>
                        <a:pt x="0" y="64"/>
                      </a:lnTo>
                      <a:lnTo>
                        <a:pt x="5" y="75"/>
                      </a:lnTo>
                      <a:lnTo>
                        <a:pt x="9" y="80"/>
                      </a:lnTo>
                      <a:lnTo>
                        <a:pt x="16" y="83"/>
                      </a:lnTo>
                      <a:lnTo>
                        <a:pt x="23" y="86"/>
                      </a:lnTo>
                      <a:lnTo>
                        <a:pt x="30" y="87"/>
                      </a:lnTo>
                      <a:lnTo>
                        <a:pt x="37" y="87"/>
                      </a:lnTo>
                      <a:lnTo>
                        <a:pt x="45" y="86"/>
                      </a:lnTo>
                      <a:lnTo>
                        <a:pt x="52" y="83"/>
                      </a:lnTo>
                      <a:lnTo>
                        <a:pt x="58" y="81"/>
                      </a:lnTo>
                      <a:lnTo>
                        <a:pt x="70" y="72"/>
                      </a:lnTo>
                      <a:lnTo>
                        <a:pt x="80" y="59"/>
                      </a:lnTo>
                      <a:lnTo>
                        <a:pt x="83" y="44"/>
                      </a:lnTo>
                      <a:lnTo>
                        <a:pt x="80" y="28"/>
                      </a:lnTo>
                      <a:lnTo>
                        <a:pt x="75" y="22"/>
                      </a:lnTo>
                      <a:lnTo>
                        <a:pt x="70" y="17"/>
                      </a:lnTo>
                      <a:lnTo>
                        <a:pt x="63" y="12"/>
                      </a:lnTo>
                      <a:lnTo>
                        <a:pt x="56" y="8"/>
                      </a:lnTo>
                      <a:lnTo>
                        <a:pt x="48" y="6"/>
                      </a:lnTo>
                      <a:lnTo>
                        <a:pt x="40" y="3"/>
                      </a:lnTo>
                      <a:lnTo>
                        <a:pt x="32" y="2"/>
                      </a:lnTo>
                      <a:lnTo>
                        <a:pt x="25"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0" name="Freeform 129"/>
                <p:cNvSpPr>
                  <a:spLocks/>
                </p:cNvSpPr>
                <p:nvPr/>
              </p:nvSpPr>
              <p:spPr bwMode="auto">
                <a:xfrm rot="-2279333">
                  <a:off x="674" y="3383"/>
                  <a:ext cx="35" cy="112"/>
                </a:xfrm>
                <a:custGeom>
                  <a:avLst/>
                  <a:gdLst>
                    <a:gd name="T0" fmla="*/ 0 w 71"/>
                    <a:gd name="T1" fmla="*/ 0 h 225"/>
                    <a:gd name="T2" fmla="*/ 0 w 71"/>
                    <a:gd name="T3" fmla="*/ 0 h 225"/>
                    <a:gd name="T4" fmla="*/ 0 w 71"/>
                    <a:gd name="T5" fmla="*/ 0 h 225"/>
                    <a:gd name="T6" fmla="*/ 0 w 71"/>
                    <a:gd name="T7" fmla="*/ 0 h 225"/>
                    <a:gd name="T8" fmla="*/ 0 w 71"/>
                    <a:gd name="T9" fmla="*/ 0 h 225"/>
                    <a:gd name="T10" fmla="*/ 0 w 71"/>
                    <a:gd name="T11" fmla="*/ 0 h 225"/>
                    <a:gd name="T12" fmla="*/ 0 w 71"/>
                    <a:gd name="T13" fmla="*/ 0 h 225"/>
                    <a:gd name="T14" fmla="*/ 0 w 71"/>
                    <a:gd name="T15" fmla="*/ 0 h 225"/>
                    <a:gd name="T16" fmla="*/ 0 w 71"/>
                    <a:gd name="T17" fmla="*/ 0 h 225"/>
                    <a:gd name="T18" fmla="*/ 0 w 71"/>
                    <a:gd name="T19" fmla="*/ 0 h 225"/>
                    <a:gd name="T20" fmla="*/ 0 w 71"/>
                    <a:gd name="T21" fmla="*/ 0 h 225"/>
                    <a:gd name="T22" fmla="*/ 0 w 71"/>
                    <a:gd name="T23" fmla="*/ 0 h 225"/>
                    <a:gd name="T24" fmla="*/ 0 w 71"/>
                    <a:gd name="T25" fmla="*/ 0 h 225"/>
                    <a:gd name="T26" fmla="*/ 0 w 71"/>
                    <a:gd name="T27" fmla="*/ 0 h 225"/>
                    <a:gd name="T28" fmla="*/ 0 w 71"/>
                    <a:gd name="T29" fmla="*/ 0 h 225"/>
                    <a:gd name="T30" fmla="*/ 0 w 71"/>
                    <a:gd name="T31" fmla="*/ 0 h 225"/>
                    <a:gd name="T32" fmla="*/ 0 w 71"/>
                    <a:gd name="T33" fmla="*/ 0 h 225"/>
                    <a:gd name="T34" fmla="*/ 0 w 71"/>
                    <a:gd name="T35" fmla="*/ 0 h 225"/>
                    <a:gd name="T36" fmla="*/ 0 w 71"/>
                    <a:gd name="T37" fmla="*/ 0 h 225"/>
                    <a:gd name="T38" fmla="*/ 0 w 71"/>
                    <a:gd name="T39" fmla="*/ 0 h 225"/>
                    <a:gd name="T40" fmla="*/ 0 w 71"/>
                    <a:gd name="T41" fmla="*/ 0 h 225"/>
                    <a:gd name="T42" fmla="*/ 0 w 71"/>
                    <a:gd name="T43" fmla="*/ 0 h 225"/>
                    <a:gd name="T44" fmla="*/ 0 w 71"/>
                    <a:gd name="T45" fmla="*/ 0 h 225"/>
                    <a:gd name="T46" fmla="*/ 0 w 71"/>
                    <a:gd name="T47" fmla="*/ 0 h 225"/>
                    <a:gd name="T48" fmla="*/ 0 w 71"/>
                    <a:gd name="T49" fmla="*/ 0 h 225"/>
                    <a:gd name="T50" fmla="*/ 0 w 71"/>
                    <a:gd name="T51" fmla="*/ 0 h 225"/>
                    <a:gd name="T52" fmla="*/ 0 w 71"/>
                    <a:gd name="T53" fmla="*/ 0 h 225"/>
                    <a:gd name="T54" fmla="*/ 0 w 71"/>
                    <a:gd name="T55" fmla="*/ 0 h 225"/>
                    <a:gd name="T56" fmla="*/ 0 w 71"/>
                    <a:gd name="T57" fmla="*/ 0 h 225"/>
                    <a:gd name="T58" fmla="*/ 0 w 71"/>
                    <a:gd name="T59" fmla="*/ 0 h 225"/>
                    <a:gd name="T60" fmla="*/ 0 w 71"/>
                    <a:gd name="T61" fmla="*/ 0 h 225"/>
                    <a:gd name="T62" fmla="*/ 0 w 71"/>
                    <a:gd name="T63" fmla="*/ 0 h 225"/>
                    <a:gd name="T64" fmla="*/ 0 w 71"/>
                    <a:gd name="T65" fmla="*/ 0 h 225"/>
                    <a:gd name="T66" fmla="*/ 0 w 71"/>
                    <a:gd name="T67" fmla="*/ 0 h 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1"/>
                    <a:gd name="T103" fmla="*/ 0 h 225"/>
                    <a:gd name="T104" fmla="*/ 71 w 71"/>
                    <a:gd name="T105" fmla="*/ 225 h 2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1" h="225">
                      <a:moveTo>
                        <a:pt x="71" y="0"/>
                      </a:moveTo>
                      <a:lnTo>
                        <a:pt x="67" y="15"/>
                      </a:lnTo>
                      <a:lnTo>
                        <a:pt x="62" y="30"/>
                      </a:lnTo>
                      <a:lnTo>
                        <a:pt x="57" y="44"/>
                      </a:lnTo>
                      <a:lnTo>
                        <a:pt x="52" y="58"/>
                      </a:lnTo>
                      <a:lnTo>
                        <a:pt x="46" y="72"/>
                      </a:lnTo>
                      <a:lnTo>
                        <a:pt x="41" y="86"/>
                      </a:lnTo>
                      <a:lnTo>
                        <a:pt x="35" y="99"/>
                      </a:lnTo>
                      <a:lnTo>
                        <a:pt x="29" y="113"/>
                      </a:lnTo>
                      <a:lnTo>
                        <a:pt x="20" y="140"/>
                      </a:lnTo>
                      <a:lnTo>
                        <a:pt x="12" y="167"/>
                      </a:lnTo>
                      <a:lnTo>
                        <a:pt x="6" y="195"/>
                      </a:lnTo>
                      <a:lnTo>
                        <a:pt x="0" y="223"/>
                      </a:lnTo>
                      <a:lnTo>
                        <a:pt x="1" y="225"/>
                      </a:lnTo>
                      <a:lnTo>
                        <a:pt x="4" y="225"/>
                      </a:lnTo>
                      <a:lnTo>
                        <a:pt x="6" y="224"/>
                      </a:lnTo>
                      <a:lnTo>
                        <a:pt x="8" y="221"/>
                      </a:lnTo>
                      <a:lnTo>
                        <a:pt x="19" y="198"/>
                      </a:lnTo>
                      <a:lnTo>
                        <a:pt x="24" y="174"/>
                      </a:lnTo>
                      <a:lnTo>
                        <a:pt x="29" y="150"/>
                      </a:lnTo>
                      <a:lnTo>
                        <a:pt x="34" y="125"/>
                      </a:lnTo>
                      <a:lnTo>
                        <a:pt x="37" y="109"/>
                      </a:lnTo>
                      <a:lnTo>
                        <a:pt x="42" y="94"/>
                      </a:lnTo>
                      <a:lnTo>
                        <a:pt x="46" y="79"/>
                      </a:lnTo>
                      <a:lnTo>
                        <a:pt x="52" y="62"/>
                      </a:lnTo>
                      <a:lnTo>
                        <a:pt x="58" y="47"/>
                      </a:lnTo>
                      <a:lnTo>
                        <a:pt x="62" y="33"/>
                      </a:lnTo>
                      <a:lnTo>
                        <a:pt x="67" y="16"/>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1" name="Freeform 130"/>
                <p:cNvSpPr>
                  <a:spLocks/>
                </p:cNvSpPr>
                <p:nvPr/>
              </p:nvSpPr>
              <p:spPr bwMode="auto">
                <a:xfrm rot="-2279333">
                  <a:off x="826" y="3292"/>
                  <a:ext cx="42" cy="107"/>
                </a:xfrm>
                <a:custGeom>
                  <a:avLst/>
                  <a:gdLst>
                    <a:gd name="T0" fmla="*/ 1 w 84"/>
                    <a:gd name="T1" fmla="*/ 0 h 214"/>
                    <a:gd name="T2" fmla="*/ 1 w 84"/>
                    <a:gd name="T3" fmla="*/ 1 h 214"/>
                    <a:gd name="T4" fmla="*/ 1 w 84"/>
                    <a:gd name="T5" fmla="*/ 1 h 214"/>
                    <a:gd name="T6" fmla="*/ 1 w 84"/>
                    <a:gd name="T7" fmla="*/ 1 h 214"/>
                    <a:gd name="T8" fmla="*/ 1 w 84"/>
                    <a:gd name="T9" fmla="*/ 1 h 214"/>
                    <a:gd name="T10" fmla="*/ 1 w 84"/>
                    <a:gd name="T11" fmla="*/ 1 h 214"/>
                    <a:gd name="T12" fmla="*/ 1 w 84"/>
                    <a:gd name="T13" fmla="*/ 1 h 214"/>
                    <a:gd name="T14" fmla="*/ 1 w 84"/>
                    <a:gd name="T15" fmla="*/ 1 h 214"/>
                    <a:gd name="T16" fmla="*/ 0 w 84"/>
                    <a:gd name="T17" fmla="*/ 1 h 214"/>
                    <a:gd name="T18" fmla="*/ 0 w 84"/>
                    <a:gd name="T19" fmla="*/ 1 h 214"/>
                    <a:gd name="T20" fmla="*/ 1 w 84"/>
                    <a:gd name="T21" fmla="*/ 1 h 214"/>
                    <a:gd name="T22" fmla="*/ 1 w 84"/>
                    <a:gd name="T23" fmla="*/ 1 h 214"/>
                    <a:gd name="T24" fmla="*/ 1 w 84"/>
                    <a:gd name="T25" fmla="*/ 1 h 214"/>
                    <a:gd name="T26" fmla="*/ 1 w 84"/>
                    <a:gd name="T27" fmla="*/ 1 h 214"/>
                    <a:gd name="T28" fmla="*/ 1 w 84"/>
                    <a:gd name="T29" fmla="*/ 1 h 214"/>
                    <a:gd name="T30" fmla="*/ 1 w 84"/>
                    <a:gd name="T31" fmla="*/ 1 h 214"/>
                    <a:gd name="T32" fmla="*/ 1 w 84"/>
                    <a:gd name="T33" fmla="*/ 1 h 214"/>
                    <a:gd name="T34" fmla="*/ 1 w 84"/>
                    <a:gd name="T35" fmla="*/ 1 h 214"/>
                    <a:gd name="T36" fmla="*/ 1 w 84"/>
                    <a:gd name="T37" fmla="*/ 1 h 214"/>
                    <a:gd name="T38" fmla="*/ 1 w 84"/>
                    <a:gd name="T39" fmla="*/ 1 h 214"/>
                    <a:gd name="T40" fmla="*/ 1 w 84"/>
                    <a:gd name="T41" fmla="*/ 0 h 214"/>
                    <a:gd name="T42" fmla="*/ 1 w 84"/>
                    <a:gd name="T43" fmla="*/ 0 h 214"/>
                    <a:gd name="T44" fmla="*/ 1 w 84"/>
                    <a:gd name="T45" fmla="*/ 0 h 214"/>
                    <a:gd name="T46" fmla="*/ 1 w 84"/>
                    <a:gd name="T47" fmla="*/ 0 h 214"/>
                    <a:gd name="T48" fmla="*/ 1 w 84"/>
                    <a:gd name="T49" fmla="*/ 0 h 214"/>
                    <a:gd name="T50" fmla="*/ 1 w 84"/>
                    <a:gd name="T51" fmla="*/ 0 h 2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4"/>
                    <a:gd name="T79" fmla="*/ 0 h 214"/>
                    <a:gd name="T80" fmla="*/ 84 w 84"/>
                    <a:gd name="T81" fmla="*/ 214 h 2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4" h="214">
                      <a:moveTo>
                        <a:pt x="83" y="0"/>
                      </a:moveTo>
                      <a:lnTo>
                        <a:pt x="70" y="25"/>
                      </a:lnTo>
                      <a:lnTo>
                        <a:pt x="58" y="50"/>
                      </a:lnTo>
                      <a:lnTo>
                        <a:pt x="47" y="77"/>
                      </a:lnTo>
                      <a:lnTo>
                        <a:pt x="35" y="103"/>
                      </a:lnTo>
                      <a:lnTo>
                        <a:pt x="25" y="130"/>
                      </a:lnTo>
                      <a:lnTo>
                        <a:pt x="16" y="156"/>
                      </a:lnTo>
                      <a:lnTo>
                        <a:pt x="7" y="183"/>
                      </a:lnTo>
                      <a:lnTo>
                        <a:pt x="0" y="210"/>
                      </a:lnTo>
                      <a:lnTo>
                        <a:pt x="0" y="214"/>
                      </a:lnTo>
                      <a:lnTo>
                        <a:pt x="3" y="214"/>
                      </a:lnTo>
                      <a:lnTo>
                        <a:pt x="8" y="212"/>
                      </a:lnTo>
                      <a:lnTo>
                        <a:pt x="10" y="208"/>
                      </a:lnTo>
                      <a:lnTo>
                        <a:pt x="20" y="183"/>
                      </a:lnTo>
                      <a:lnTo>
                        <a:pt x="30" y="156"/>
                      </a:lnTo>
                      <a:lnTo>
                        <a:pt x="39" y="130"/>
                      </a:lnTo>
                      <a:lnTo>
                        <a:pt x="47" y="103"/>
                      </a:lnTo>
                      <a:lnTo>
                        <a:pt x="55" y="78"/>
                      </a:lnTo>
                      <a:lnTo>
                        <a:pt x="64" y="51"/>
                      </a:lnTo>
                      <a:lnTo>
                        <a:pt x="73" y="25"/>
                      </a:lnTo>
                      <a:lnTo>
                        <a:pt x="84"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2" name="Freeform 131"/>
                <p:cNvSpPr>
                  <a:spLocks/>
                </p:cNvSpPr>
                <p:nvPr/>
              </p:nvSpPr>
              <p:spPr bwMode="auto">
                <a:xfrm rot="-2279333">
                  <a:off x="649" y="3332"/>
                  <a:ext cx="216" cy="32"/>
                </a:xfrm>
                <a:custGeom>
                  <a:avLst/>
                  <a:gdLst>
                    <a:gd name="T0" fmla="*/ 1 w 432"/>
                    <a:gd name="T1" fmla="*/ 1 h 64"/>
                    <a:gd name="T2" fmla="*/ 1 w 432"/>
                    <a:gd name="T3" fmla="*/ 1 h 64"/>
                    <a:gd name="T4" fmla="*/ 1 w 432"/>
                    <a:gd name="T5" fmla="*/ 1 h 64"/>
                    <a:gd name="T6" fmla="*/ 1 w 432"/>
                    <a:gd name="T7" fmla="*/ 1 h 64"/>
                    <a:gd name="T8" fmla="*/ 1 w 432"/>
                    <a:gd name="T9" fmla="*/ 1 h 64"/>
                    <a:gd name="T10" fmla="*/ 1 w 432"/>
                    <a:gd name="T11" fmla="*/ 1 h 64"/>
                    <a:gd name="T12" fmla="*/ 1 w 432"/>
                    <a:gd name="T13" fmla="*/ 1 h 64"/>
                    <a:gd name="T14" fmla="*/ 1 w 432"/>
                    <a:gd name="T15" fmla="*/ 1 h 64"/>
                    <a:gd name="T16" fmla="*/ 1 w 432"/>
                    <a:gd name="T17" fmla="*/ 1 h 64"/>
                    <a:gd name="T18" fmla="*/ 1 w 432"/>
                    <a:gd name="T19" fmla="*/ 1 h 64"/>
                    <a:gd name="T20" fmla="*/ 1 w 432"/>
                    <a:gd name="T21" fmla="*/ 1 h 64"/>
                    <a:gd name="T22" fmla="*/ 1 w 432"/>
                    <a:gd name="T23" fmla="*/ 1 h 64"/>
                    <a:gd name="T24" fmla="*/ 1 w 432"/>
                    <a:gd name="T25" fmla="*/ 1 h 64"/>
                    <a:gd name="T26" fmla="*/ 1 w 432"/>
                    <a:gd name="T27" fmla="*/ 1 h 64"/>
                    <a:gd name="T28" fmla="*/ 1 w 432"/>
                    <a:gd name="T29" fmla="*/ 1 h 64"/>
                    <a:gd name="T30" fmla="*/ 1 w 432"/>
                    <a:gd name="T31" fmla="*/ 1 h 64"/>
                    <a:gd name="T32" fmla="*/ 1 w 432"/>
                    <a:gd name="T33" fmla="*/ 1 h 64"/>
                    <a:gd name="T34" fmla="*/ 1 w 432"/>
                    <a:gd name="T35" fmla="*/ 1 h 64"/>
                    <a:gd name="T36" fmla="*/ 1 w 432"/>
                    <a:gd name="T37" fmla="*/ 1 h 64"/>
                    <a:gd name="T38" fmla="*/ 1 w 432"/>
                    <a:gd name="T39" fmla="*/ 1 h 64"/>
                    <a:gd name="T40" fmla="*/ 1 w 432"/>
                    <a:gd name="T41" fmla="*/ 1 h 64"/>
                    <a:gd name="T42" fmla="*/ 1 w 432"/>
                    <a:gd name="T43" fmla="*/ 1 h 64"/>
                    <a:gd name="T44" fmla="*/ 1 w 432"/>
                    <a:gd name="T45" fmla="*/ 1 h 64"/>
                    <a:gd name="T46" fmla="*/ 1 w 432"/>
                    <a:gd name="T47" fmla="*/ 1 h 64"/>
                    <a:gd name="T48" fmla="*/ 1 w 432"/>
                    <a:gd name="T49" fmla="*/ 1 h 64"/>
                    <a:gd name="T50" fmla="*/ 1 w 432"/>
                    <a:gd name="T51" fmla="*/ 1 h 64"/>
                    <a:gd name="T52" fmla="*/ 1 w 432"/>
                    <a:gd name="T53" fmla="*/ 1 h 64"/>
                    <a:gd name="T54" fmla="*/ 1 w 432"/>
                    <a:gd name="T55" fmla="*/ 1 h 64"/>
                    <a:gd name="T56" fmla="*/ 1 w 432"/>
                    <a:gd name="T57" fmla="*/ 1 h 64"/>
                    <a:gd name="T58" fmla="*/ 1 w 432"/>
                    <a:gd name="T59" fmla="*/ 1 h 64"/>
                    <a:gd name="T60" fmla="*/ 1 w 432"/>
                    <a:gd name="T61" fmla="*/ 1 h 64"/>
                    <a:gd name="T62" fmla="*/ 1 w 432"/>
                    <a:gd name="T63" fmla="*/ 1 h 64"/>
                    <a:gd name="T64" fmla="*/ 1 w 432"/>
                    <a:gd name="T65" fmla="*/ 1 h 64"/>
                    <a:gd name="T66" fmla="*/ 1 w 432"/>
                    <a:gd name="T67" fmla="*/ 0 h 64"/>
                    <a:gd name="T68" fmla="*/ 0 w 432"/>
                    <a:gd name="T69" fmla="*/ 0 h 64"/>
                    <a:gd name="T70" fmla="*/ 0 w 432"/>
                    <a:gd name="T71" fmla="*/ 0 h 64"/>
                    <a:gd name="T72" fmla="*/ 0 w 432"/>
                    <a:gd name="T73" fmla="*/ 0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2"/>
                    <a:gd name="T112" fmla="*/ 0 h 64"/>
                    <a:gd name="T113" fmla="*/ 432 w 432"/>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2" h="64">
                      <a:moveTo>
                        <a:pt x="0" y="0"/>
                      </a:moveTo>
                      <a:lnTo>
                        <a:pt x="12" y="1"/>
                      </a:lnTo>
                      <a:lnTo>
                        <a:pt x="24" y="2"/>
                      </a:lnTo>
                      <a:lnTo>
                        <a:pt x="37" y="3"/>
                      </a:lnTo>
                      <a:lnTo>
                        <a:pt x="48" y="5"/>
                      </a:lnTo>
                      <a:lnTo>
                        <a:pt x="61" y="8"/>
                      </a:lnTo>
                      <a:lnTo>
                        <a:pt x="74" y="9"/>
                      </a:lnTo>
                      <a:lnTo>
                        <a:pt x="86" y="11"/>
                      </a:lnTo>
                      <a:lnTo>
                        <a:pt x="98" y="15"/>
                      </a:lnTo>
                      <a:lnTo>
                        <a:pt x="110" y="17"/>
                      </a:lnTo>
                      <a:lnTo>
                        <a:pt x="123" y="19"/>
                      </a:lnTo>
                      <a:lnTo>
                        <a:pt x="135" y="23"/>
                      </a:lnTo>
                      <a:lnTo>
                        <a:pt x="147" y="25"/>
                      </a:lnTo>
                      <a:lnTo>
                        <a:pt x="160" y="28"/>
                      </a:lnTo>
                      <a:lnTo>
                        <a:pt x="171" y="31"/>
                      </a:lnTo>
                      <a:lnTo>
                        <a:pt x="184" y="34"/>
                      </a:lnTo>
                      <a:lnTo>
                        <a:pt x="196" y="37"/>
                      </a:lnTo>
                      <a:lnTo>
                        <a:pt x="208" y="40"/>
                      </a:lnTo>
                      <a:lnTo>
                        <a:pt x="222" y="42"/>
                      </a:lnTo>
                      <a:lnTo>
                        <a:pt x="235" y="46"/>
                      </a:lnTo>
                      <a:lnTo>
                        <a:pt x="249" y="49"/>
                      </a:lnTo>
                      <a:lnTo>
                        <a:pt x="262" y="52"/>
                      </a:lnTo>
                      <a:lnTo>
                        <a:pt x="276" y="55"/>
                      </a:lnTo>
                      <a:lnTo>
                        <a:pt x="290" y="57"/>
                      </a:lnTo>
                      <a:lnTo>
                        <a:pt x="305" y="60"/>
                      </a:lnTo>
                      <a:lnTo>
                        <a:pt x="319" y="62"/>
                      </a:lnTo>
                      <a:lnTo>
                        <a:pt x="333" y="63"/>
                      </a:lnTo>
                      <a:lnTo>
                        <a:pt x="347" y="64"/>
                      </a:lnTo>
                      <a:lnTo>
                        <a:pt x="360" y="64"/>
                      </a:lnTo>
                      <a:lnTo>
                        <a:pt x="374" y="64"/>
                      </a:lnTo>
                      <a:lnTo>
                        <a:pt x="388" y="63"/>
                      </a:lnTo>
                      <a:lnTo>
                        <a:pt x="402" y="61"/>
                      </a:lnTo>
                      <a:lnTo>
                        <a:pt x="415" y="58"/>
                      </a:lnTo>
                      <a:lnTo>
                        <a:pt x="420" y="55"/>
                      </a:lnTo>
                      <a:lnTo>
                        <a:pt x="428" y="49"/>
                      </a:lnTo>
                      <a:lnTo>
                        <a:pt x="432" y="42"/>
                      </a:lnTo>
                      <a:lnTo>
                        <a:pt x="427" y="37"/>
                      </a:lnTo>
                      <a:lnTo>
                        <a:pt x="415" y="33"/>
                      </a:lnTo>
                      <a:lnTo>
                        <a:pt x="403" y="31"/>
                      </a:lnTo>
                      <a:lnTo>
                        <a:pt x="390" y="30"/>
                      </a:lnTo>
                      <a:lnTo>
                        <a:pt x="378" y="28"/>
                      </a:lnTo>
                      <a:lnTo>
                        <a:pt x="365" y="27"/>
                      </a:lnTo>
                      <a:lnTo>
                        <a:pt x="352" y="27"/>
                      </a:lnTo>
                      <a:lnTo>
                        <a:pt x="340" y="27"/>
                      </a:lnTo>
                      <a:lnTo>
                        <a:pt x="327" y="26"/>
                      </a:lnTo>
                      <a:lnTo>
                        <a:pt x="312" y="25"/>
                      </a:lnTo>
                      <a:lnTo>
                        <a:pt x="297" y="24"/>
                      </a:lnTo>
                      <a:lnTo>
                        <a:pt x="282" y="23"/>
                      </a:lnTo>
                      <a:lnTo>
                        <a:pt x="267" y="22"/>
                      </a:lnTo>
                      <a:lnTo>
                        <a:pt x="252" y="20"/>
                      </a:lnTo>
                      <a:lnTo>
                        <a:pt x="237" y="18"/>
                      </a:lnTo>
                      <a:lnTo>
                        <a:pt x="222" y="17"/>
                      </a:lnTo>
                      <a:lnTo>
                        <a:pt x="207" y="16"/>
                      </a:lnTo>
                      <a:lnTo>
                        <a:pt x="194" y="15"/>
                      </a:lnTo>
                      <a:lnTo>
                        <a:pt x="182" y="14"/>
                      </a:lnTo>
                      <a:lnTo>
                        <a:pt x="168" y="12"/>
                      </a:lnTo>
                      <a:lnTo>
                        <a:pt x="155" y="11"/>
                      </a:lnTo>
                      <a:lnTo>
                        <a:pt x="143" y="10"/>
                      </a:lnTo>
                      <a:lnTo>
                        <a:pt x="130" y="9"/>
                      </a:lnTo>
                      <a:lnTo>
                        <a:pt x="116" y="8"/>
                      </a:lnTo>
                      <a:lnTo>
                        <a:pt x="103" y="5"/>
                      </a:lnTo>
                      <a:lnTo>
                        <a:pt x="91" y="4"/>
                      </a:lnTo>
                      <a:lnTo>
                        <a:pt x="78" y="4"/>
                      </a:lnTo>
                      <a:lnTo>
                        <a:pt x="64" y="3"/>
                      </a:lnTo>
                      <a:lnTo>
                        <a:pt x="52" y="2"/>
                      </a:lnTo>
                      <a:lnTo>
                        <a:pt x="39" y="1"/>
                      </a:lnTo>
                      <a:lnTo>
                        <a:pt x="26" y="1"/>
                      </a:lnTo>
                      <a:lnTo>
                        <a:pt x="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3" name="Freeform 132"/>
                <p:cNvSpPr>
                  <a:spLocks/>
                </p:cNvSpPr>
                <p:nvPr/>
              </p:nvSpPr>
              <p:spPr bwMode="auto">
                <a:xfrm rot="-2279333">
                  <a:off x="709" y="3437"/>
                  <a:ext cx="172" cy="20"/>
                </a:xfrm>
                <a:custGeom>
                  <a:avLst/>
                  <a:gdLst>
                    <a:gd name="T0" fmla="*/ 0 w 345"/>
                    <a:gd name="T1" fmla="*/ 1 h 40"/>
                    <a:gd name="T2" fmla="*/ 0 w 345"/>
                    <a:gd name="T3" fmla="*/ 1 h 40"/>
                    <a:gd name="T4" fmla="*/ 0 w 345"/>
                    <a:gd name="T5" fmla="*/ 1 h 40"/>
                    <a:gd name="T6" fmla="*/ 0 w 345"/>
                    <a:gd name="T7" fmla="*/ 1 h 40"/>
                    <a:gd name="T8" fmla="*/ 0 w 345"/>
                    <a:gd name="T9" fmla="*/ 1 h 40"/>
                    <a:gd name="T10" fmla="*/ 0 w 345"/>
                    <a:gd name="T11" fmla="*/ 1 h 40"/>
                    <a:gd name="T12" fmla="*/ 0 w 345"/>
                    <a:gd name="T13" fmla="*/ 1 h 40"/>
                    <a:gd name="T14" fmla="*/ 0 w 345"/>
                    <a:gd name="T15" fmla="*/ 1 h 40"/>
                    <a:gd name="T16" fmla="*/ 0 w 345"/>
                    <a:gd name="T17" fmla="*/ 1 h 40"/>
                    <a:gd name="T18" fmla="*/ 0 w 345"/>
                    <a:gd name="T19" fmla="*/ 1 h 40"/>
                    <a:gd name="T20" fmla="*/ 0 w 345"/>
                    <a:gd name="T21" fmla="*/ 1 h 40"/>
                    <a:gd name="T22" fmla="*/ 0 w 345"/>
                    <a:gd name="T23" fmla="*/ 1 h 40"/>
                    <a:gd name="T24" fmla="*/ 0 w 345"/>
                    <a:gd name="T25" fmla="*/ 1 h 40"/>
                    <a:gd name="T26" fmla="*/ 0 w 345"/>
                    <a:gd name="T27" fmla="*/ 1 h 40"/>
                    <a:gd name="T28" fmla="*/ 0 w 345"/>
                    <a:gd name="T29" fmla="*/ 1 h 40"/>
                    <a:gd name="T30" fmla="*/ 0 w 345"/>
                    <a:gd name="T31" fmla="*/ 1 h 40"/>
                    <a:gd name="T32" fmla="*/ 0 w 345"/>
                    <a:gd name="T33" fmla="*/ 1 h 40"/>
                    <a:gd name="T34" fmla="*/ 0 w 345"/>
                    <a:gd name="T35" fmla="*/ 1 h 40"/>
                    <a:gd name="T36" fmla="*/ 0 w 345"/>
                    <a:gd name="T37" fmla="*/ 1 h 40"/>
                    <a:gd name="T38" fmla="*/ 0 w 345"/>
                    <a:gd name="T39" fmla="*/ 1 h 40"/>
                    <a:gd name="T40" fmla="*/ 0 w 345"/>
                    <a:gd name="T41" fmla="*/ 1 h 40"/>
                    <a:gd name="T42" fmla="*/ 0 w 345"/>
                    <a:gd name="T43" fmla="*/ 1 h 40"/>
                    <a:gd name="T44" fmla="*/ 0 w 345"/>
                    <a:gd name="T45" fmla="*/ 1 h 40"/>
                    <a:gd name="T46" fmla="*/ 0 w 345"/>
                    <a:gd name="T47" fmla="*/ 1 h 40"/>
                    <a:gd name="T48" fmla="*/ 0 w 345"/>
                    <a:gd name="T49" fmla="*/ 1 h 40"/>
                    <a:gd name="T50" fmla="*/ 0 w 345"/>
                    <a:gd name="T51" fmla="*/ 1 h 40"/>
                    <a:gd name="T52" fmla="*/ 0 w 345"/>
                    <a:gd name="T53" fmla="*/ 1 h 40"/>
                    <a:gd name="T54" fmla="*/ 0 w 345"/>
                    <a:gd name="T55" fmla="*/ 1 h 40"/>
                    <a:gd name="T56" fmla="*/ 0 w 345"/>
                    <a:gd name="T57" fmla="*/ 1 h 40"/>
                    <a:gd name="T58" fmla="*/ 0 w 345"/>
                    <a:gd name="T59" fmla="*/ 1 h 40"/>
                    <a:gd name="T60" fmla="*/ 0 w 345"/>
                    <a:gd name="T61" fmla="*/ 1 h 40"/>
                    <a:gd name="T62" fmla="*/ 0 w 345"/>
                    <a:gd name="T63" fmla="*/ 1 h 40"/>
                    <a:gd name="T64" fmla="*/ 0 w 345"/>
                    <a:gd name="T65" fmla="*/ 1 h 40"/>
                    <a:gd name="T66" fmla="*/ 0 w 345"/>
                    <a:gd name="T67" fmla="*/ 1 h 40"/>
                    <a:gd name="T68" fmla="*/ 0 w 345"/>
                    <a:gd name="T69" fmla="*/ 1 h 40"/>
                    <a:gd name="T70" fmla="*/ 0 w 345"/>
                    <a:gd name="T71" fmla="*/ 1 h 40"/>
                    <a:gd name="T72" fmla="*/ 0 w 345"/>
                    <a:gd name="T73" fmla="*/ 1 h 40"/>
                    <a:gd name="T74" fmla="*/ 0 w 345"/>
                    <a:gd name="T75" fmla="*/ 1 h 40"/>
                    <a:gd name="T76" fmla="*/ 0 w 345"/>
                    <a:gd name="T77" fmla="*/ 1 h 40"/>
                    <a:gd name="T78" fmla="*/ 0 w 345"/>
                    <a:gd name="T79" fmla="*/ 1 h 40"/>
                    <a:gd name="T80" fmla="*/ 0 w 345"/>
                    <a:gd name="T81" fmla="*/ 1 h 40"/>
                    <a:gd name="T82" fmla="*/ 0 w 345"/>
                    <a:gd name="T83" fmla="*/ 1 h 40"/>
                    <a:gd name="T84" fmla="*/ 0 w 345"/>
                    <a:gd name="T85" fmla="*/ 1 h 40"/>
                    <a:gd name="T86" fmla="*/ 0 w 345"/>
                    <a:gd name="T87" fmla="*/ 1 h 40"/>
                    <a:gd name="T88" fmla="*/ 0 w 345"/>
                    <a:gd name="T89" fmla="*/ 1 h 40"/>
                    <a:gd name="T90" fmla="*/ 0 w 345"/>
                    <a:gd name="T91" fmla="*/ 1 h 40"/>
                    <a:gd name="T92" fmla="*/ 0 w 345"/>
                    <a:gd name="T93" fmla="*/ 1 h 40"/>
                    <a:gd name="T94" fmla="*/ 0 w 345"/>
                    <a:gd name="T95" fmla="*/ 1 h 40"/>
                    <a:gd name="T96" fmla="*/ 0 w 345"/>
                    <a:gd name="T97" fmla="*/ 1 h 40"/>
                    <a:gd name="T98" fmla="*/ 0 w 345"/>
                    <a:gd name="T99" fmla="*/ 1 h 40"/>
                    <a:gd name="T100" fmla="*/ 0 w 345"/>
                    <a:gd name="T101" fmla="*/ 1 h 40"/>
                    <a:gd name="T102" fmla="*/ 0 w 345"/>
                    <a:gd name="T103" fmla="*/ 0 h 40"/>
                    <a:gd name="T104" fmla="*/ 0 w 345"/>
                    <a:gd name="T105" fmla="*/ 0 h 40"/>
                    <a:gd name="T106" fmla="*/ 0 w 345"/>
                    <a:gd name="T107" fmla="*/ 0 h 40"/>
                    <a:gd name="T108" fmla="*/ 0 w 345"/>
                    <a:gd name="T109" fmla="*/ 0 h 40"/>
                    <a:gd name="T110" fmla="*/ 0 w 345"/>
                    <a:gd name="T111" fmla="*/ 1 h 40"/>
                    <a:gd name="T112" fmla="*/ 0 w 345"/>
                    <a:gd name="T113" fmla="*/ 1 h 40"/>
                    <a:gd name="T114" fmla="*/ 0 w 345"/>
                    <a:gd name="T115" fmla="*/ 1 h 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5"/>
                    <a:gd name="T175" fmla="*/ 0 h 40"/>
                    <a:gd name="T176" fmla="*/ 345 w 345"/>
                    <a:gd name="T177" fmla="*/ 40 h 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5" h="40">
                      <a:moveTo>
                        <a:pt x="0" y="1"/>
                      </a:moveTo>
                      <a:lnTo>
                        <a:pt x="10" y="2"/>
                      </a:lnTo>
                      <a:lnTo>
                        <a:pt x="18" y="3"/>
                      </a:lnTo>
                      <a:lnTo>
                        <a:pt x="27" y="5"/>
                      </a:lnTo>
                      <a:lnTo>
                        <a:pt x="35" y="6"/>
                      </a:lnTo>
                      <a:lnTo>
                        <a:pt x="44" y="8"/>
                      </a:lnTo>
                      <a:lnTo>
                        <a:pt x="52" y="9"/>
                      </a:lnTo>
                      <a:lnTo>
                        <a:pt x="61" y="12"/>
                      </a:lnTo>
                      <a:lnTo>
                        <a:pt x="70" y="13"/>
                      </a:lnTo>
                      <a:lnTo>
                        <a:pt x="81" y="14"/>
                      </a:lnTo>
                      <a:lnTo>
                        <a:pt x="93" y="16"/>
                      </a:lnTo>
                      <a:lnTo>
                        <a:pt x="104" y="17"/>
                      </a:lnTo>
                      <a:lnTo>
                        <a:pt x="116" y="18"/>
                      </a:lnTo>
                      <a:lnTo>
                        <a:pt x="126" y="20"/>
                      </a:lnTo>
                      <a:lnTo>
                        <a:pt x="137" y="21"/>
                      </a:lnTo>
                      <a:lnTo>
                        <a:pt x="149" y="23"/>
                      </a:lnTo>
                      <a:lnTo>
                        <a:pt x="161" y="24"/>
                      </a:lnTo>
                      <a:lnTo>
                        <a:pt x="182" y="28"/>
                      </a:lnTo>
                      <a:lnTo>
                        <a:pt x="205" y="29"/>
                      </a:lnTo>
                      <a:lnTo>
                        <a:pt x="227" y="31"/>
                      </a:lnTo>
                      <a:lnTo>
                        <a:pt x="250" y="32"/>
                      </a:lnTo>
                      <a:lnTo>
                        <a:pt x="273" y="33"/>
                      </a:lnTo>
                      <a:lnTo>
                        <a:pt x="295" y="35"/>
                      </a:lnTo>
                      <a:lnTo>
                        <a:pt x="318" y="37"/>
                      </a:lnTo>
                      <a:lnTo>
                        <a:pt x="340" y="40"/>
                      </a:lnTo>
                      <a:lnTo>
                        <a:pt x="343" y="39"/>
                      </a:lnTo>
                      <a:lnTo>
                        <a:pt x="344" y="37"/>
                      </a:lnTo>
                      <a:lnTo>
                        <a:pt x="345" y="35"/>
                      </a:lnTo>
                      <a:lnTo>
                        <a:pt x="344" y="32"/>
                      </a:lnTo>
                      <a:lnTo>
                        <a:pt x="333" y="30"/>
                      </a:lnTo>
                      <a:lnTo>
                        <a:pt x="323" y="28"/>
                      </a:lnTo>
                      <a:lnTo>
                        <a:pt x="314" y="26"/>
                      </a:lnTo>
                      <a:lnTo>
                        <a:pt x="303" y="25"/>
                      </a:lnTo>
                      <a:lnTo>
                        <a:pt x="293" y="25"/>
                      </a:lnTo>
                      <a:lnTo>
                        <a:pt x="284" y="24"/>
                      </a:lnTo>
                      <a:lnTo>
                        <a:pt x="273" y="23"/>
                      </a:lnTo>
                      <a:lnTo>
                        <a:pt x="263" y="22"/>
                      </a:lnTo>
                      <a:lnTo>
                        <a:pt x="253" y="21"/>
                      </a:lnTo>
                      <a:lnTo>
                        <a:pt x="242" y="20"/>
                      </a:lnTo>
                      <a:lnTo>
                        <a:pt x="232" y="18"/>
                      </a:lnTo>
                      <a:lnTo>
                        <a:pt x="220" y="17"/>
                      </a:lnTo>
                      <a:lnTo>
                        <a:pt x="210" y="16"/>
                      </a:lnTo>
                      <a:lnTo>
                        <a:pt x="199" y="15"/>
                      </a:lnTo>
                      <a:lnTo>
                        <a:pt x="188" y="14"/>
                      </a:lnTo>
                      <a:lnTo>
                        <a:pt x="177" y="14"/>
                      </a:lnTo>
                      <a:lnTo>
                        <a:pt x="155" y="13"/>
                      </a:lnTo>
                      <a:lnTo>
                        <a:pt x="133" y="10"/>
                      </a:lnTo>
                      <a:lnTo>
                        <a:pt x="111" y="8"/>
                      </a:lnTo>
                      <a:lnTo>
                        <a:pt x="89" y="5"/>
                      </a:lnTo>
                      <a:lnTo>
                        <a:pt x="67" y="3"/>
                      </a:lnTo>
                      <a:lnTo>
                        <a:pt x="44" y="1"/>
                      </a:lnTo>
                      <a:lnTo>
                        <a:pt x="2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4" name="Freeform 133"/>
                <p:cNvSpPr>
                  <a:spLocks/>
                </p:cNvSpPr>
                <p:nvPr/>
              </p:nvSpPr>
              <p:spPr bwMode="auto">
                <a:xfrm rot="-2279333">
                  <a:off x="442" y="2986"/>
                  <a:ext cx="320" cy="34"/>
                </a:xfrm>
                <a:custGeom>
                  <a:avLst/>
                  <a:gdLst>
                    <a:gd name="T0" fmla="*/ 1 w 640"/>
                    <a:gd name="T1" fmla="*/ 0 h 69"/>
                    <a:gd name="T2" fmla="*/ 1 w 640"/>
                    <a:gd name="T3" fmla="*/ 0 h 69"/>
                    <a:gd name="T4" fmla="*/ 1 w 640"/>
                    <a:gd name="T5" fmla="*/ 0 h 69"/>
                    <a:gd name="T6" fmla="*/ 1 w 640"/>
                    <a:gd name="T7" fmla="*/ 0 h 69"/>
                    <a:gd name="T8" fmla="*/ 1 w 640"/>
                    <a:gd name="T9" fmla="*/ 0 h 69"/>
                    <a:gd name="T10" fmla="*/ 1 w 640"/>
                    <a:gd name="T11" fmla="*/ 0 h 69"/>
                    <a:gd name="T12" fmla="*/ 1 w 640"/>
                    <a:gd name="T13" fmla="*/ 0 h 69"/>
                    <a:gd name="T14" fmla="*/ 1 w 640"/>
                    <a:gd name="T15" fmla="*/ 0 h 69"/>
                    <a:gd name="T16" fmla="*/ 1 w 640"/>
                    <a:gd name="T17" fmla="*/ 0 h 69"/>
                    <a:gd name="T18" fmla="*/ 1 w 640"/>
                    <a:gd name="T19" fmla="*/ 0 h 69"/>
                    <a:gd name="T20" fmla="*/ 1 w 640"/>
                    <a:gd name="T21" fmla="*/ 0 h 69"/>
                    <a:gd name="T22" fmla="*/ 1 w 640"/>
                    <a:gd name="T23" fmla="*/ 0 h 69"/>
                    <a:gd name="T24" fmla="*/ 1 w 640"/>
                    <a:gd name="T25" fmla="*/ 0 h 69"/>
                    <a:gd name="T26" fmla="*/ 1 w 640"/>
                    <a:gd name="T27" fmla="*/ 0 h 69"/>
                    <a:gd name="T28" fmla="*/ 1 w 640"/>
                    <a:gd name="T29" fmla="*/ 0 h 69"/>
                    <a:gd name="T30" fmla="*/ 1 w 640"/>
                    <a:gd name="T31" fmla="*/ 0 h 69"/>
                    <a:gd name="T32" fmla="*/ 1 w 640"/>
                    <a:gd name="T33" fmla="*/ 0 h 69"/>
                    <a:gd name="T34" fmla="*/ 0 w 640"/>
                    <a:gd name="T35" fmla="*/ 0 h 69"/>
                    <a:gd name="T36" fmla="*/ 1 w 640"/>
                    <a:gd name="T37" fmla="*/ 0 h 69"/>
                    <a:gd name="T38" fmla="*/ 1 w 640"/>
                    <a:gd name="T39" fmla="*/ 0 h 69"/>
                    <a:gd name="T40" fmla="*/ 1 w 640"/>
                    <a:gd name="T41" fmla="*/ 0 h 69"/>
                    <a:gd name="T42" fmla="*/ 1 w 640"/>
                    <a:gd name="T43" fmla="*/ 0 h 69"/>
                    <a:gd name="T44" fmla="*/ 1 w 640"/>
                    <a:gd name="T45" fmla="*/ 0 h 69"/>
                    <a:gd name="T46" fmla="*/ 1 w 640"/>
                    <a:gd name="T47" fmla="*/ 0 h 69"/>
                    <a:gd name="T48" fmla="*/ 1 w 640"/>
                    <a:gd name="T49" fmla="*/ 0 h 69"/>
                    <a:gd name="T50" fmla="*/ 1 w 640"/>
                    <a:gd name="T51" fmla="*/ 0 h 69"/>
                    <a:gd name="T52" fmla="*/ 1 w 640"/>
                    <a:gd name="T53" fmla="*/ 0 h 69"/>
                    <a:gd name="T54" fmla="*/ 1 w 640"/>
                    <a:gd name="T55" fmla="*/ 0 h 69"/>
                    <a:gd name="T56" fmla="*/ 1 w 640"/>
                    <a:gd name="T57" fmla="*/ 0 h 69"/>
                    <a:gd name="T58" fmla="*/ 1 w 640"/>
                    <a:gd name="T59" fmla="*/ 0 h 69"/>
                    <a:gd name="T60" fmla="*/ 1 w 640"/>
                    <a:gd name="T61" fmla="*/ 0 h 69"/>
                    <a:gd name="T62" fmla="*/ 1 w 640"/>
                    <a:gd name="T63" fmla="*/ 0 h 69"/>
                    <a:gd name="T64" fmla="*/ 1 w 640"/>
                    <a:gd name="T65" fmla="*/ 0 h 69"/>
                    <a:gd name="T66" fmla="*/ 1 w 640"/>
                    <a:gd name="T67" fmla="*/ 0 h 69"/>
                    <a:gd name="T68" fmla="*/ 1 w 640"/>
                    <a:gd name="T69" fmla="*/ 0 h 69"/>
                    <a:gd name="T70" fmla="*/ 1 w 640"/>
                    <a:gd name="T71" fmla="*/ 0 h 69"/>
                    <a:gd name="T72" fmla="*/ 1 w 640"/>
                    <a:gd name="T73" fmla="*/ 0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0"/>
                    <a:gd name="T112" fmla="*/ 0 h 69"/>
                    <a:gd name="T113" fmla="*/ 640 w 640"/>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0" h="69">
                      <a:moveTo>
                        <a:pt x="640" y="69"/>
                      </a:moveTo>
                      <a:lnTo>
                        <a:pt x="621" y="66"/>
                      </a:lnTo>
                      <a:lnTo>
                        <a:pt x="602" y="64"/>
                      </a:lnTo>
                      <a:lnTo>
                        <a:pt x="583" y="61"/>
                      </a:lnTo>
                      <a:lnTo>
                        <a:pt x="564" y="59"/>
                      </a:lnTo>
                      <a:lnTo>
                        <a:pt x="545" y="58"/>
                      </a:lnTo>
                      <a:lnTo>
                        <a:pt x="525" y="57"/>
                      </a:lnTo>
                      <a:lnTo>
                        <a:pt x="505" y="54"/>
                      </a:lnTo>
                      <a:lnTo>
                        <a:pt x="486" y="53"/>
                      </a:lnTo>
                      <a:lnTo>
                        <a:pt x="466" y="52"/>
                      </a:lnTo>
                      <a:lnTo>
                        <a:pt x="447" y="51"/>
                      </a:lnTo>
                      <a:lnTo>
                        <a:pt x="428" y="50"/>
                      </a:lnTo>
                      <a:lnTo>
                        <a:pt x="409" y="49"/>
                      </a:lnTo>
                      <a:lnTo>
                        <a:pt x="389" y="47"/>
                      </a:lnTo>
                      <a:lnTo>
                        <a:pt x="369" y="46"/>
                      </a:lnTo>
                      <a:lnTo>
                        <a:pt x="350" y="45"/>
                      </a:lnTo>
                      <a:lnTo>
                        <a:pt x="330" y="43"/>
                      </a:lnTo>
                      <a:lnTo>
                        <a:pt x="310" y="40"/>
                      </a:lnTo>
                      <a:lnTo>
                        <a:pt x="289" y="38"/>
                      </a:lnTo>
                      <a:lnTo>
                        <a:pt x="269" y="36"/>
                      </a:lnTo>
                      <a:lnTo>
                        <a:pt x="249" y="34"/>
                      </a:lnTo>
                      <a:lnTo>
                        <a:pt x="228" y="31"/>
                      </a:lnTo>
                      <a:lnTo>
                        <a:pt x="207" y="28"/>
                      </a:lnTo>
                      <a:lnTo>
                        <a:pt x="186" y="25"/>
                      </a:lnTo>
                      <a:lnTo>
                        <a:pt x="167" y="23"/>
                      </a:lnTo>
                      <a:lnTo>
                        <a:pt x="146" y="20"/>
                      </a:lnTo>
                      <a:lnTo>
                        <a:pt x="125" y="17"/>
                      </a:lnTo>
                      <a:lnTo>
                        <a:pt x="105" y="14"/>
                      </a:lnTo>
                      <a:lnTo>
                        <a:pt x="85" y="12"/>
                      </a:lnTo>
                      <a:lnTo>
                        <a:pt x="64" y="8"/>
                      </a:lnTo>
                      <a:lnTo>
                        <a:pt x="43" y="6"/>
                      </a:lnTo>
                      <a:lnTo>
                        <a:pt x="24" y="2"/>
                      </a:lnTo>
                      <a:lnTo>
                        <a:pt x="3" y="0"/>
                      </a:lnTo>
                      <a:lnTo>
                        <a:pt x="2" y="1"/>
                      </a:lnTo>
                      <a:lnTo>
                        <a:pt x="1" y="4"/>
                      </a:lnTo>
                      <a:lnTo>
                        <a:pt x="0" y="6"/>
                      </a:lnTo>
                      <a:lnTo>
                        <a:pt x="1" y="7"/>
                      </a:lnTo>
                      <a:lnTo>
                        <a:pt x="20" y="12"/>
                      </a:lnTo>
                      <a:lnTo>
                        <a:pt x="39" y="15"/>
                      </a:lnTo>
                      <a:lnTo>
                        <a:pt x="58" y="17"/>
                      </a:lnTo>
                      <a:lnTo>
                        <a:pt x="78" y="20"/>
                      </a:lnTo>
                      <a:lnTo>
                        <a:pt x="96" y="22"/>
                      </a:lnTo>
                      <a:lnTo>
                        <a:pt x="116" y="23"/>
                      </a:lnTo>
                      <a:lnTo>
                        <a:pt x="136" y="25"/>
                      </a:lnTo>
                      <a:lnTo>
                        <a:pt x="155" y="28"/>
                      </a:lnTo>
                      <a:lnTo>
                        <a:pt x="172" y="30"/>
                      </a:lnTo>
                      <a:lnTo>
                        <a:pt x="191" y="34"/>
                      </a:lnTo>
                      <a:lnTo>
                        <a:pt x="208" y="36"/>
                      </a:lnTo>
                      <a:lnTo>
                        <a:pt x="227" y="39"/>
                      </a:lnTo>
                      <a:lnTo>
                        <a:pt x="244" y="42"/>
                      </a:lnTo>
                      <a:lnTo>
                        <a:pt x="261" y="44"/>
                      </a:lnTo>
                      <a:lnTo>
                        <a:pt x="280" y="46"/>
                      </a:lnTo>
                      <a:lnTo>
                        <a:pt x="297" y="49"/>
                      </a:lnTo>
                      <a:lnTo>
                        <a:pt x="319" y="51"/>
                      </a:lnTo>
                      <a:lnTo>
                        <a:pt x="340" y="52"/>
                      </a:lnTo>
                      <a:lnTo>
                        <a:pt x="361" y="54"/>
                      </a:lnTo>
                      <a:lnTo>
                        <a:pt x="382" y="55"/>
                      </a:lnTo>
                      <a:lnTo>
                        <a:pt x="404" y="58"/>
                      </a:lnTo>
                      <a:lnTo>
                        <a:pt x="425" y="59"/>
                      </a:lnTo>
                      <a:lnTo>
                        <a:pt x="447" y="60"/>
                      </a:lnTo>
                      <a:lnTo>
                        <a:pt x="469" y="61"/>
                      </a:lnTo>
                      <a:lnTo>
                        <a:pt x="489" y="62"/>
                      </a:lnTo>
                      <a:lnTo>
                        <a:pt x="511" y="64"/>
                      </a:lnTo>
                      <a:lnTo>
                        <a:pt x="533" y="65"/>
                      </a:lnTo>
                      <a:lnTo>
                        <a:pt x="554" y="66"/>
                      </a:lnTo>
                      <a:lnTo>
                        <a:pt x="576" y="67"/>
                      </a:lnTo>
                      <a:lnTo>
                        <a:pt x="598" y="67"/>
                      </a:lnTo>
                      <a:lnTo>
                        <a:pt x="618" y="68"/>
                      </a:lnTo>
                      <a:lnTo>
                        <a:pt x="64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5" name="Freeform 134"/>
                <p:cNvSpPr>
                  <a:spLocks/>
                </p:cNvSpPr>
                <p:nvPr/>
              </p:nvSpPr>
              <p:spPr bwMode="auto">
                <a:xfrm rot="-2279333">
                  <a:off x="695" y="2840"/>
                  <a:ext cx="41" cy="29"/>
                </a:xfrm>
                <a:custGeom>
                  <a:avLst/>
                  <a:gdLst>
                    <a:gd name="T0" fmla="*/ 0 w 83"/>
                    <a:gd name="T1" fmla="*/ 0 h 57"/>
                    <a:gd name="T2" fmla="*/ 0 w 83"/>
                    <a:gd name="T3" fmla="*/ 1 h 57"/>
                    <a:gd name="T4" fmla="*/ 0 w 83"/>
                    <a:gd name="T5" fmla="*/ 1 h 57"/>
                    <a:gd name="T6" fmla="*/ 0 w 83"/>
                    <a:gd name="T7" fmla="*/ 1 h 57"/>
                    <a:gd name="T8" fmla="*/ 0 w 83"/>
                    <a:gd name="T9" fmla="*/ 1 h 57"/>
                    <a:gd name="T10" fmla="*/ 0 w 83"/>
                    <a:gd name="T11" fmla="*/ 1 h 57"/>
                    <a:gd name="T12" fmla="*/ 0 w 83"/>
                    <a:gd name="T13" fmla="*/ 1 h 57"/>
                    <a:gd name="T14" fmla="*/ 0 w 83"/>
                    <a:gd name="T15" fmla="*/ 1 h 57"/>
                    <a:gd name="T16" fmla="*/ 0 w 83"/>
                    <a:gd name="T17" fmla="*/ 1 h 57"/>
                    <a:gd name="T18" fmla="*/ 0 w 83"/>
                    <a:gd name="T19" fmla="*/ 1 h 57"/>
                    <a:gd name="T20" fmla="*/ 0 w 83"/>
                    <a:gd name="T21" fmla="*/ 1 h 57"/>
                    <a:gd name="T22" fmla="*/ 0 w 83"/>
                    <a:gd name="T23" fmla="*/ 1 h 57"/>
                    <a:gd name="T24" fmla="*/ 0 w 83"/>
                    <a:gd name="T25" fmla="*/ 1 h 57"/>
                    <a:gd name="T26" fmla="*/ 0 w 83"/>
                    <a:gd name="T27" fmla="*/ 1 h 57"/>
                    <a:gd name="T28" fmla="*/ 0 w 83"/>
                    <a:gd name="T29" fmla="*/ 1 h 57"/>
                    <a:gd name="T30" fmla="*/ 0 w 83"/>
                    <a:gd name="T31" fmla="*/ 1 h 57"/>
                    <a:gd name="T32" fmla="*/ 0 w 83"/>
                    <a:gd name="T33" fmla="*/ 1 h 57"/>
                    <a:gd name="T34" fmla="*/ 0 w 83"/>
                    <a:gd name="T35" fmla="*/ 1 h 57"/>
                    <a:gd name="T36" fmla="*/ 0 w 83"/>
                    <a:gd name="T37" fmla="*/ 1 h 57"/>
                    <a:gd name="T38" fmla="*/ 0 w 83"/>
                    <a:gd name="T39" fmla="*/ 1 h 57"/>
                    <a:gd name="T40" fmla="*/ 0 w 83"/>
                    <a:gd name="T41" fmla="*/ 1 h 57"/>
                    <a:gd name="T42" fmla="*/ 0 w 83"/>
                    <a:gd name="T43" fmla="*/ 1 h 57"/>
                    <a:gd name="T44" fmla="*/ 0 w 83"/>
                    <a:gd name="T45" fmla="*/ 1 h 57"/>
                    <a:gd name="T46" fmla="*/ 0 w 83"/>
                    <a:gd name="T47" fmla="*/ 1 h 57"/>
                    <a:gd name="T48" fmla="*/ 0 w 83"/>
                    <a:gd name="T49" fmla="*/ 1 h 57"/>
                    <a:gd name="T50" fmla="*/ 0 w 83"/>
                    <a:gd name="T51" fmla="*/ 1 h 57"/>
                    <a:gd name="T52" fmla="*/ 0 w 83"/>
                    <a:gd name="T53" fmla="*/ 1 h 57"/>
                    <a:gd name="T54" fmla="*/ 0 w 83"/>
                    <a:gd name="T55" fmla="*/ 1 h 57"/>
                    <a:gd name="T56" fmla="*/ 0 w 83"/>
                    <a:gd name="T57" fmla="*/ 1 h 57"/>
                    <a:gd name="T58" fmla="*/ 0 w 83"/>
                    <a:gd name="T59" fmla="*/ 1 h 57"/>
                    <a:gd name="T60" fmla="*/ 0 w 83"/>
                    <a:gd name="T61" fmla="*/ 1 h 57"/>
                    <a:gd name="T62" fmla="*/ 0 w 83"/>
                    <a:gd name="T63" fmla="*/ 1 h 57"/>
                    <a:gd name="T64" fmla="*/ 0 w 83"/>
                    <a:gd name="T65" fmla="*/ 1 h 57"/>
                    <a:gd name="T66" fmla="*/ 0 w 83"/>
                    <a:gd name="T67" fmla="*/ 1 h 57"/>
                    <a:gd name="T68" fmla="*/ 0 w 83"/>
                    <a:gd name="T69" fmla="*/ 1 h 57"/>
                    <a:gd name="T70" fmla="*/ 0 w 83"/>
                    <a:gd name="T71" fmla="*/ 1 h 57"/>
                    <a:gd name="T72" fmla="*/ 0 w 83"/>
                    <a:gd name="T73" fmla="*/ 0 h 57"/>
                    <a:gd name="T74" fmla="*/ 0 w 83"/>
                    <a:gd name="T75" fmla="*/ 0 h 57"/>
                    <a:gd name="T76" fmla="*/ 0 w 83"/>
                    <a:gd name="T77" fmla="*/ 0 h 57"/>
                    <a:gd name="T78" fmla="*/ 0 w 83"/>
                    <a:gd name="T79" fmla="*/ 0 h 57"/>
                    <a:gd name="T80" fmla="*/ 0 w 83"/>
                    <a:gd name="T81" fmla="*/ 0 h 57"/>
                    <a:gd name="T82" fmla="*/ 0 w 83"/>
                    <a:gd name="T83" fmla="*/ 0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3"/>
                    <a:gd name="T127" fmla="*/ 0 h 57"/>
                    <a:gd name="T128" fmla="*/ 83 w 83"/>
                    <a:gd name="T129" fmla="*/ 57 h 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3" h="57">
                      <a:moveTo>
                        <a:pt x="20" y="0"/>
                      </a:moveTo>
                      <a:lnTo>
                        <a:pt x="14" y="7"/>
                      </a:lnTo>
                      <a:lnTo>
                        <a:pt x="9" y="14"/>
                      </a:lnTo>
                      <a:lnTo>
                        <a:pt x="5" y="20"/>
                      </a:lnTo>
                      <a:lnTo>
                        <a:pt x="1" y="29"/>
                      </a:lnTo>
                      <a:lnTo>
                        <a:pt x="0" y="34"/>
                      </a:lnTo>
                      <a:lnTo>
                        <a:pt x="0" y="40"/>
                      </a:lnTo>
                      <a:lnTo>
                        <a:pt x="2" y="44"/>
                      </a:lnTo>
                      <a:lnTo>
                        <a:pt x="7" y="48"/>
                      </a:lnTo>
                      <a:lnTo>
                        <a:pt x="14" y="53"/>
                      </a:lnTo>
                      <a:lnTo>
                        <a:pt x="22" y="56"/>
                      </a:lnTo>
                      <a:lnTo>
                        <a:pt x="31" y="57"/>
                      </a:lnTo>
                      <a:lnTo>
                        <a:pt x="41" y="57"/>
                      </a:lnTo>
                      <a:lnTo>
                        <a:pt x="51" y="56"/>
                      </a:lnTo>
                      <a:lnTo>
                        <a:pt x="60" y="55"/>
                      </a:lnTo>
                      <a:lnTo>
                        <a:pt x="69" y="53"/>
                      </a:lnTo>
                      <a:lnTo>
                        <a:pt x="78" y="52"/>
                      </a:lnTo>
                      <a:lnTo>
                        <a:pt x="81" y="50"/>
                      </a:lnTo>
                      <a:lnTo>
                        <a:pt x="82" y="47"/>
                      </a:lnTo>
                      <a:lnTo>
                        <a:pt x="83" y="45"/>
                      </a:lnTo>
                      <a:lnTo>
                        <a:pt x="82" y="44"/>
                      </a:lnTo>
                      <a:lnTo>
                        <a:pt x="75" y="42"/>
                      </a:lnTo>
                      <a:lnTo>
                        <a:pt x="69" y="42"/>
                      </a:lnTo>
                      <a:lnTo>
                        <a:pt x="62" y="42"/>
                      </a:lnTo>
                      <a:lnTo>
                        <a:pt x="56" y="44"/>
                      </a:lnTo>
                      <a:lnTo>
                        <a:pt x="50" y="44"/>
                      </a:lnTo>
                      <a:lnTo>
                        <a:pt x="43" y="45"/>
                      </a:lnTo>
                      <a:lnTo>
                        <a:pt x="37" y="45"/>
                      </a:lnTo>
                      <a:lnTo>
                        <a:pt x="30" y="45"/>
                      </a:lnTo>
                      <a:lnTo>
                        <a:pt x="23" y="45"/>
                      </a:lnTo>
                      <a:lnTo>
                        <a:pt x="15" y="42"/>
                      </a:lnTo>
                      <a:lnTo>
                        <a:pt x="7" y="39"/>
                      </a:lnTo>
                      <a:lnTo>
                        <a:pt x="5" y="33"/>
                      </a:lnTo>
                      <a:lnTo>
                        <a:pt x="6" y="25"/>
                      </a:lnTo>
                      <a:lnTo>
                        <a:pt x="9" y="16"/>
                      </a:lnTo>
                      <a:lnTo>
                        <a:pt x="14" y="7"/>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6" name="Freeform 135"/>
                <p:cNvSpPr>
                  <a:spLocks/>
                </p:cNvSpPr>
                <p:nvPr/>
              </p:nvSpPr>
              <p:spPr bwMode="auto">
                <a:xfrm rot="-2279333">
                  <a:off x="700" y="3593"/>
                  <a:ext cx="44"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7"/>
                      </a:lnTo>
                      <a:lnTo>
                        <a:pt x="43" y="12"/>
                      </a:lnTo>
                      <a:lnTo>
                        <a:pt x="51" y="19"/>
                      </a:lnTo>
                      <a:lnTo>
                        <a:pt x="56" y="27"/>
                      </a:lnTo>
                      <a:lnTo>
                        <a:pt x="60" y="36"/>
                      </a:lnTo>
                      <a:lnTo>
                        <a:pt x="60" y="47"/>
                      </a:lnTo>
                      <a:lnTo>
                        <a:pt x="56" y="58"/>
                      </a:lnTo>
                      <a:lnTo>
                        <a:pt x="53" y="64"/>
                      </a:lnTo>
                      <a:lnTo>
                        <a:pt x="48" y="69"/>
                      </a:lnTo>
                      <a:lnTo>
                        <a:pt x="42" y="73"/>
                      </a:lnTo>
                      <a:lnTo>
                        <a:pt x="37" y="76"/>
                      </a:lnTo>
                      <a:lnTo>
                        <a:pt x="31" y="78"/>
                      </a:lnTo>
                      <a:lnTo>
                        <a:pt x="24" y="79"/>
                      </a:lnTo>
                      <a:lnTo>
                        <a:pt x="17" y="79"/>
                      </a:lnTo>
                      <a:lnTo>
                        <a:pt x="10" y="78"/>
                      </a:lnTo>
                      <a:lnTo>
                        <a:pt x="7" y="78"/>
                      </a:lnTo>
                      <a:lnTo>
                        <a:pt x="2" y="81"/>
                      </a:lnTo>
                      <a:lnTo>
                        <a:pt x="0" y="85"/>
                      </a:lnTo>
                      <a:lnTo>
                        <a:pt x="0" y="88"/>
                      </a:lnTo>
                      <a:lnTo>
                        <a:pt x="9" y="101"/>
                      </a:lnTo>
                      <a:lnTo>
                        <a:pt x="19" y="107"/>
                      </a:lnTo>
                      <a:lnTo>
                        <a:pt x="32" y="109"/>
                      </a:lnTo>
                      <a:lnTo>
                        <a:pt x="45" y="106"/>
                      </a:lnTo>
                      <a:lnTo>
                        <a:pt x="57" y="100"/>
                      </a:lnTo>
                      <a:lnTo>
                        <a:pt x="69" y="92"/>
                      </a:lnTo>
                      <a:lnTo>
                        <a:pt x="78" y="80"/>
                      </a:lnTo>
                      <a:lnTo>
                        <a:pt x="85" y="69"/>
                      </a:lnTo>
                      <a:lnTo>
                        <a:pt x="88" y="54"/>
                      </a:lnTo>
                      <a:lnTo>
                        <a:pt x="86" y="41"/>
                      </a:lnTo>
                      <a:lnTo>
                        <a:pt x="79" y="30"/>
                      </a:lnTo>
                      <a:lnTo>
                        <a:pt x="69" y="19"/>
                      </a:lnTo>
                      <a:lnTo>
                        <a:pt x="56" y="11"/>
                      </a:lnTo>
                      <a:lnTo>
                        <a:pt x="43" y="4"/>
                      </a:lnTo>
                      <a:lnTo>
                        <a:pt x="28"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7" name="Freeform 136"/>
                <p:cNvSpPr>
                  <a:spLocks/>
                </p:cNvSpPr>
                <p:nvPr/>
              </p:nvSpPr>
              <p:spPr bwMode="auto">
                <a:xfrm rot="-2279333">
                  <a:off x="685" y="3593"/>
                  <a:ext cx="54" cy="53"/>
                </a:xfrm>
                <a:custGeom>
                  <a:avLst/>
                  <a:gdLst>
                    <a:gd name="T0" fmla="*/ 0 w 109"/>
                    <a:gd name="T1" fmla="*/ 1 h 106"/>
                    <a:gd name="T2" fmla="*/ 0 w 109"/>
                    <a:gd name="T3" fmla="*/ 1 h 106"/>
                    <a:gd name="T4" fmla="*/ 0 w 109"/>
                    <a:gd name="T5" fmla="*/ 1 h 106"/>
                    <a:gd name="T6" fmla="*/ 0 w 109"/>
                    <a:gd name="T7" fmla="*/ 1 h 106"/>
                    <a:gd name="T8" fmla="*/ 0 w 109"/>
                    <a:gd name="T9" fmla="*/ 1 h 106"/>
                    <a:gd name="T10" fmla="*/ 0 w 109"/>
                    <a:gd name="T11" fmla="*/ 1 h 106"/>
                    <a:gd name="T12" fmla="*/ 0 w 109"/>
                    <a:gd name="T13" fmla="*/ 1 h 106"/>
                    <a:gd name="T14" fmla="*/ 0 w 109"/>
                    <a:gd name="T15" fmla="*/ 1 h 106"/>
                    <a:gd name="T16" fmla="*/ 0 w 109"/>
                    <a:gd name="T17" fmla="*/ 1 h 106"/>
                    <a:gd name="T18" fmla="*/ 0 w 109"/>
                    <a:gd name="T19" fmla="*/ 1 h 106"/>
                    <a:gd name="T20" fmla="*/ 0 w 109"/>
                    <a:gd name="T21" fmla="*/ 1 h 106"/>
                    <a:gd name="T22" fmla="*/ 0 w 109"/>
                    <a:gd name="T23" fmla="*/ 1 h 106"/>
                    <a:gd name="T24" fmla="*/ 0 w 109"/>
                    <a:gd name="T25" fmla="*/ 1 h 106"/>
                    <a:gd name="T26" fmla="*/ 0 w 109"/>
                    <a:gd name="T27" fmla="*/ 1 h 106"/>
                    <a:gd name="T28" fmla="*/ 0 w 109"/>
                    <a:gd name="T29" fmla="*/ 1 h 106"/>
                    <a:gd name="T30" fmla="*/ 0 w 109"/>
                    <a:gd name="T31" fmla="*/ 1 h 106"/>
                    <a:gd name="T32" fmla="*/ 0 w 109"/>
                    <a:gd name="T33" fmla="*/ 1 h 106"/>
                    <a:gd name="T34" fmla="*/ 0 w 109"/>
                    <a:gd name="T35" fmla="*/ 1 h 106"/>
                    <a:gd name="T36" fmla="*/ 0 w 109"/>
                    <a:gd name="T37" fmla="*/ 1 h 106"/>
                    <a:gd name="T38" fmla="*/ 0 w 109"/>
                    <a:gd name="T39" fmla="*/ 1 h 106"/>
                    <a:gd name="T40" fmla="*/ 0 w 109"/>
                    <a:gd name="T41" fmla="*/ 1 h 106"/>
                    <a:gd name="T42" fmla="*/ 0 w 109"/>
                    <a:gd name="T43" fmla="*/ 1 h 106"/>
                    <a:gd name="T44" fmla="*/ 0 w 109"/>
                    <a:gd name="T45" fmla="*/ 1 h 106"/>
                    <a:gd name="T46" fmla="*/ 0 w 109"/>
                    <a:gd name="T47" fmla="*/ 1 h 106"/>
                    <a:gd name="T48" fmla="*/ 0 w 109"/>
                    <a:gd name="T49" fmla="*/ 1 h 106"/>
                    <a:gd name="T50" fmla="*/ 0 w 109"/>
                    <a:gd name="T51" fmla="*/ 0 h 106"/>
                    <a:gd name="T52" fmla="*/ 0 w 109"/>
                    <a:gd name="T53" fmla="*/ 1 h 106"/>
                    <a:gd name="T54" fmla="*/ 0 w 109"/>
                    <a:gd name="T55" fmla="*/ 1 h 106"/>
                    <a:gd name="T56" fmla="*/ 0 w 109"/>
                    <a:gd name="T57" fmla="*/ 1 h 106"/>
                    <a:gd name="T58" fmla="*/ 0 w 109"/>
                    <a:gd name="T59" fmla="*/ 1 h 106"/>
                    <a:gd name="T60" fmla="*/ 0 w 109"/>
                    <a:gd name="T61" fmla="*/ 1 h 106"/>
                    <a:gd name="T62" fmla="*/ 0 w 109"/>
                    <a:gd name="T63" fmla="*/ 1 h 106"/>
                    <a:gd name="T64" fmla="*/ 0 w 109"/>
                    <a:gd name="T65" fmla="*/ 1 h 106"/>
                    <a:gd name="T66" fmla="*/ 0 w 109"/>
                    <a:gd name="T67" fmla="*/ 1 h 106"/>
                    <a:gd name="T68" fmla="*/ 0 w 109"/>
                    <a:gd name="T69" fmla="*/ 1 h 106"/>
                    <a:gd name="T70" fmla="*/ 0 w 109"/>
                    <a:gd name="T71" fmla="*/ 1 h 106"/>
                    <a:gd name="T72" fmla="*/ 0 w 109"/>
                    <a:gd name="T73" fmla="*/ 1 h 106"/>
                    <a:gd name="T74" fmla="*/ 0 w 109"/>
                    <a:gd name="T75" fmla="*/ 1 h 106"/>
                    <a:gd name="T76" fmla="*/ 0 w 109"/>
                    <a:gd name="T77" fmla="*/ 1 h 106"/>
                    <a:gd name="T78" fmla="*/ 0 w 109"/>
                    <a:gd name="T79" fmla="*/ 1 h 106"/>
                    <a:gd name="T80" fmla="*/ 0 w 109"/>
                    <a:gd name="T81" fmla="*/ 1 h 106"/>
                    <a:gd name="T82" fmla="*/ 0 w 109"/>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9"/>
                    <a:gd name="T127" fmla="*/ 0 h 106"/>
                    <a:gd name="T128" fmla="*/ 109 w 109"/>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9" h="106">
                      <a:moveTo>
                        <a:pt x="13" y="106"/>
                      </a:moveTo>
                      <a:lnTo>
                        <a:pt x="10" y="97"/>
                      </a:lnTo>
                      <a:lnTo>
                        <a:pt x="7" y="89"/>
                      </a:lnTo>
                      <a:lnTo>
                        <a:pt x="5" y="79"/>
                      </a:lnTo>
                      <a:lnTo>
                        <a:pt x="3" y="70"/>
                      </a:lnTo>
                      <a:lnTo>
                        <a:pt x="3" y="60"/>
                      </a:lnTo>
                      <a:lnTo>
                        <a:pt x="6" y="49"/>
                      </a:lnTo>
                      <a:lnTo>
                        <a:pt x="10" y="40"/>
                      </a:lnTo>
                      <a:lnTo>
                        <a:pt x="14" y="31"/>
                      </a:lnTo>
                      <a:lnTo>
                        <a:pt x="22" y="20"/>
                      </a:lnTo>
                      <a:lnTo>
                        <a:pt x="33" y="13"/>
                      </a:lnTo>
                      <a:lnTo>
                        <a:pt x="44" y="9"/>
                      </a:lnTo>
                      <a:lnTo>
                        <a:pt x="57" y="9"/>
                      </a:lnTo>
                      <a:lnTo>
                        <a:pt x="70" y="13"/>
                      </a:lnTo>
                      <a:lnTo>
                        <a:pt x="82" y="18"/>
                      </a:lnTo>
                      <a:lnTo>
                        <a:pt x="93" y="25"/>
                      </a:lnTo>
                      <a:lnTo>
                        <a:pt x="103" y="33"/>
                      </a:lnTo>
                      <a:lnTo>
                        <a:pt x="105" y="33"/>
                      </a:lnTo>
                      <a:lnTo>
                        <a:pt x="108" y="33"/>
                      </a:lnTo>
                      <a:lnTo>
                        <a:pt x="109" y="31"/>
                      </a:lnTo>
                      <a:lnTo>
                        <a:pt x="109" y="30"/>
                      </a:lnTo>
                      <a:lnTo>
                        <a:pt x="101" y="20"/>
                      </a:lnTo>
                      <a:lnTo>
                        <a:pt x="90" y="11"/>
                      </a:lnTo>
                      <a:lnTo>
                        <a:pt x="79" y="6"/>
                      </a:lnTo>
                      <a:lnTo>
                        <a:pt x="67" y="1"/>
                      </a:lnTo>
                      <a:lnTo>
                        <a:pt x="56" y="0"/>
                      </a:lnTo>
                      <a:lnTo>
                        <a:pt x="43" y="2"/>
                      </a:lnTo>
                      <a:lnTo>
                        <a:pt x="32" y="7"/>
                      </a:lnTo>
                      <a:lnTo>
                        <a:pt x="21" y="15"/>
                      </a:lnTo>
                      <a:lnTo>
                        <a:pt x="14" y="23"/>
                      </a:lnTo>
                      <a:lnTo>
                        <a:pt x="10" y="31"/>
                      </a:lnTo>
                      <a:lnTo>
                        <a:pt x="6" y="40"/>
                      </a:lnTo>
                      <a:lnTo>
                        <a:pt x="3" y="49"/>
                      </a:lnTo>
                      <a:lnTo>
                        <a:pt x="0" y="64"/>
                      </a:lnTo>
                      <a:lnTo>
                        <a:pt x="3" y="78"/>
                      </a:lnTo>
                      <a:lnTo>
                        <a:pt x="7" y="92"/>
                      </a:lnTo>
                      <a:lnTo>
                        <a:pt x="12" y="106"/>
                      </a:lnTo>
                      <a:lnTo>
                        <a:pt x="13"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8" name="Freeform 137"/>
                <p:cNvSpPr>
                  <a:spLocks/>
                </p:cNvSpPr>
                <p:nvPr/>
              </p:nvSpPr>
              <p:spPr bwMode="auto">
                <a:xfrm rot="-2279333">
                  <a:off x="762" y="3562"/>
                  <a:ext cx="45"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6"/>
                      </a:lnTo>
                      <a:lnTo>
                        <a:pt x="45" y="12"/>
                      </a:lnTo>
                      <a:lnTo>
                        <a:pt x="52" y="19"/>
                      </a:lnTo>
                      <a:lnTo>
                        <a:pt x="57" y="27"/>
                      </a:lnTo>
                      <a:lnTo>
                        <a:pt x="60" y="36"/>
                      </a:lnTo>
                      <a:lnTo>
                        <a:pt x="60" y="47"/>
                      </a:lnTo>
                      <a:lnTo>
                        <a:pt x="56" y="57"/>
                      </a:lnTo>
                      <a:lnTo>
                        <a:pt x="53" y="63"/>
                      </a:lnTo>
                      <a:lnTo>
                        <a:pt x="48" y="69"/>
                      </a:lnTo>
                      <a:lnTo>
                        <a:pt x="42" y="73"/>
                      </a:lnTo>
                      <a:lnTo>
                        <a:pt x="37" y="76"/>
                      </a:lnTo>
                      <a:lnTo>
                        <a:pt x="31" y="78"/>
                      </a:lnTo>
                      <a:lnTo>
                        <a:pt x="24" y="79"/>
                      </a:lnTo>
                      <a:lnTo>
                        <a:pt x="17" y="79"/>
                      </a:lnTo>
                      <a:lnTo>
                        <a:pt x="10" y="78"/>
                      </a:lnTo>
                      <a:lnTo>
                        <a:pt x="7" y="78"/>
                      </a:lnTo>
                      <a:lnTo>
                        <a:pt x="3" y="81"/>
                      </a:lnTo>
                      <a:lnTo>
                        <a:pt x="0" y="85"/>
                      </a:lnTo>
                      <a:lnTo>
                        <a:pt x="0" y="88"/>
                      </a:lnTo>
                      <a:lnTo>
                        <a:pt x="9" y="101"/>
                      </a:lnTo>
                      <a:lnTo>
                        <a:pt x="20" y="107"/>
                      </a:lnTo>
                      <a:lnTo>
                        <a:pt x="32" y="109"/>
                      </a:lnTo>
                      <a:lnTo>
                        <a:pt x="46" y="106"/>
                      </a:lnTo>
                      <a:lnTo>
                        <a:pt x="57" y="100"/>
                      </a:lnTo>
                      <a:lnTo>
                        <a:pt x="69" y="92"/>
                      </a:lnTo>
                      <a:lnTo>
                        <a:pt x="78" y="80"/>
                      </a:lnTo>
                      <a:lnTo>
                        <a:pt x="85" y="69"/>
                      </a:lnTo>
                      <a:lnTo>
                        <a:pt x="88" y="54"/>
                      </a:lnTo>
                      <a:lnTo>
                        <a:pt x="86" y="41"/>
                      </a:lnTo>
                      <a:lnTo>
                        <a:pt x="80" y="30"/>
                      </a:lnTo>
                      <a:lnTo>
                        <a:pt x="70" y="19"/>
                      </a:lnTo>
                      <a:lnTo>
                        <a:pt x="57" y="11"/>
                      </a:lnTo>
                      <a:lnTo>
                        <a:pt x="44" y="4"/>
                      </a:lnTo>
                      <a:lnTo>
                        <a:pt x="30"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9" name="Freeform 138"/>
                <p:cNvSpPr>
                  <a:spLocks/>
                </p:cNvSpPr>
                <p:nvPr/>
              </p:nvSpPr>
              <p:spPr bwMode="auto">
                <a:xfrm rot="-2279333">
                  <a:off x="749" y="3562"/>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1" y="106"/>
                      </a:moveTo>
                      <a:lnTo>
                        <a:pt x="9" y="97"/>
                      </a:lnTo>
                      <a:lnTo>
                        <a:pt x="5" y="89"/>
                      </a:lnTo>
                      <a:lnTo>
                        <a:pt x="3" y="79"/>
                      </a:lnTo>
                      <a:lnTo>
                        <a:pt x="2" y="70"/>
                      </a:lnTo>
                      <a:lnTo>
                        <a:pt x="2" y="60"/>
                      </a:lnTo>
                      <a:lnTo>
                        <a:pt x="4" y="49"/>
                      </a:lnTo>
                      <a:lnTo>
                        <a:pt x="9" y="40"/>
                      </a:lnTo>
                      <a:lnTo>
                        <a:pt x="14" y="31"/>
                      </a:lnTo>
                      <a:lnTo>
                        <a:pt x="22" y="19"/>
                      </a:lnTo>
                      <a:lnTo>
                        <a:pt x="32" y="13"/>
                      </a:lnTo>
                      <a:lnTo>
                        <a:pt x="43" y="9"/>
                      </a:lnTo>
                      <a:lnTo>
                        <a:pt x="56" y="9"/>
                      </a:lnTo>
                      <a:lnTo>
                        <a:pt x="68" y="13"/>
                      </a:lnTo>
                      <a:lnTo>
                        <a:pt x="80" y="18"/>
                      </a:lnTo>
                      <a:lnTo>
                        <a:pt x="92" y="25"/>
                      </a:lnTo>
                      <a:lnTo>
                        <a:pt x="101" y="33"/>
                      </a:lnTo>
                      <a:lnTo>
                        <a:pt x="103" y="33"/>
                      </a:lnTo>
                      <a:lnTo>
                        <a:pt x="106" y="33"/>
                      </a:lnTo>
                      <a:lnTo>
                        <a:pt x="107" y="31"/>
                      </a:lnTo>
                      <a:lnTo>
                        <a:pt x="107" y="30"/>
                      </a:lnTo>
                      <a:lnTo>
                        <a:pt x="99" y="19"/>
                      </a:lnTo>
                      <a:lnTo>
                        <a:pt x="88" y="11"/>
                      </a:lnTo>
                      <a:lnTo>
                        <a:pt x="78" y="6"/>
                      </a:lnTo>
                      <a:lnTo>
                        <a:pt x="67" y="1"/>
                      </a:lnTo>
                      <a:lnTo>
                        <a:pt x="55" y="0"/>
                      </a:lnTo>
                      <a:lnTo>
                        <a:pt x="42" y="2"/>
                      </a:lnTo>
                      <a:lnTo>
                        <a:pt x="31" y="7"/>
                      </a:lnTo>
                      <a:lnTo>
                        <a:pt x="19" y="15"/>
                      </a:lnTo>
                      <a:lnTo>
                        <a:pt x="12" y="22"/>
                      </a:lnTo>
                      <a:lnTo>
                        <a:pt x="8" y="30"/>
                      </a:lnTo>
                      <a:lnTo>
                        <a:pt x="4" y="39"/>
                      </a:lnTo>
                      <a:lnTo>
                        <a:pt x="1" y="49"/>
                      </a:lnTo>
                      <a:lnTo>
                        <a:pt x="0" y="64"/>
                      </a:lnTo>
                      <a:lnTo>
                        <a:pt x="1" y="78"/>
                      </a:lnTo>
                      <a:lnTo>
                        <a:pt x="5" y="92"/>
                      </a:lnTo>
                      <a:lnTo>
                        <a:pt x="1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0" name="Freeform 139"/>
                <p:cNvSpPr>
                  <a:spLocks/>
                </p:cNvSpPr>
                <p:nvPr/>
              </p:nvSpPr>
              <p:spPr bwMode="auto">
                <a:xfrm rot="-2279333">
                  <a:off x="893" y="3494"/>
                  <a:ext cx="44" cy="54"/>
                </a:xfrm>
                <a:custGeom>
                  <a:avLst/>
                  <a:gdLst>
                    <a:gd name="T0" fmla="*/ 0 w 89"/>
                    <a:gd name="T1" fmla="*/ 0 h 110"/>
                    <a:gd name="T2" fmla="*/ 0 w 89"/>
                    <a:gd name="T3" fmla="*/ 0 h 110"/>
                    <a:gd name="T4" fmla="*/ 0 w 89"/>
                    <a:gd name="T5" fmla="*/ 0 h 110"/>
                    <a:gd name="T6" fmla="*/ 0 w 89"/>
                    <a:gd name="T7" fmla="*/ 0 h 110"/>
                    <a:gd name="T8" fmla="*/ 0 w 89"/>
                    <a:gd name="T9" fmla="*/ 0 h 110"/>
                    <a:gd name="T10" fmla="*/ 0 w 89"/>
                    <a:gd name="T11" fmla="*/ 0 h 110"/>
                    <a:gd name="T12" fmla="*/ 0 w 89"/>
                    <a:gd name="T13" fmla="*/ 0 h 110"/>
                    <a:gd name="T14" fmla="*/ 0 w 89"/>
                    <a:gd name="T15" fmla="*/ 0 h 110"/>
                    <a:gd name="T16" fmla="*/ 0 w 89"/>
                    <a:gd name="T17" fmla="*/ 0 h 110"/>
                    <a:gd name="T18" fmla="*/ 0 w 89"/>
                    <a:gd name="T19" fmla="*/ 0 h 110"/>
                    <a:gd name="T20" fmla="*/ 0 w 89"/>
                    <a:gd name="T21" fmla="*/ 0 h 110"/>
                    <a:gd name="T22" fmla="*/ 0 w 89"/>
                    <a:gd name="T23" fmla="*/ 0 h 110"/>
                    <a:gd name="T24" fmla="*/ 0 w 89"/>
                    <a:gd name="T25" fmla="*/ 0 h 110"/>
                    <a:gd name="T26" fmla="*/ 0 w 89"/>
                    <a:gd name="T27" fmla="*/ 0 h 110"/>
                    <a:gd name="T28" fmla="*/ 0 w 89"/>
                    <a:gd name="T29" fmla="*/ 0 h 110"/>
                    <a:gd name="T30" fmla="*/ 0 w 89"/>
                    <a:gd name="T31" fmla="*/ 0 h 110"/>
                    <a:gd name="T32" fmla="*/ 0 w 89"/>
                    <a:gd name="T33" fmla="*/ 0 h 110"/>
                    <a:gd name="T34" fmla="*/ 0 w 89"/>
                    <a:gd name="T35" fmla="*/ 0 h 110"/>
                    <a:gd name="T36" fmla="*/ 0 w 89"/>
                    <a:gd name="T37" fmla="*/ 0 h 110"/>
                    <a:gd name="T38" fmla="*/ 0 w 89"/>
                    <a:gd name="T39" fmla="*/ 0 h 110"/>
                    <a:gd name="T40" fmla="*/ 0 w 89"/>
                    <a:gd name="T41" fmla="*/ 0 h 110"/>
                    <a:gd name="T42" fmla="*/ 0 w 89"/>
                    <a:gd name="T43" fmla="*/ 0 h 110"/>
                    <a:gd name="T44" fmla="*/ 0 w 89"/>
                    <a:gd name="T45" fmla="*/ 0 h 110"/>
                    <a:gd name="T46" fmla="*/ 0 w 89"/>
                    <a:gd name="T47" fmla="*/ 0 h 110"/>
                    <a:gd name="T48" fmla="*/ 0 w 89"/>
                    <a:gd name="T49" fmla="*/ 0 h 110"/>
                    <a:gd name="T50" fmla="*/ 0 w 89"/>
                    <a:gd name="T51" fmla="*/ 0 h 110"/>
                    <a:gd name="T52" fmla="*/ 0 w 89"/>
                    <a:gd name="T53" fmla="*/ 0 h 110"/>
                    <a:gd name="T54" fmla="*/ 0 w 89"/>
                    <a:gd name="T55" fmla="*/ 0 h 110"/>
                    <a:gd name="T56" fmla="*/ 0 w 89"/>
                    <a:gd name="T57" fmla="*/ 0 h 110"/>
                    <a:gd name="T58" fmla="*/ 0 w 89"/>
                    <a:gd name="T59" fmla="*/ 0 h 110"/>
                    <a:gd name="T60" fmla="*/ 0 w 89"/>
                    <a:gd name="T61" fmla="*/ 0 h 110"/>
                    <a:gd name="T62" fmla="*/ 0 w 89"/>
                    <a:gd name="T63" fmla="*/ 0 h 110"/>
                    <a:gd name="T64" fmla="*/ 0 w 89"/>
                    <a:gd name="T65" fmla="*/ 0 h 110"/>
                    <a:gd name="T66" fmla="*/ 0 w 89"/>
                    <a:gd name="T67" fmla="*/ 0 h 110"/>
                    <a:gd name="T68" fmla="*/ 0 w 89"/>
                    <a:gd name="T69" fmla="*/ 0 h 110"/>
                    <a:gd name="T70" fmla="*/ 0 w 89"/>
                    <a:gd name="T71" fmla="*/ 0 h 110"/>
                    <a:gd name="T72" fmla="*/ 0 w 89"/>
                    <a:gd name="T73" fmla="*/ 0 h 110"/>
                    <a:gd name="T74" fmla="*/ 0 w 89"/>
                    <a:gd name="T75" fmla="*/ 0 h 110"/>
                    <a:gd name="T76" fmla="*/ 0 w 89"/>
                    <a:gd name="T77" fmla="*/ 0 h 110"/>
                    <a:gd name="T78" fmla="*/ 0 w 89"/>
                    <a:gd name="T79" fmla="*/ 0 h 110"/>
                    <a:gd name="T80" fmla="*/ 0 w 89"/>
                    <a:gd name="T81" fmla="*/ 0 h 110"/>
                    <a:gd name="T82" fmla="*/ 0 w 89"/>
                    <a:gd name="T83" fmla="*/ 0 h 1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10"/>
                    <a:gd name="T128" fmla="*/ 89 w 89"/>
                    <a:gd name="T129" fmla="*/ 110 h 1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10">
                      <a:moveTo>
                        <a:pt x="15" y="1"/>
                      </a:moveTo>
                      <a:lnTo>
                        <a:pt x="25" y="4"/>
                      </a:lnTo>
                      <a:lnTo>
                        <a:pt x="35" y="7"/>
                      </a:lnTo>
                      <a:lnTo>
                        <a:pt x="44" y="13"/>
                      </a:lnTo>
                      <a:lnTo>
                        <a:pt x="51" y="20"/>
                      </a:lnTo>
                      <a:lnTo>
                        <a:pt x="56" y="28"/>
                      </a:lnTo>
                      <a:lnTo>
                        <a:pt x="59" y="37"/>
                      </a:lnTo>
                      <a:lnTo>
                        <a:pt x="59" y="48"/>
                      </a:lnTo>
                      <a:lnTo>
                        <a:pt x="55" y="59"/>
                      </a:lnTo>
                      <a:lnTo>
                        <a:pt x="52" y="65"/>
                      </a:lnTo>
                      <a:lnTo>
                        <a:pt x="47" y="69"/>
                      </a:lnTo>
                      <a:lnTo>
                        <a:pt x="43" y="74"/>
                      </a:lnTo>
                      <a:lnTo>
                        <a:pt x="37" y="76"/>
                      </a:lnTo>
                      <a:lnTo>
                        <a:pt x="31" y="79"/>
                      </a:lnTo>
                      <a:lnTo>
                        <a:pt x="24" y="80"/>
                      </a:lnTo>
                      <a:lnTo>
                        <a:pt x="17" y="80"/>
                      </a:lnTo>
                      <a:lnTo>
                        <a:pt x="10" y="79"/>
                      </a:lnTo>
                      <a:lnTo>
                        <a:pt x="7" y="79"/>
                      </a:lnTo>
                      <a:lnTo>
                        <a:pt x="2" y="82"/>
                      </a:lnTo>
                      <a:lnTo>
                        <a:pt x="0" y="86"/>
                      </a:lnTo>
                      <a:lnTo>
                        <a:pt x="0" y="89"/>
                      </a:lnTo>
                      <a:lnTo>
                        <a:pt x="9" y="102"/>
                      </a:lnTo>
                      <a:lnTo>
                        <a:pt x="20" y="107"/>
                      </a:lnTo>
                      <a:lnTo>
                        <a:pt x="32" y="110"/>
                      </a:lnTo>
                      <a:lnTo>
                        <a:pt x="45" y="106"/>
                      </a:lnTo>
                      <a:lnTo>
                        <a:pt x="58" y="101"/>
                      </a:lnTo>
                      <a:lnTo>
                        <a:pt x="69" y="92"/>
                      </a:lnTo>
                      <a:lnTo>
                        <a:pt x="78" y="81"/>
                      </a:lnTo>
                      <a:lnTo>
                        <a:pt x="85" y="69"/>
                      </a:lnTo>
                      <a:lnTo>
                        <a:pt x="89" y="54"/>
                      </a:lnTo>
                      <a:lnTo>
                        <a:pt x="86" y="42"/>
                      </a:lnTo>
                      <a:lnTo>
                        <a:pt x="79" y="30"/>
                      </a:lnTo>
                      <a:lnTo>
                        <a:pt x="69" y="20"/>
                      </a:lnTo>
                      <a:lnTo>
                        <a:pt x="56" y="12"/>
                      </a:lnTo>
                      <a:lnTo>
                        <a:pt x="44" y="5"/>
                      </a:lnTo>
                      <a:lnTo>
                        <a:pt x="29" y="1"/>
                      </a:lnTo>
                      <a:lnTo>
                        <a:pt x="16" y="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1" name="Freeform 140"/>
                <p:cNvSpPr>
                  <a:spLocks/>
                </p:cNvSpPr>
                <p:nvPr/>
              </p:nvSpPr>
              <p:spPr bwMode="auto">
                <a:xfrm rot="-2279333">
                  <a:off x="877" y="3493"/>
                  <a:ext cx="54" cy="53"/>
                </a:xfrm>
                <a:custGeom>
                  <a:avLst/>
                  <a:gdLst>
                    <a:gd name="T0" fmla="*/ 1 w 107"/>
                    <a:gd name="T1" fmla="*/ 1 h 106"/>
                    <a:gd name="T2" fmla="*/ 1 w 107"/>
                    <a:gd name="T3" fmla="*/ 1 h 106"/>
                    <a:gd name="T4" fmla="*/ 1 w 107"/>
                    <a:gd name="T5" fmla="*/ 1 h 106"/>
                    <a:gd name="T6" fmla="*/ 1 w 107"/>
                    <a:gd name="T7" fmla="*/ 1 h 106"/>
                    <a:gd name="T8" fmla="*/ 1 w 107"/>
                    <a:gd name="T9" fmla="*/ 1 h 106"/>
                    <a:gd name="T10" fmla="*/ 1 w 107"/>
                    <a:gd name="T11" fmla="*/ 1 h 106"/>
                    <a:gd name="T12" fmla="*/ 1 w 107"/>
                    <a:gd name="T13" fmla="*/ 1 h 106"/>
                    <a:gd name="T14" fmla="*/ 1 w 107"/>
                    <a:gd name="T15" fmla="*/ 1 h 106"/>
                    <a:gd name="T16" fmla="*/ 1 w 107"/>
                    <a:gd name="T17" fmla="*/ 1 h 106"/>
                    <a:gd name="T18" fmla="*/ 1 w 107"/>
                    <a:gd name="T19" fmla="*/ 1 h 106"/>
                    <a:gd name="T20" fmla="*/ 1 w 107"/>
                    <a:gd name="T21" fmla="*/ 1 h 106"/>
                    <a:gd name="T22" fmla="*/ 1 w 107"/>
                    <a:gd name="T23" fmla="*/ 1 h 106"/>
                    <a:gd name="T24" fmla="*/ 1 w 107"/>
                    <a:gd name="T25" fmla="*/ 1 h 106"/>
                    <a:gd name="T26" fmla="*/ 1 w 107"/>
                    <a:gd name="T27" fmla="*/ 1 h 106"/>
                    <a:gd name="T28" fmla="*/ 1 w 107"/>
                    <a:gd name="T29" fmla="*/ 1 h 106"/>
                    <a:gd name="T30" fmla="*/ 1 w 107"/>
                    <a:gd name="T31" fmla="*/ 1 h 106"/>
                    <a:gd name="T32" fmla="*/ 1 w 107"/>
                    <a:gd name="T33" fmla="*/ 1 h 106"/>
                    <a:gd name="T34" fmla="*/ 1 w 107"/>
                    <a:gd name="T35" fmla="*/ 1 h 106"/>
                    <a:gd name="T36" fmla="*/ 1 w 107"/>
                    <a:gd name="T37" fmla="*/ 1 h 106"/>
                    <a:gd name="T38" fmla="*/ 1 w 107"/>
                    <a:gd name="T39" fmla="*/ 1 h 106"/>
                    <a:gd name="T40" fmla="*/ 1 w 107"/>
                    <a:gd name="T41" fmla="*/ 1 h 106"/>
                    <a:gd name="T42" fmla="*/ 1 w 107"/>
                    <a:gd name="T43" fmla="*/ 1 h 106"/>
                    <a:gd name="T44" fmla="*/ 1 w 107"/>
                    <a:gd name="T45" fmla="*/ 1 h 106"/>
                    <a:gd name="T46" fmla="*/ 1 w 107"/>
                    <a:gd name="T47" fmla="*/ 1 h 106"/>
                    <a:gd name="T48" fmla="*/ 1 w 107"/>
                    <a:gd name="T49" fmla="*/ 1 h 106"/>
                    <a:gd name="T50" fmla="*/ 1 w 107"/>
                    <a:gd name="T51" fmla="*/ 0 h 106"/>
                    <a:gd name="T52" fmla="*/ 1 w 107"/>
                    <a:gd name="T53" fmla="*/ 1 h 106"/>
                    <a:gd name="T54" fmla="*/ 1 w 107"/>
                    <a:gd name="T55" fmla="*/ 1 h 106"/>
                    <a:gd name="T56" fmla="*/ 1 w 107"/>
                    <a:gd name="T57" fmla="*/ 1 h 106"/>
                    <a:gd name="T58" fmla="*/ 1 w 107"/>
                    <a:gd name="T59" fmla="*/ 1 h 106"/>
                    <a:gd name="T60" fmla="*/ 1 w 107"/>
                    <a:gd name="T61" fmla="*/ 1 h 106"/>
                    <a:gd name="T62" fmla="*/ 1 w 107"/>
                    <a:gd name="T63" fmla="*/ 1 h 106"/>
                    <a:gd name="T64" fmla="*/ 1 w 107"/>
                    <a:gd name="T65" fmla="*/ 1 h 106"/>
                    <a:gd name="T66" fmla="*/ 0 w 107"/>
                    <a:gd name="T67" fmla="*/ 1 h 106"/>
                    <a:gd name="T68" fmla="*/ 1 w 107"/>
                    <a:gd name="T69" fmla="*/ 1 h 106"/>
                    <a:gd name="T70" fmla="*/ 1 w 107"/>
                    <a:gd name="T71" fmla="*/ 1 h 106"/>
                    <a:gd name="T72" fmla="*/ 1 w 107"/>
                    <a:gd name="T73" fmla="*/ 1 h 106"/>
                    <a:gd name="T74" fmla="*/ 1 w 107"/>
                    <a:gd name="T75" fmla="*/ 1 h 106"/>
                    <a:gd name="T76" fmla="*/ 1 w 107"/>
                    <a:gd name="T77" fmla="*/ 1 h 106"/>
                    <a:gd name="T78" fmla="*/ 1 w 107"/>
                    <a:gd name="T79" fmla="*/ 1 h 106"/>
                    <a:gd name="T80" fmla="*/ 1 w 107"/>
                    <a:gd name="T81" fmla="*/ 1 h 106"/>
                    <a:gd name="T82" fmla="*/ 1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6"/>
                      </a:lnTo>
                      <a:lnTo>
                        <a:pt x="7" y="88"/>
                      </a:lnTo>
                      <a:lnTo>
                        <a:pt x="4" y="79"/>
                      </a:lnTo>
                      <a:lnTo>
                        <a:pt x="2" y="70"/>
                      </a:lnTo>
                      <a:lnTo>
                        <a:pt x="2" y="60"/>
                      </a:lnTo>
                      <a:lnTo>
                        <a:pt x="6" y="49"/>
                      </a:lnTo>
                      <a:lnTo>
                        <a:pt x="9" y="40"/>
                      </a:lnTo>
                      <a:lnTo>
                        <a:pt x="14" y="31"/>
                      </a:lnTo>
                      <a:lnTo>
                        <a:pt x="22" y="19"/>
                      </a:lnTo>
                      <a:lnTo>
                        <a:pt x="32" y="12"/>
                      </a:lnTo>
                      <a:lnTo>
                        <a:pt x="44" y="9"/>
                      </a:lnTo>
                      <a:lnTo>
                        <a:pt x="56" y="9"/>
                      </a:lnTo>
                      <a:lnTo>
                        <a:pt x="69" y="12"/>
                      </a:lnTo>
                      <a:lnTo>
                        <a:pt x="82" y="18"/>
                      </a:lnTo>
                      <a:lnTo>
                        <a:pt x="92" y="25"/>
                      </a:lnTo>
                      <a:lnTo>
                        <a:pt x="102" y="33"/>
                      </a:lnTo>
                      <a:lnTo>
                        <a:pt x="103" y="34"/>
                      </a:lnTo>
                      <a:lnTo>
                        <a:pt x="106" y="33"/>
                      </a:lnTo>
                      <a:lnTo>
                        <a:pt x="107" y="32"/>
                      </a:lnTo>
                      <a:lnTo>
                        <a:pt x="107" y="30"/>
                      </a:lnTo>
                      <a:lnTo>
                        <a:pt x="99" y="19"/>
                      </a:lnTo>
                      <a:lnTo>
                        <a:pt x="89" y="11"/>
                      </a:lnTo>
                      <a:lnTo>
                        <a:pt x="78" y="5"/>
                      </a:lnTo>
                      <a:lnTo>
                        <a:pt x="67" y="1"/>
                      </a:lnTo>
                      <a:lnTo>
                        <a:pt x="55" y="0"/>
                      </a:lnTo>
                      <a:lnTo>
                        <a:pt x="42" y="2"/>
                      </a:lnTo>
                      <a:lnTo>
                        <a:pt x="31" y="7"/>
                      </a:lnTo>
                      <a:lnTo>
                        <a:pt x="21" y="15"/>
                      </a:lnTo>
                      <a:lnTo>
                        <a:pt x="14" y="23"/>
                      </a:lnTo>
                      <a:lnTo>
                        <a:pt x="9" y="31"/>
                      </a:lnTo>
                      <a:lnTo>
                        <a:pt x="6" y="40"/>
                      </a:lnTo>
                      <a:lnTo>
                        <a:pt x="2" y="49"/>
                      </a:lnTo>
                      <a:lnTo>
                        <a:pt x="0" y="64"/>
                      </a:lnTo>
                      <a:lnTo>
                        <a:pt x="2" y="78"/>
                      </a:lnTo>
                      <a:lnTo>
                        <a:pt x="7" y="92"/>
                      </a:lnTo>
                      <a:lnTo>
                        <a:pt x="11"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2" name="Freeform 141"/>
                <p:cNvSpPr>
                  <a:spLocks/>
                </p:cNvSpPr>
                <p:nvPr/>
              </p:nvSpPr>
              <p:spPr bwMode="auto">
                <a:xfrm rot="-2279333">
                  <a:off x="952" y="3459"/>
                  <a:ext cx="44" cy="54"/>
                </a:xfrm>
                <a:custGeom>
                  <a:avLst/>
                  <a:gdLst>
                    <a:gd name="T0" fmla="*/ 0 w 89"/>
                    <a:gd name="T1" fmla="*/ 0 h 108"/>
                    <a:gd name="T2" fmla="*/ 0 w 89"/>
                    <a:gd name="T3" fmla="*/ 1 h 108"/>
                    <a:gd name="T4" fmla="*/ 0 w 89"/>
                    <a:gd name="T5" fmla="*/ 1 h 108"/>
                    <a:gd name="T6" fmla="*/ 0 w 89"/>
                    <a:gd name="T7" fmla="*/ 1 h 108"/>
                    <a:gd name="T8" fmla="*/ 0 w 89"/>
                    <a:gd name="T9" fmla="*/ 1 h 108"/>
                    <a:gd name="T10" fmla="*/ 0 w 89"/>
                    <a:gd name="T11" fmla="*/ 1 h 108"/>
                    <a:gd name="T12" fmla="*/ 0 w 89"/>
                    <a:gd name="T13" fmla="*/ 1 h 108"/>
                    <a:gd name="T14" fmla="*/ 0 w 89"/>
                    <a:gd name="T15" fmla="*/ 1 h 108"/>
                    <a:gd name="T16" fmla="*/ 0 w 89"/>
                    <a:gd name="T17" fmla="*/ 1 h 108"/>
                    <a:gd name="T18" fmla="*/ 0 w 89"/>
                    <a:gd name="T19" fmla="*/ 1 h 108"/>
                    <a:gd name="T20" fmla="*/ 0 w 89"/>
                    <a:gd name="T21" fmla="*/ 1 h 108"/>
                    <a:gd name="T22" fmla="*/ 0 w 89"/>
                    <a:gd name="T23" fmla="*/ 1 h 108"/>
                    <a:gd name="T24" fmla="*/ 0 w 89"/>
                    <a:gd name="T25" fmla="*/ 1 h 108"/>
                    <a:gd name="T26" fmla="*/ 0 w 89"/>
                    <a:gd name="T27" fmla="*/ 1 h 108"/>
                    <a:gd name="T28" fmla="*/ 0 w 89"/>
                    <a:gd name="T29" fmla="*/ 1 h 108"/>
                    <a:gd name="T30" fmla="*/ 0 w 89"/>
                    <a:gd name="T31" fmla="*/ 1 h 108"/>
                    <a:gd name="T32" fmla="*/ 0 w 89"/>
                    <a:gd name="T33" fmla="*/ 1 h 108"/>
                    <a:gd name="T34" fmla="*/ 0 w 89"/>
                    <a:gd name="T35" fmla="*/ 1 h 108"/>
                    <a:gd name="T36" fmla="*/ 0 w 89"/>
                    <a:gd name="T37" fmla="*/ 1 h 108"/>
                    <a:gd name="T38" fmla="*/ 0 w 89"/>
                    <a:gd name="T39" fmla="*/ 1 h 108"/>
                    <a:gd name="T40" fmla="*/ 0 w 89"/>
                    <a:gd name="T41" fmla="*/ 1 h 108"/>
                    <a:gd name="T42" fmla="*/ 0 w 89"/>
                    <a:gd name="T43" fmla="*/ 1 h 108"/>
                    <a:gd name="T44" fmla="*/ 0 w 89"/>
                    <a:gd name="T45" fmla="*/ 1 h 108"/>
                    <a:gd name="T46" fmla="*/ 0 w 89"/>
                    <a:gd name="T47" fmla="*/ 1 h 108"/>
                    <a:gd name="T48" fmla="*/ 0 w 89"/>
                    <a:gd name="T49" fmla="*/ 1 h 108"/>
                    <a:gd name="T50" fmla="*/ 0 w 89"/>
                    <a:gd name="T51" fmla="*/ 1 h 108"/>
                    <a:gd name="T52" fmla="*/ 0 w 89"/>
                    <a:gd name="T53" fmla="*/ 1 h 108"/>
                    <a:gd name="T54" fmla="*/ 0 w 89"/>
                    <a:gd name="T55" fmla="*/ 1 h 108"/>
                    <a:gd name="T56" fmla="*/ 0 w 89"/>
                    <a:gd name="T57" fmla="*/ 1 h 108"/>
                    <a:gd name="T58" fmla="*/ 0 w 89"/>
                    <a:gd name="T59" fmla="*/ 1 h 108"/>
                    <a:gd name="T60" fmla="*/ 0 w 89"/>
                    <a:gd name="T61" fmla="*/ 1 h 108"/>
                    <a:gd name="T62" fmla="*/ 0 w 89"/>
                    <a:gd name="T63" fmla="*/ 1 h 108"/>
                    <a:gd name="T64" fmla="*/ 0 w 89"/>
                    <a:gd name="T65" fmla="*/ 1 h 108"/>
                    <a:gd name="T66" fmla="*/ 0 w 89"/>
                    <a:gd name="T67" fmla="*/ 1 h 108"/>
                    <a:gd name="T68" fmla="*/ 0 w 89"/>
                    <a:gd name="T69" fmla="*/ 1 h 108"/>
                    <a:gd name="T70" fmla="*/ 0 w 89"/>
                    <a:gd name="T71" fmla="*/ 1 h 108"/>
                    <a:gd name="T72" fmla="*/ 0 w 89"/>
                    <a:gd name="T73" fmla="*/ 0 h 108"/>
                    <a:gd name="T74" fmla="*/ 0 w 89"/>
                    <a:gd name="T75" fmla="*/ 0 h 108"/>
                    <a:gd name="T76" fmla="*/ 0 w 89"/>
                    <a:gd name="T77" fmla="*/ 0 h 108"/>
                    <a:gd name="T78" fmla="*/ 0 w 89"/>
                    <a:gd name="T79" fmla="*/ 0 h 108"/>
                    <a:gd name="T80" fmla="*/ 0 w 89"/>
                    <a:gd name="T81" fmla="*/ 0 h 108"/>
                    <a:gd name="T82" fmla="*/ 0 w 89"/>
                    <a:gd name="T83" fmla="*/ 0 h 1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08"/>
                    <a:gd name="T128" fmla="*/ 89 w 89"/>
                    <a:gd name="T129" fmla="*/ 108 h 1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08">
                      <a:moveTo>
                        <a:pt x="16" y="0"/>
                      </a:moveTo>
                      <a:lnTo>
                        <a:pt x="27" y="2"/>
                      </a:lnTo>
                      <a:lnTo>
                        <a:pt x="36" y="5"/>
                      </a:lnTo>
                      <a:lnTo>
                        <a:pt x="44" y="11"/>
                      </a:lnTo>
                      <a:lnTo>
                        <a:pt x="52" y="18"/>
                      </a:lnTo>
                      <a:lnTo>
                        <a:pt x="57" y="27"/>
                      </a:lnTo>
                      <a:lnTo>
                        <a:pt x="60" y="37"/>
                      </a:lnTo>
                      <a:lnTo>
                        <a:pt x="60" y="47"/>
                      </a:lnTo>
                      <a:lnTo>
                        <a:pt x="57" y="57"/>
                      </a:lnTo>
                      <a:lnTo>
                        <a:pt x="53" y="63"/>
                      </a:lnTo>
                      <a:lnTo>
                        <a:pt x="48" y="69"/>
                      </a:lnTo>
                      <a:lnTo>
                        <a:pt x="43" y="72"/>
                      </a:lnTo>
                      <a:lnTo>
                        <a:pt x="37" y="76"/>
                      </a:lnTo>
                      <a:lnTo>
                        <a:pt x="31" y="77"/>
                      </a:lnTo>
                      <a:lnTo>
                        <a:pt x="24" y="78"/>
                      </a:lnTo>
                      <a:lnTo>
                        <a:pt x="17" y="78"/>
                      </a:lnTo>
                      <a:lnTo>
                        <a:pt x="10" y="77"/>
                      </a:lnTo>
                      <a:lnTo>
                        <a:pt x="7" y="77"/>
                      </a:lnTo>
                      <a:lnTo>
                        <a:pt x="4" y="80"/>
                      </a:lnTo>
                      <a:lnTo>
                        <a:pt x="0" y="84"/>
                      </a:lnTo>
                      <a:lnTo>
                        <a:pt x="0" y="87"/>
                      </a:lnTo>
                      <a:lnTo>
                        <a:pt x="9" y="100"/>
                      </a:lnTo>
                      <a:lnTo>
                        <a:pt x="20" y="106"/>
                      </a:lnTo>
                      <a:lnTo>
                        <a:pt x="32" y="108"/>
                      </a:lnTo>
                      <a:lnTo>
                        <a:pt x="45" y="106"/>
                      </a:lnTo>
                      <a:lnTo>
                        <a:pt x="58" y="100"/>
                      </a:lnTo>
                      <a:lnTo>
                        <a:pt x="69" y="91"/>
                      </a:lnTo>
                      <a:lnTo>
                        <a:pt x="78" y="80"/>
                      </a:lnTo>
                      <a:lnTo>
                        <a:pt x="85" y="69"/>
                      </a:lnTo>
                      <a:lnTo>
                        <a:pt x="89" y="54"/>
                      </a:lnTo>
                      <a:lnTo>
                        <a:pt x="86" y="40"/>
                      </a:lnTo>
                      <a:lnTo>
                        <a:pt x="80" y="29"/>
                      </a:lnTo>
                      <a:lnTo>
                        <a:pt x="70" y="18"/>
                      </a:lnTo>
                      <a:lnTo>
                        <a:pt x="58" y="10"/>
                      </a:lnTo>
                      <a:lnTo>
                        <a:pt x="44" y="4"/>
                      </a:lnTo>
                      <a:lnTo>
                        <a:pt x="30" y="1"/>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3" name="Freeform 142"/>
                <p:cNvSpPr>
                  <a:spLocks/>
                </p:cNvSpPr>
                <p:nvPr/>
              </p:nvSpPr>
              <p:spPr bwMode="auto">
                <a:xfrm rot="-2279333">
                  <a:off x="939" y="3458"/>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7"/>
                      </a:lnTo>
                      <a:lnTo>
                        <a:pt x="6" y="88"/>
                      </a:lnTo>
                      <a:lnTo>
                        <a:pt x="4" y="80"/>
                      </a:lnTo>
                      <a:lnTo>
                        <a:pt x="2" y="70"/>
                      </a:lnTo>
                      <a:lnTo>
                        <a:pt x="2" y="60"/>
                      </a:lnTo>
                      <a:lnTo>
                        <a:pt x="5" y="50"/>
                      </a:lnTo>
                      <a:lnTo>
                        <a:pt x="9" y="40"/>
                      </a:lnTo>
                      <a:lnTo>
                        <a:pt x="14" y="31"/>
                      </a:lnTo>
                      <a:lnTo>
                        <a:pt x="22" y="20"/>
                      </a:lnTo>
                      <a:lnTo>
                        <a:pt x="32" y="12"/>
                      </a:lnTo>
                      <a:lnTo>
                        <a:pt x="44" y="8"/>
                      </a:lnTo>
                      <a:lnTo>
                        <a:pt x="55" y="9"/>
                      </a:lnTo>
                      <a:lnTo>
                        <a:pt x="68" y="13"/>
                      </a:lnTo>
                      <a:lnTo>
                        <a:pt x="81" y="17"/>
                      </a:lnTo>
                      <a:lnTo>
                        <a:pt x="91" y="25"/>
                      </a:lnTo>
                      <a:lnTo>
                        <a:pt x="101" y="33"/>
                      </a:lnTo>
                      <a:lnTo>
                        <a:pt x="104" y="33"/>
                      </a:lnTo>
                      <a:lnTo>
                        <a:pt x="106" y="32"/>
                      </a:lnTo>
                      <a:lnTo>
                        <a:pt x="107" y="31"/>
                      </a:lnTo>
                      <a:lnTo>
                        <a:pt x="107" y="30"/>
                      </a:lnTo>
                      <a:lnTo>
                        <a:pt x="99" y="20"/>
                      </a:lnTo>
                      <a:lnTo>
                        <a:pt x="89" y="12"/>
                      </a:lnTo>
                      <a:lnTo>
                        <a:pt x="77" y="6"/>
                      </a:lnTo>
                      <a:lnTo>
                        <a:pt x="66" y="1"/>
                      </a:lnTo>
                      <a:lnTo>
                        <a:pt x="54" y="0"/>
                      </a:lnTo>
                      <a:lnTo>
                        <a:pt x="42" y="1"/>
                      </a:lnTo>
                      <a:lnTo>
                        <a:pt x="30" y="6"/>
                      </a:lnTo>
                      <a:lnTo>
                        <a:pt x="20" y="14"/>
                      </a:lnTo>
                      <a:lnTo>
                        <a:pt x="13" y="22"/>
                      </a:lnTo>
                      <a:lnTo>
                        <a:pt x="8" y="30"/>
                      </a:lnTo>
                      <a:lnTo>
                        <a:pt x="5" y="39"/>
                      </a:lnTo>
                      <a:lnTo>
                        <a:pt x="1" y="50"/>
                      </a:lnTo>
                      <a:lnTo>
                        <a:pt x="0" y="65"/>
                      </a:lnTo>
                      <a:lnTo>
                        <a:pt x="1" y="78"/>
                      </a:lnTo>
                      <a:lnTo>
                        <a:pt x="6" y="92"/>
                      </a:lnTo>
                      <a:lnTo>
                        <a:pt x="10"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4" name="Freeform 143"/>
                <p:cNvSpPr>
                  <a:spLocks/>
                </p:cNvSpPr>
                <p:nvPr/>
              </p:nvSpPr>
              <p:spPr bwMode="auto">
                <a:xfrm rot="-2279333">
                  <a:off x="611" y="3604"/>
                  <a:ext cx="55" cy="104"/>
                </a:xfrm>
                <a:custGeom>
                  <a:avLst/>
                  <a:gdLst>
                    <a:gd name="T0" fmla="*/ 0 w 111"/>
                    <a:gd name="T1" fmla="*/ 1 h 208"/>
                    <a:gd name="T2" fmla="*/ 0 w 111"/>
                    <a:gd name="T3" fmla="*/ 1 h 208"/>
                    <a:gd name="T4" fmla="*/ 0 w 111"/>
                    <a:gd name="T5" fmla="*/ 1 h 208"/>
                    <a:gd name="T6" fmla="*/ 0 w 111"/>
                    <a:gd name="T7" fmla="*/ 1 h 208"/>
                    <a:gd name="T8" fmla="*/ 0 w 111"/>
                    <a:gd name="T9" fmla="*/ 1 h 208"/>
                    <a:gd name="T10" fmla="*/ 0 w 111"/>
                    <a:gd name="T11" fmla="*/ 1 h 208"/>
                    <a:gd name="T12" fmla="*/ 0 w 111"/>
                    <a:gd name="T13" fmla="*/ 1 h 208"/>
                    <a:gd name="T14" fmla="*/ 0 w 111"/>
                    <a:gd name="T15" fmla="*/ 1 h 208"/>
                    <a:gd name="T16" fmla="*/ 0 w 111"/>
                    <a:gd name="T17" fmla="*/ 1 h 208"/>
                    <a:gd name="T18" fmla="*/ 0 w 111"/>
                    <a:gd name="T19" fmla="*/ 1 h 208"/>
                    <a:gd name="T20" fmla="*/ 0 w 111"/>
                    <a:gd name="T21" fmla="*/ 1 h 208"/>
                    <a:gd name="T22" fmla="*/ 0 w 111"/>
                    <a:gd name="T23" fmla="*/ 1 h 208"/>
                    <a:gd name="T24" fmla="*/ 0 w 111"/>
                    <a:gd name="T25" fmla="*/ 1 h 208"/>
                    <a:gd name="T26" fmla="*/ 0 w 111"/>
                    <a:gd name="T27" fmla="*/ 1 h 208"/>
                    <a:gd name="T28" fmla="*/ 0 w 111"/>
                    <a:gd name="T29" fmla="*/ 1 h 208"/>
                    <a:gd name="T30" fmla="*/ 0 w 111"/>
                    <a:gd name="T31" fmla="*/ 1 h 208"/>
                    <a:gd name="T32" fmla="*/ 0 w 111"/>
                    <a:gd name="T33" fmla="*/ 1 h 208"/>
                    <a:gd name="T34" fmla="*/ 0 w 111"/>
                    <a:gd name="T35" fmla="*/ 1 h 208"/>
                    <a:gd name="T36" fmla="*/ 0 w 111"/>
                    <a:gd name="T37" fmla="*/ 1 h 208"/>
                    <a:gd name="T38" fmla="*/ 0 w 111"/>
                    <a:gd name="T39" fmla="*/ 1 h 208"/>
                    <a:gd name="T40" fmla="*/ 0 w 111"/>
                    <a:gd name="T41" fmla="*/ 1 h 208"/>
                    <a:gd name="T42" fmla="*/ 0 w 111"/>
                    <a:gd name="T43" fmla="*/ 1 h 208"/>
                    <a:gd name="T44" fmla="*/ 0 w 111"/>
                    <a:gd name="T45" fmla="*/ 1 h 208"/>
                    <a:gd name="T46" fmla="*/ 0 w 111"/>
                    <a:gd name="T47" fmla="*/ 1 h 208"/>
                    <a:gd name="T48" fmla="*/ 0 w 111"/>
                    <a:gd name="T49" fmla="*/ 1 h 208"/>
                    <a:gd name="T50" fmla="*/ 0 w 111"/>
                    <a:gd name="T51" fmla="*/ 1 h 208"/>
                    <a:gd name="T52" fmla="*/ 0 w 111"/>
                    <a:gd name="T53" fmla="*/ 1 h 208"/>
                    <a:gd name="T54" fmla="*/ 0 w 111"/>
                    <a:gd name="T55" fmla="*/ 1 h 208"/>
                    <a:gd name="T56" fmla="*/ 0 w 111"/>
                    <a:gd name="T57" fmla="*/ 1 h 208"/>
                    <a:gd name="T58" fmla="*/ 0 w 111"/>
                    <a:gd name="T59" fmla="*/ 1 h 208"/>
                    <a:gd name="T60" fmla="*/ 0 w 111"/>
                    <a:gd name="T61" fmla="*/ 1 h 208"/>
                    <a:gd name="T62" fmla="*/ 0 w 111"/>
                    <a:gd name="T63" fmla="*/ 1 h 208"/>
                    <a:gd name="T64" fmla="*/ 0 w 111"/>
                    <a:gd name="T65" fmla="*/ 1 h 208"/>
                    <a:gd name="T66" fmla="*/ 0 w 111"/>
                    <a:gd name="T67" fmla="*/ 1 h 208"/>
                    <a:gd name="T68" fmla="*/ 0 w 111"/>
                    <a:gd name="T69" fmla="*/ 1 h 208"/>
                    <a:gd name="T70" fmla="*/ 0 w 111"/>
                    <a:gd name="T71" fmla="*/ 0 h 208"/>
                    <a:gd name="T72" fmla="*/ 0 w 111"/>
                    <a:gd name="T73" fmla="*/ 0 h 208"/>
                    <a:gd name="T74" fmla="*/ 0 w 111"/>
                    <a:gd name="T75" fmla="*/ 0 h 208"/>
                    <a:gd name="T76" fmla="*/ 0 w 111"/>
                    <a:gd name="T77" fmla="*/ 0 h 208"/>
                    <a:gd name="T78" fmla="*/ 0 w 111"/>
                    <a:gd name="T79" fmla="*/ 1 h 208"/>
                    <a:gd name="T80" fmla="*/ 0 w 111"/>
                    <a:gd name="T81" fmla="*/ 1 h 208"/>
                    <a:gd name="T82" fmla="*/ 0 w 111"/>
                    <a:gd name="T83" fmla="*/ 1 h 2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1"/>
                    <a:gd name="T127" fmla="*/ 0 h 208"/>
                    <a:gd name="T128" fmla="*/ 111 w 111"/>
                    <a:gd name="T129" fmla="*/ 208 h 2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1" h="208">
                      <a:moveTo>
                        <a:pt x="0" y="1"/>
                      </a:moveTo>
                      <a:lnTo>
                        <a:pt x="15" y="4"/>
                      </a:lnTo>
                      <a:lnTo>
                        <a:pt x="32" y="8"/>
                      </a:lnTo>
                      <a:lnTo>
                        <a:pt x="51" y="14"/>
                      </a:lnTo>
                      <a:lnTo>
                        <a:pt x="67" y="23"/>
                      </a:lnTo>
                      <a:lnTo>
                        <a:pt x="81" y="34"/>
                      </a:lnTo>
                      <a:lnTo>
                        <a:pt x="90" y="47"/>
                      </a:lnTo>
                      <a:lnTo>
                        <a:pt x="93" y="62"/>
                      </a:lnTo>
                      <a:lnTo>
                        <a:pt x="89" y="80"/>
                      </a:lnTo>
                      <a:lnTo>
                        <a:pt x="82" y="95"/>
                      </a:lnTo>
                      <a:lnTo>
                        <a:pt x="75" y="110"/>
                      </a:lnTo>
                      <a:lnTo>
                        <a:pt x="68" y="126"/>
                      </a:lnTo>
                      <a:lnTo>
                        <a:pt x="64" y="143"/>
                      </a:lnTo>
                      <a:lnTo>
                        <a:pt x="61" y="159"/>
                      </a:lnTo>
                      <a:lnTo>
                        <a:pt x="62" y="175"/>
                      </a:lnTo>
                      <a:lnTo>
                        <a:pt x="67" y="191"/>
                      </a:lnTo>
                      <a:lnTo>
                        <a:pt x="77" y="205"/>
                      </a:lnTo>
                      <a:lnTo>
                        <a:pt x="83" y="208"/>
                      </a:lnTo>
                      <a:lnTo>
                        <a:pt x="88" y="204"/>
                      </a:lnTo>
                      <a:lnTo>
                        <a:pt x="91" y="197"/>
                      </a:lnTo>
                      <a:lnTo>
                        <a:pt x="92" y="191"/>
                      </a:lnTo>
                      <a:lnTo>
                        <a:pt x="91" y="166"/>
                      </a:lnTo>
                      <a:lnTo>
                        <a:pt x="92" y="142"/>
                      </a:lnTo>
                      <a:lnTo>
                        <a:pt x="97" y="118"/>
                      </a:lnTo>
                      <a:lnTo>
                        <a:pt x="104" y="95"/>
                      </a:lnTo>
                      <a:lnTo>
                        <a:pt x="108" y="82"/>
                      </a:lnTo>
                      <a:lnTo>
                        <a:pt x="111" y="66"/>
                      </a:lnTo>
                      <a:lnTo>
                        <a:pt x="111" y="51"/>
                      </a:lnTo>
                      <a:lnTo>
                        <a:pt x="106" y="38"/>
                      </a:lnTo>
                      <a:lnTo>
                        <a:pt x="97" y="28"/>
                      </a:lnTo>
                      <a:lnTo>
                        <a:pt x="85" y="19"/>
                      </a:lnTo>
                      <a:lnTo>
                        <a:pt x="73" y="12"/>
                      </a:lnTo>
                      <a:lnTo>
                        <a:pt x="59" y="7"/>
                      </a:lnTo>
                      <a:lnTo>
                        <a:pt x="44" y="4"/>
                      </a:lnTo>
                      <a:lnTo>
                        <a:pt x="29" y="1"/>
                      </a:lnTo>
                      <a:lnTo>
                        <a:pt x="14"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5" name="Freeform 144"/>
                <p:cNvSpPr>
                  <a:spLocks/>
                </p:cNvSpPr>
                <p:nvPr/>
              </p:nvSpPr>
              <p:spPr bwMode="auto">
                <a:xfrm rot="-2279333">
                  <a:off x="631" y="3685"/>
                  <a:ext cx="51" cy="23"/>
                </a:xfrm>
                <a:custGeom>
                  <a:avLst/>
                  <a:gdLst>
                    <a:gd name="T0" fmla="*/ 0 w 101"/>
                    <a:gd name="T1" fmla="*/ 1 h 46"/>
                    <a:gd name="T2" fmla="*/ 1 w 101"/>
                    <a:gd name="T3" fmla="*/ 1 h 46"/>
                    <a:gd name="T4" fmla="*/ 1 w 101"/>
                    <a:gd name="T5" fmla="*/ 1 h 46"/>
                    <a:gd name="T6" fmla="*/ 1 w 101"/>
                    <a:gd name="T7" fmla="*/ 1 h 46"/>
                    <a:gd name="T8" fmla="*/ 1 w 101"/>
                    <a:gd name="T9" fmla="*/ 1 h 46"/>
                    <a:gd name="T10" fmla="*/ 1 w 101"/>
                    <a:gd name="T11" fmla="*/ 1 h 46"/>
                    <a:gd name="T12" fmla="*/ 1 w 101"/>
                    <a:gd name="T13" fmla="*/ 1 h 46"/>
                    <a:gd name="T14" fmla="*/ 1 w 101"/>
                    <a:gd name="T15" fmla="*/ 1 h 46"/>
                    <a:gd name="T16" fmla="*/ 1 w 101"/>
                    <a:gd name="T17" fmla="*/ 1 h 46"/>
                    <a:gd name="T18" fmla="*/ 1 w 101"/>
                    <a:gd name="T19" fmla="*/ 1 h 46"/>
                    <a:gd name="T20" fmla="*/ 1 w 101"/>
                    <a:gd name="T21" fmla="*/ 1 h 46"/>
                    <a:gd name="T22" fmla="*/ 1 w 101"/>
                    <a:gd name="T23" fmla="*/ 1 h 46"/>
                    <a:gd name="T24" fmla="*/ 1 w 101"/>
                    <a:gd name="T25" fmla="*/ 1 h 46"/>
                    <a:gd name="T26" fmla="*/ 1 w 101"/>
                    <a:gd name="T27" fmla="*/ 1 h 46"/>
                    <a:gd name="T28" fmla="*/ 1 w 101"/>
                    <a:gd name="T29" fmla="*/ 1 h 46"/>
                    <a:gd name="T30" fmla="*/ 1 w 101"/>
                    <a:gd name="T31" fmla="*/ 1 h 46"/>
                    <a:gd name="T32" fmla="*/ 1 w 101"/>
                    <a:gd name="T33" fmla="*/ 1 h 46"/>
                    <a:gd name="T34" fmla="*/ 1 w 101"/>
                    <a:gd name="T35" fmla="*/ 1 h 46"/>
                    <a:gd name="T36" fmla="*/ 1 w 101"/>
                    <a:gd name="T37" fmla="*/ 1 h 46"/>
                    <a:gd name="T38" fmla="*/ 1 w 101"/>
                    <a:gd name="T39" fmla="*/ 1 h 46"/>
                    <a:gd name="T40" fmla="*/ 1 w 101"/>
                    <a:gd name="T41" fmla="*/ 1 h 46"/>
                    <a:gd name="T42" fmla="*/ 1 w 101"/>
                    <a:gd name="T43" fmla="*/ 1 h 46"/>
                    <a:gd name="T44" fmla="*/ 1 w 101"/>
                    <a:gd name="T45" fmla="*/ 1 h 46"/>
                    <a:gd name="T46" fmla="*/ 1 w 101"/>
                    <a:gd name="T47" fmla="*/ 1 h 46"/>
                    <a:gd name="T48" fmla="*/ 1 w 101"/>
                    <a:gd name="T49" fmla="*/ 1 h 46"/>
                    <a:gd name="T50" fmla="*/ 1 w 101"/>
                    <a:gd name="T51" fmla="*/ 1 h 46"/>
                    <a:gd name="T52" fmla="*/ 1 w 101"/>
                    <a:gd name="T53" fmla="*/ 1 h 46"/>
                    <a:gd name="T54" fmla="*/ 1 w 101"/>
                    <a:gd name="T55" fmla="*/ 1 h 46"/>
                    <a:gd name="T56" fmla="*/ 1 w 101"/>
                    <a:gd name="T57" fmla="*/ 1 h 46"/>
                    <a:gd name="T58" fmla="*/ 1 w 101"/>
                    <a:gd name="T59" fmla="*/ 1 h 46"/>
                    <a:gd name="T60" fmla="*/ 1 w 101"/>
                    <a:gd name="T61" fmla="*/ 1 h 46"/>
                    <a:gd name="T62" fmla="*/ 1 w 101"/>
                    <a:gd name="T63" fmla="*/ 1 h 46"/>
                    <a:gd name="T64" fmla="*/ 1 w 101"/>
                    <a:gd name="T65" fmla="*/ 0 h 46"/>
                    <a:gd name="T66" fmla="*/ 1 w 101"/>
                    <a:gd name="T67" fmla="*/ 0 h 46"/>
                    <a:gd name="T68" fmla="*/ 1 w 101"/>
                    <a:gd name="T69" fmla="*/ 0 h 46"/>
                    <a:gd name="T70" fmla="*/ 0 w 101"/>
                    <a:gd name="T71" fmla="*/ 1 h 46"/>
                    <a:gd name="T72" fmla="*/ 0 w 101"/>
                    <a:gd name="T73" fmla="*/ 1 h 46"/>
                    <a:gd name="T74" fmla="*/ 0 w 101"/>
                    <a:gd name="T75" fmla="*/ 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1"/>
                    <a:gd name="T115" fmla="*/ 0 h 46"/>
                    <a:gd name="T116" fmla="*/ 101 w 101"/>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1" h="46">
                      <a:moveTo>
                        <a:pt x="0" y="1"/>
                      </a:moveTo>
                      <a:lnTo>
                        <a:pt x="6" y="13"/>
                      </a:lnTo>
                      <a:lnTo>
                        <a:pt x="12" y="22"/>
                      </a:lnTo>
                      <a:lnTo>
                        <a:pt x="20" y="30"/>
                      </a:lnTo>
                      <a:lnTo>
                        <a:pt x="32" y="37"/>
                      </a:lnTo>
                      <a:lnTo>
                        <a:pt x="38" y="39"/>
                      </a:lnTo>
                      <a:lnTo>
                        <a:pt x="45" y="42"/>
                      </a:lnTo>
                      <a:lnTo>
                        <a:pt x="52" y="44"/>
                      </a:lnTo>
                      <a:lnTo>
                        <a:pt x="59" y="45"/>
                      </a:lnTo>
                      <a:lnTo>
                        <a:pt x="65" y="46"/>
                      </a:lnTo>
                      <a:lnTo>
                        <a:pt x="73" y="46"/>
                      </a:lnTo>
                      <a:lnTo>
                        <a:pt x="79" y="45"/>
                      </a:lnTo>
                      <a:lnTo>
                        <a:pt x="86" y="43"/>
                      </a:lnTo>
                      <a:lnTo>
                        <a:pt x="92" y="38"/>
                      </a:lnTo>
                      <a:lnTo>
                        <a:pt x="98" y="32"/>
                      </a:lnTo>
                      <a:lnTo>
                        <a:pt x="101" y="25"/>
                      </a:lnTo>
                      <a:lnTo>
                        <a:pt x="98" y="18"/>
                      </a:lnTo>
                      <a:lnTo>
                        <a:pt x="92" y="16"/>
                      </a:lnTo>
                      <a:lnTo>
                        <a:pt x="87" y="15"/>
                      </a:lnTo>
                      <a:lnTo>
                        <a:pt x="80" y="15"/>
                      </a:lnTo>
                      <a:lnTo>
                        <a:pt x="75" y="15"/>
                      </a:lnTo>
                      <a:lnTo>
                        <a:pt x="69" y="16"/>
                      </a:lnTo>
                      <a:lnTo>
                        <a:pt x="63" y="17"/>
                      </a:lnTo>
                      <a:lnTo>
                        <a:pt x="57" y="17"/>
                      </a:lnTo>
                      <a:lnTo>
                        <a:pt x="52" y="18"/>
                      </a:lnTo>
                      <a:lnTo>
                        <a:pt x="45" y="18"/>
                      </a:lnTo>
                      <a:lnTo>
                        <a:pt x="38" y="17"/>
                      </a:lnTo>
                      <a:lnTo>
                        <a:pt x="31" y="16"/>
                      </a:lnTo>
                      <a:lnTo>
                        <a:pt x="24" y="14"/>
                      </a:lnTo>
                      <a:lnTo>
                        <a:pt x="18" y="12"/>
                      </a:lnTo>
                      <a:lnTo>
                        <a:pt x="12" y="9"/>
                      </a:lnTo>
                      <a:lnTo>
                        <a:pt x="7" y="5"/>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6" name="Freeform 145"/>
                <p:cNvSpPr>
                  <a:spLocks/>
                </p:cNvSpPr>
                <p:nvPr/>
              </p:nvSpPr>
              <p:spPr bwMode="auto">
                <a:xfrm rot="-2279333">
                  <a:off x="828" y="2799"/>
                  <a:ext cx="17" cy="139"/>
                </a:xfrm>
                <a:custGeom>
                  <a:avLst/>
                  <a:gdLst>
                    <a:gd name="T0" fmla="*/ 0 w 35"/>
                    <a:gd name="T1" fmla="*/ 1 h 276"/>
                    <a:gd name="T2" fmla="*/ 0 w 35"/>
                    <a:gd name="T3" fmla="*/ 1 h 276"/>
                    <a:gd name="T4" fmla="*/ 0 w 35"/>
                    <a:gd name="T5" fmla="*/ 1 h 276"/>
                    <a:gd name="T6" fmla="*/ 0 w 35"/>
                    <a:gd name="T7" fmla="*/ 1 h 276"/>
                    <a:gd name="T8" fmla="*/ 0 w 35"/>
                    <a:gd name="T9" fmla="*/ 1 h 276"/>
                    <a:gd name="T10" fmla="*/ 0 w 35"/>
                    <a:gd name="T11" fmla="*/ 1 h 276"/>
                    <a:gd name="T12" fmla="*/ 0 w 35"/>
                    <a:gd name="T13" fmla="*/ 1 h 276"/>
                    <a:gd name="T14" fmla="*/ 0 w 35"/>
                    <a:gd name="T15" fmla="*/ 1 h 276"/>
                    <a:gd name="T16" fmla="*/ 0 w 35"/>
                    <a:gd name="T17" fmla="*/ 1 h 276"/>
                    <a:gd name="T18" fmla="*/ 0 w 35"/>
                    <a:gd name="T19" fmla="*/ 1 h 276"/>
                    <a:gd name="T20" fmla="*/ 0 w 35"/>
                    <a:gd name="T21" fmla="*/ 1 h 276"/>
                    <a:gd name="T22" fmla="*/ 0 w 35"/>
                    <a:gd name="T23" fmla="*/ 1 h 276"/>
                    <a:gd name="T24" fmla="*/ 0 w 35"/>
                    <a:gd name="T25" fmla="*/ 1 h 276"/>
                    <a:gd name="T26" fmla="*/ 0 w 35"/>
                    <a:gd name="T27" fmla="*/ 1 h 276"/>
                    <a:gd name="T28" fmla="*/ 0 w 35"/>
                    <a:gd name="T29" fmla="*/ 1 h 276"/>
                    <a:gd name="T30" fmla="*/ 0 w 35"/>
                    <a:gd name="T31" fmla="*/ 1 h 276"/>
                    <a:gd name="T32" fmla="*/ 0 w 35"/>
                    <a:gd name="T33" fmla="*/ 0 h 276"/>
                    <a:gd name="T34" fmla="*/ 0 w 35"/>
                    <a:gd name="T35" fmla="*/ 1 h 276"/>
                    <a:gd name="T36" fmla="*/ 0 w 35"/>
                    <a:gd name="T37" fmla="*/ 1 h 276"/>
                    <a:gd name="T38" fmla="*/ 0 w 35"/>
                    <a:gd name="T39" fmla="*/ 1 h 276"/>
                    <a:gd name="T40" fmla="*/ 0 w 35"/>
                    <a:gd name="T41" fmla="*/ 1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276"/>
                    <a:gd name="T65" fmla="*/ 35 w 35"/>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276">
                      <a:moveTo>
                        <a:pt x="13" y="138"/>
                      </a:moveTo>
                      <a:lnTo>
                        <a:pt x="19" y="171"/>
                      </a:lnTo>
                      <a:lnTo>
                        <a:pt x="25" y="207"/>
                      </a:lnTo>
                      <a:lnTo>
                        <a:pt x="30" y="242"/>
                      </a:lnTo>
                      <a:lnTo>
                        <a:pt x="29" y="275"/>
                      </a:lnTo>
                      <a:lnTo>
                        <a:pt x="29" y="276"/>
                      </a:lnTo>
                      <a:lnTo>
                        <a:pt x="30" y="276"/>
                      </a:lnTo>
                      <a:lnTo>
                        <a:pt x="31" y="275"/>
                      </a:lnTo>
                      <a:lnTo>
                        <a:pt x="32" y="274"/>
                      </a:lnTo>
                      <a:lnTo>
                        <a:pt x="35" y="244"/>
                      </a:lnTo>
                      <a:lnTo>
                        <a:pt x="31" y="213"/>
                      </a:lnTo>
                      <a:lnTo>
                        <a:pt x="24" y="182"/>
                      </a:lnTo>
                      <a:lnTo>
                        <a:pt x="19" y="152"/>
                      </a:lnTo>
                      <a:lnTo>
                        <a:pt x="13" y="107"/>
                      </a:lnTo>
                      <a:lnTo>
                        <a:pt x="7" y="56"/>
                      </a:lnTo>
                      <a:lnTo>
                        <a:pt x="2" y="16"/>
                      </a:lnTo>
                      <a:lnTo>
                        <a:pt x="0" y="0"/>
                      </a:lnTo>
                      <a:lnTo>
                        <a:pt x="1" y="15"/>
                      </a:lnTo>
                      <a:lnTo>
                        <a:pt x="5" y="51"/>
                      </a:lnTo>
                      <a:lnTo>
                        <a:pt x="8" y="96"/>
                      </a:lnTo>
                      <a:lnTo>
                        <a:pt x="13"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7" name="Freeform 146"/>
                <p:cNvSpPr>
                  <a:spLocks/>
                </p:cNvSpPr>
                <p:nvPr/>
              </p:nvSpPr>
              <p:spPr bwMode="auto">
                <a:xfrm rot="-2279333">
                  <a:off x="843" y="2856"/>
                  <a:ext cx="19" cy="91"/>
                </a:xfrm>
                <a:custGeom>
                  <a:avLst/>
                  <a:gdLst>
                    <a:gd name="T0" fmla="*/ 1 w 38"/>
                    <a:gd name="T1" fmla="*/ 1 h 181"/>
                    <a:gd name="T2" fmla="*/ 1 w 38"/>
                    <a:gd name="T3" fmla="*/ 1 h 181"/>
                    <a:gd name="T4" fmla="*/ 1 w 38"/>
                    <a:gd name="T5" fmla="*/ 1 h 181"/>
                    <a:gd name="T6" fmla="*/ 1 w 38"/>
                    <a:gd name="T7" fmla="*/ 1 h 181"/>
                    <a:gd name="T8" fmla="*/ 1 w 38"/>
                    <a:gd name="T9" fmla="*/ 1 h 181"/>
                    <a:gd name="T10" fmla="*/ 1 w 38"/>
                    <a:gd name="T11" fmla="*/ 1 h 181"/>
                    <a:gd name="T12" fmla="*/ 1 w 38"/>
                    <a:gd name="T13" fmla="*/ 1 h 181"/>
                    <a:gd name="T14" fmla="*/ 1 w 38"/>
                    <a:gd name="T15" fmla="*/ 1 h 181"/>
                    <a:gd name="T16" fmla="*/ 1 w 38"/>
                    <a:gd name="T17" fmla="*/ 1 h 181"/>
                    <a:gd name="T18" fmla="*/ 1 w 38"/>
                    <a:gd name="T19" fmla="*/ 1 h 181"/>
                    <a:gd name="T20" fmla="*/ 1 w 38"/>
                    <a:gd name="T21" fmla="*/ 1 h 181"/>
                    <a:gd name="T22" fmla="*/ 1 w 38"/>
                    <a:gd name="T23" fmla="*/ 1 h 181"/>
                    <a:gd name="T24" fmla="*/ 0 w 38"/>
                    <a:gd name="T25" fmla="*/ 0 h 181"/>
                    <a:gd name="T26" fmla="*/ 1 w 38"/>
                    <a:gd name="T27" fmla="*/ 1 h 181"/>
                    <a:gd name="T28" fmla="*/ 1 w 38"/>
                    <a:gd name="T29" fmla="*/ 1 h 181"/>
                    <a:gd name="T30" fmla="*/ 1 w 38"/>
                    <a:gd name="T31" fmla="*/ 1 h 181"/>
                    <a:gd name="T32" fmla="*/ 1 w 38"/>
                    <a:gd name="T33" fmla="*/ 1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181"/>
                    <a:gd name="T53" fmla="*/ 38 w 38"/>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181">
                      <a:moveTo>
                        <a:pt x="33" y="180"/>
                      </a:moveTo>
                      <a:lnTo>
                        <a:pt x="34" y="181"/>
                      </a:lnTo>
                      <a:lnTo>
                        <a:pt x="36" y="181"/>
                      </a:lnTo>
                      <a:lnTo>
                        <a:pt x="38" y="180"/>
                      </a:lnTo>
                      <a:lnTo>
                        <a:pt x="38" y="179"/>
                      </a:lnTo>
                      <a:lnTo>
                        <a:pt x="33" y="154"/>
                      </a:lnTo>
                      <a:lnTo>
                        <a:pt x="28" y="126"/>
                      </a:lnTo>
                      <a:lnTo>
                        <a:pt x="21" y="96"/>
                      </a:lnTo>
                      <a:lnTo>
                        <a:pt x="15" y="67"/>
                      </a:lnTo>
                      <a:lnTo>
                        <a:pt x="9" y="41"/>
                      </a:lnTo>
                      <a:lnTo>
                        <a:pt x="4" y="20"/>
                      </a:lnTo>
                      <a:lnTo>
                        <a:pt x="1" y="6"/>
                      </a:lnTo>
                      <a:lnTo>
                        <a:pt x="0" y="0"/>
                      </a:lnTo>
                      <a:lnTo>
                        <a:pt x="3" y="20"/>
                      </a:lnTo>
                      <a:lnTo>
                        <a:pt x="11" y="67"/>
                      </a:lnTo>
                      <a:lnTo>
                        <a:pt x="22" y="127"/>
                      </a:lnTo>
                      <a:lnTo>
                        <a:pt x="33"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8" name="Freeform 147"/>
                <p:cNvSpPr>
                  <a:spLocks/>
                </p:cNvSpPr>
                <p:nvPr/>
              </p:nvSpPr>
              <p:spPr bwMode="auto">
                <a:xfrm rot="-2279333">
                  <a:off x="559" y="3306"/>
                  <a:ext cx="334" cy="46"/>
                </a:xfrm>
                <a:custGeom>
                  <a:avLst/>
                  <a:gdLst>
                    <a:gd name="T0" fmla="*/ 1 w 668"/>
                    <a:gd name="T1" fmla="*/ 0 h 93"/>
                    <a:gd name="T2" fmla="*/ 1 w 668"/>
                    <a:gd name="T3" fmla="*/ 0 h 93"/>
                    <a:gd name="T4" fmla="*/ 1 w 668"/>
                    <a:gd name="T5" fmla="*/ 0 h 93"/>
                    <a:gd name="T6" fmla="*/ 1 w 668"/>
                    <a:gd name="T7" fmla="*/ 0 h 93"/>
                    <a:gd name="T8" fmla="*/ 1 w 668"/>
                    <a:gd name="T9" fmla="*/ 0 h 93"/>
                    <a:gd name="T10" fmla="*/ 1 w 668"/>
                    <a:gd name="T11" fmla="*/ 0 h 93"/>
                    <a:gd name="T12" fmla="*/ 1 w 668"/>
                    <a:gd name="T13" fmla="*/ 0 h 93"/>
                    <a:gd name="T14" fmla="*/ 1 w 668"/>
                    <a:gd name="T15" fmla="*/ 0 h 93"/>
                    <a:gd name="T16" fmla="*/ 1 w 668"/>
                    <a:gd name="T17" fmla="*/ 0 h 93"/>
                    <a:gd name="T18" fmla="*/ 1 w 668"/>
                    <a:gd name="T19" fmla="*/ 0 h 93"/>
                    <a:gd name="T20" fmla="*/ 1 w 668"/>
                    <a:gd name="T21" fmla="*/ 0 h 93"/>
                    <a:gd name="T22" fmla="*/ 1 w 668"/>
                    <a:gd name="T23" fmla="*/ 0 h 93"/>
                    <a:gd name="T24" fmla="*/ 1 w 668"/>
                    <a:gd name="T25" fmla="*/ 0 h 93"/>
                    <a:gd name="T26" fmla="*/ 1 w 668"/>
                    <a:gd name="T27" fmla="*/ 0 h 93"/>
                    <a:gd name="T28" fmla="*/ 1 w 668"/>
                    <a:gd name="T29" fmla="*/ 0 h 93"/>
                    <a:gd name="T30" fmla="*/ 1 w 668"/>
                    <a:gd name="T31" fmla="*/ 0 h 93"/>
                    <a:gd name="T32" fmla="*/ 1 w 668"/>
                    <a:gd name="T33" fmla="*/ 0 h 93"/>
                    <a:gd name="T34" fmla="*/ 1 w 668"/>
                    <a:gd name="T35" fmla="*/ 0 h 93"/>
                    <a:gd name="T36" fmla="*/ 1 w 668"/>
                    <a:gd name="T37" fmla="*/ 0 h 93"/>
                    <a:gd name="T38" fmla="*/ 1 w 668"/>
                    <a:gd name="T39" fmla="*/ 0 h 93"/>
                    <a:gd name="T40" fmla="*/ 1 w 668"/>
                    <a:gd name="T41" fmla="*/ 0 h 93"/>
                    <a:gd name="T42" fmla="*/ 1 w 668"/>
                    <a:gd name="T43" fmla="*/ 0 h 93"/>
                    <a:gd name="T44" fmla="*/ 1 w 668"/>
                    <a:gd name="T45" fmla="*/ 0 h 93"/>
                    <a:gd name="T46" fmla="*/ 1 w 668"/>
                    <a:gd name="T47" fmla="*/ 0 h 93"/>
                    <a:gd name="T48" fmla="*/ 1 w 668"/>
                    <a:gd name="T49" fmla="*/ 0 h 93"/>
                    <a:gd name="T50" fmla="*/ 1 w 668"/>
                    <a:gd name="T51" fmla="*/ 0 h 93"/>
                    <a:gd name="T52" fmla="*/ 1 w 668"/>
                    <a:gd name="T53" fmla="*/ 0 h 93"/>
                    <a:gd name="T54" fmla="*/ 1 w 668"/>
                    <a:gd name="T55" fmla="*/ 0 h 93"/>
                    <a:gd name="T56" fmla="*/ 1 w 668"/>
                    <a:gd name="T57" fmla="*/ 0 h 93"/>
                    <a:gd name="T58" fmla="*/ 1 w 668"/>
                    <a:gd name="T59" fmla="*/ 0 h 93"/>
                    <a:gd name="T60" fmla="*/ 1 w 668"/>
                    <a:gd name="T61" fmla="*/ 0 h 93"/>
                    <a:gd name="T62" fmla="*/ 1 w 668"/>
                    <a:gd name="T63" fmla="*/ 0 h 93"/>
                    <a:gd name="T64" fmla="*/ 1 w 668"/>
                    <a:gd name="T65" fmla="*/ 0 h 93"/>
                    <a:gd name="T66" fmla="*/ 1 w 668"/>
                    <a:gd name="T67" fmla="*/ 0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8"/>
                    <a:gd name="T103" fmla="*/ 0 h 93"/>
                    <a:gd name="T104" fmla="*/ 668 w 668"/>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8" h="93">
                      <a:moveTo>
                        <a:pt x="166" y="30"/>
                      </a:moveTo>
                      <a:lnTo>
                        <a:pt x="188" y="33"/>
                      </a:lnTo>
                      <a:lnTo>
                        <a:pt x="211" y="36"/>
                      </a:lnTo>
                      <a:lnTo>
                        <a:pt x="233" y="40"/>
                      </a:lnTo>
                      <a:lnTo>
                        <a:pt x="254" y="43"/>
                      </a:lnTo>
                      <a:lnTo>
                        <a:pt x="277" y="47"/>
                      </a:lnTo>
                      <a:lnTo>
                        <a:pt x="299" y="50"/>
                      </a:lnTo>
                      <a:lnTo>
                        <a:pt x="321" y="55"/>
                      </a:lnTo>
                      <a:lnTo>
                        <a:pt x="343" y="58"/>
                      </a:lnTo>
                      <a:lnTo>
                        <a:pt x="364" y="62"/>
                      </a:lnTo>
                      <a:lnTo>
                        <a:pt x="385" y="65"/>
                      </a:lnTo>
                      <a:lnTo>
                        <a:pt x="406" y="68"/>
                      </a:lnTo>
                      <a:lnTo>
                        <a:pt x="427" y="70"/>
                      </a:lnTo>
                      <a:lnTo>
                        <a:pt x="449" y="72"/>
                      </a:lnTo>
                      <a:lnTo>
                        <a:pt x="470" y="74"/>
                      </a:lnTo>
                      <a:lnTo>
                        <a:pt x="492" y="78"/>
                      </a:lnTo>
                      <a:lnTo>
                        <a:pt x="512" y="81"/>
                      </a:lnTo>
                      <a:lnTo>
                        <a:pt x="531" y="84"/>
                      </a:lnTo>
                      <a:lnTo>
                        <a:pt x="549" y="87"/>
                      </a:lnTo>
                      <a:lnTo>
                        <a:pt x="568" y="89"/>
                      </a:lnTo>
                      <a:lnTo>
                        <a:pt x="587" y="91"/>
                      </a:lnTo>
                      <a:lnTo>
                        <a:pt x="606" y="92"/>
                      </a:lnTo>
                      <a:lnTo>
                        <a:pt x="624" y="93"/>
                      </a:lnTo>
                      <a:lnTo>
                        <a:pt x="644" y="93"/>
                      </a:lnTo>
                      <a:lnTo>
                        <a:pt x="662" y="93"/>
                      </a:lnTo>
                      <a:lnTo>
                        <a:pt x="664" y="92"/>
                      </a:lnTo>
                      <a:lnTo>
                        <a:pt x="668" y="89"/>
                      </a:lnTo>
                      <a:lnTo>
                        <a:pt x="668" y="87"/>
                      </a:lnTo>
                      <a:lnTo>
                        <a:pt x="666" y="86"/>
                      </a:lnTo>
                      <a:lnTo>
                        <a:pt x="645" y="85"/>
                      </a:lnTo>
                      <a:lnTo>
                        <a:pt x="625" y="83"/>
                      </a:lnTo>
                      <a:lnTo>
                        <a:pt x="606" y="80"/>
                      </a:lnTo>
                      <a:lnTo>
                        <a:pt x="585" y="78"/>
                      </a:lnTo>
                      <a:lnTo>
                        <a:pt x="565" y="76"/>
                      </a:lnTo>
                      <a:lnTo>
                        <a:pt x="546" y="72"/>
                      </a:lnTo>
                      <a:lnTo>
                        <a:pt x="526" y="69"/>
                      </a:lnTo>
                      <a:lnTo>
                        <a:pt x="507" y="65"/>
                      </a:lnTo>
                      <a:lnTo>
                        <a:pt x="485" y="62"/>
                      </a:lnTo>
                      <a:lnTo>
                        <a:pt x="464" y="59"/>
                      </a:lnTo>
                      <a:lnTo>
                        <a:pt x="442" y="57"/>
                      </a:lnTo>
                      <a:lnTo>
                        <a:pt x="420" y="56"/>
                      </a:lnTo>
                      <a:lnTo>
                        <a:pt x="398" y="54"/>
                      </a:lnTo>
                      <a:lnTo>
                        <a:pt x="378" y="51"/>
                      </a:lnTo>
                      <a:lnTo>
                        <a:pt x="356" y="49"/>
                      </a:lnTo>
                      <a:lnTo>
                        <a:pt x="334" y="47"/>
                      </a:lnTo>
                      <a:lnTo>
                        <a:pt x="312" y="43"/>
                      </a:lnTo>
                      <a:lnTo>
                        <a:pt x="289" y="40"/>
                      </a:lnTo>
                      <a:lnTo>
                        <a:pt x="267" y="36"/>
                      </a:lnTo>
                      <a:lnTo>
                        <a:pt x="245" y="33"/>
                      </a:lnTo>
                      <a:lnTo>
                        <a:pt x="222" y="31"/>
                      </a:lnTo>
                      <a:lnTo>
                        <a:pt x="200" y="27"/>
                      </a:lnTo>
                      <a:lnTo>
                        <a:pt x="177" y="25"/>
                      </a:lnTo>
                      <a:lnTo>
                        <a:pt x="155" y="23"/>
                      </a:lnTo>
                      <a:lnTo>
                        <a:pt x="133" y="20"/>
                      </a:lnTo>
                      <a:lnTo>
                        <a:pt x="109" y="17"/>
                      </a:lnTo>
                      <a:lnTo>
                        <a:pt x="83" y="13"/>
                      </a:lnTo>
                      <a:lnTo>
                        <a:pt x="57" y="9"/>
                      </a:lnTo>
                      <a:lnTo>
                        <a:pt x="36" y="5"/>
                      </a:lnTo>
                      <a:lnTo>
                        <a:pt x="17" y="3"/>
                      </a:lnTo>
                      <a:lnTo>
                        <a:pt x="4" y="1"/>
                      </a:lnTo>
                      <a:lnTo>
                        <a:pt x="0" y="0"/>
                      </a:lnTo>
                      <a:lnTo>
                        <a:pt x="4" y="1"/>
                      </a:lnTo>
                      <a:lnTo>
                        <a:pt x="18" y="3"/>
                      </a:lnTo>
                      <a:lnTo>
                        <a:pt x="38" y="8"/>
                      </a:lnTo>
                      <a:lnTo>
                        <a:pt x="62" y="12"/>
                      </a:lnTo>
                      <a:lnTo>
                        <a:pt x="89" y="17"/>
                      </a:lnTo>
                      <a:lnTo>
                        <a:pt x="116" y="21"/>
                      </a:lnTo>
                      <a:lnTo>
                        <a:pt x="143" y="26"/>
                      </a:lnTo>
                      <a:lnTo>
                        <a:pt x="1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9" name="Freeform 148"/>
                <p:cNvSpPr>
                  <a:spLocks/>
                </p:cNvSpPr>
                <p:nvPr/>
              </p:nvSpPr>
              <p:spPr bwMode="auto">
                <a:xfrm rot="-2279333">
                  <a:off x="813" y="3498"/>
                  <a:ext cx="46" cy="59"/>
                </a:xfrm>
                <a:custGeom>
                  <a:avLst/>
                  <a:gdLst>
                    <a:gd name="T0" fmla="*/ 0 w 91"/>
                    <a:gd name="T1" fmla="*/ 0 h 119"/>
                    <a:gd name="T2" fmla="*/ 1 w 91"/>
                    <a:gd name="T3" fmla="*/ 0 h 119"/>
                    <a:gd name="T4" fmla="*/ 1 w 91"/>
                    <a:gd name="T5" fmla="*/ 0 h 119"/>
                    <a:gd name="T6" fmla="*/ 1 w 91"/>
                    <a:gd name="T7" fmla="*/ 0 h 119"/>
                    <a:gd name="T8" fmla="*/ 1 w 91"/>
                    <a:gd name="T9" fmla="*/ 0 h 119"/>
                    <a:gd name="T10" fmla="*/ 1 w 91"/>
                    <a:gd name="T11" fmla="*/ 0 h 119"/>
                    <a:gd name="T12" fmla="*/ 1 w 91"/>
                    <a:gd name="T13" fmla="*/ 0 h 119"/>
                    <a:gd name="T14" fmla="*/ 1 w 91"/>
                    <a:gd name="T15" fmla="*/ 0 h 119"/>
                    <a:gd name="T16" fmla="*/ 1 w 91"/>
                    <a:gd name="T17" fmla="*/ 0 h 119"/>
                    <a:gd name="T18" fmla="*/ 1 w 91"/>
                    <a:gd name="T19" fmla="*/ 0 h 119"/>
                    <a:gd name="T20" fmla="*/ 1 w 91"/>
                    <a:gd name="T21" fmla="*/ 0 h 119"/>
                    <a:gd name="T22" fmla="*/ 1 w 91"/>
                    <a:gd name="T23" fmla="*/ 0 h 119"/>
                    <a:gd name="T24" fmla="*/ 1 w 91"/>
                    <a:gd name="T25" fmla="*/ 0 h 119"/>
                    <a:gd name="T26" fmla="*/ 1 w 91"/>
                    <a:gd name="T27" fmla="*/ 0 h 119"/>
                    <a:gd name="T28" fmla="*/ 1 w 91"/>
                    <a:gd name="T29" fmla="*/ 0 h 119"/>
                    <a:gd name="T30" fmla="*/ 1 w 91"/>
                    <a:gd name="T31" fmla="*/ 0 h 119"/>
                    <a:gd name="T32" fmla="*/ 1 w 91"/>
                    <a:gd name="T33" fmla="*/ 0 h 119"/>
                    <a:gd name="T34" fmla="*/ 1 w 91"/>
                    <a:gd name="T35" fmla="*/ 0 h 119"/>
                    <a:gd name="T36" fmla="*/ 1 w 91"/>
                    <a:gd name="T37" fmla="*/ 0 h 119"/>
                    <a:gd name="T38" fmla="*/ 1 w 91"/>
                    <a:gd name="T39" fmla="*/ 0 h 119"/>
                    <a:gd name="T40" fmla="*/ 1 w 91"/>
                    <a:gd name="T41" fmla="*/ 0 h 119"/>
                    <a:gd name="T42" fmla="*/ 1 w 91"/>
                    <a:gd name="T43" fmla="*/ 0 h 119"/>
                    <a:gd name="T44" fmla="*/ 1 w 91"/>
                    <a:gd name="T45" fmla="*/ 0 h 119"/>
                    <a:gd name="T46" fmla="*/ 1 w 91"/>
                    <a:gd name="T47" fmla="*/ 0 h 119"/>
                    <a:gd name="T48" fmla="*/ 1 w 91"/>
                    <a:gd name="T49" fmla="*/ 0 h 119"/>
                    <a:gd name="T50" fmla="*/ 1 w 91"/>
                    <a:gd name="T51" fmla="*/ 0 h 119"/>
                    <a:gd name="T52" fmla="*/ 1 w 91"/>
                    <a:gd name="T53" fmla="*/ 0 h 119"/>
                    <a:gd name="T54" fmla="*/ 1 w 91"/>
                    <a:gd name="T55" fmla="*/ 0 h 119"/>
                    <a:gd name="T56" fmla="*/ 1 w 91"/>
                    <a:gd name="T57" fmla="*/ 0 h 119"/>
                    <a:gd name="T58" fmla="*/ 1 w 91"/>
                    <a:gd name="T59" fmla="*/ 0 h 119"/>
                    <a:gd name="T60" fmla="*/ 1 w 91"/>
                    <a:gd name="T61" fmla="*/ 0 h 119"/>
                    <a:gd name="T62" fmla="*/ 1 w 91"/>
                    <a:gd name="T63" fmla="*/ 0 h 119"/>
                    <a:gd name="T64" fmla="*/ 1 w 91"/>
                    <a:gd name="T65" fmla="*/ 0 h 119"/>
                    <a:gd name="T66" fmla="*/ 1 w 91"/>
                    <a:gd name="T67" fmla="*/ 0 h 119"/>
                    <a:gd name="T68" fmla="*/ 1 w 91"/>
                    <a:gd name="T69" fmla="*/ 0 h 119"/>
                    <a:gd name="T70" fmla="*/ 1 w 91"/>
                    <a:gd name="T71" fmla="*/ 0 h 119"/>
                    <a:gd name="T72" fmla="*/ 0 w 91"/>
                    <a:gd name="T73" fmla="*/ 0 h 119"/>
                    <a:gd name="T74" fmla="*/ 0 w 91"/>
                    <a:gd name="T75" fmla="*/ 0 h 119"/>
                    <a:gd name="T76" fmla="*/ 0 w 91"/>
                    <a:gd name="T77" fmla="*/ 0 h 119"/>
                    <a:gd name="T78" fmla="*/ 0 w 91"/>
                    <a:gd name="T79" fmla="*/ 0 h 119"/>
                    <a:gd name="T80" fmla="*/ 0 w 91"/>
                    <a:gd name="T81" fmla="*/ 0 h 119"/>
                    <a:gd name="T82" fmla="*/ 0 w 91"/>
                    <a:gd name="T83" fmla="*/ 0 h 1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1"/>
                    <a:gd name="T127" fmla="*/ 0 h 119"/>
                    <a:gd name="T128" fmla="*/ 91 w 91"/>
                    <a:gd name="T129" fmla="*/ 119 h 1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1" h="119">
                      <a:moveTo>
                        <a:pt x="0" y="17"/>
                      </a:moveTo>
                      <a:lnTo>
                        <a:pt x="11" y="10"/>
                      </a:lnTo>
                      <a:lnTo>
                        <a:pt x="22" y="7"/>
                      </a:lnTo>
                      <a:lnTo>
                        <a:pt x="34" y="7"/>
                      </a:lnTo>
                      <a:lnTo>
                        <a:pt x="44" y="10"/>
                      </a:lnTo>
                      <a:lnTo>
                        <a:pt x="53" y="15"/>
                      </a:lnTo>
                      <a:lnTo>
                        <a:pt x="61" y="22"/>
                      </a:lnTo>
                      <a:lnTo>
                        <a:pt x="67" y="31"/>
                      </a:lnTo>
                      <a:lnTo>
                        <a:pt x="69" y="40"/>
                      </a:lnTo>
                      <a:lnTo>
                        <a:pt x="68" y="54"/>
                      </a:lnTo>
                      <a:lnTo>
                        <a:pt x="62" y="65"/>
                      </a:lnTo>
                      <a:lnTo>
                        <a:pt x="53" y="74"/>
                      </a:lnTo>
                      <a:lnTo>
                        <a:pt x="42" y="81"/>
                      </a:lnTo>
                      <a:lnTo>
                        <a:pt x="34" y="87"/>
                      </a:lnTo>
                      <a:lnTo>
                        <a:pt x="26" y="96"/>
                      </a:lnTo>
                      <a:lnTo>
                        <a:pt x="20" y="105"/>
                      </a:lnTo>
                      <a:lnTo>
                        <a:pt x="21" y="115"/>
                      </a:lnTo>
                      <a:lnTo>
                        <a:pt x="22" y="118"/>
                      </a:lnTo>
                      <a:lnTo>
                        <a:pt x="24" y="118"/>
                      </a:lnTo>
                      <a:lnTo>
                        <a:pt x="27" y="119"/>
                      </a:lnTo>
                      <a:lnTo>
                        <a:pt x="29" y="118"/>
                      </a:lnTo>
                      <a:lnTo>
                        <a:pt x="43" y="113"/>
                      </a:lnTo>
                      <a:lnTo>
                        <a:pt x="58" y="104"/>
                      </a:lnTo>
                      <a:lnTo>
                        <a:pt x="71" y="92"/>
                      </a:lnTo>
                      <a:lnTo>
                        <a:pt x="82" y="78"/>
                      </a:lnTo>
                      <a:lnTo>
                        <a:pt x="89" y="63"/>
                      </a:lnTo>
                      <a:lnTo>
                        <a:pt x="91" y="48"/>
                      </a:lnTo>
                      <a:lnTo>
                        <a:pt x="89" y="34"/>
                      </a:lnTo>
                      <a:lnTo>
                        <a:pt x="79" y="20"/>
                      </a:lnTo>
                      <a:lnTo>
                        <a:pt x="71" y="13"/>
                      </a:lnTo>
                      <a:lnTo>
                        <a:pt x="60" y="8"/>
                      </a:lnTo>
                      <a:lnTo>
                        <a:pt x="49" y="4"/>
                      </a:lnTo>
                      <a:lnTo>
                        <a:pt x="37" y="0"/>
                      </a:lnTo>
                      <a:lnTo>
                        <a:pt x="26" y="0"/>
                      </a:lnTo>
                      <a:lnTo>
                        <a:pt x="15" y="2"/>
                      </a:lnTo>
                      <a:lnTo>
                        <a:pt x="6" y="8"/>
                      </a:lnTo>
                      <a:lnTo>
                        <a:pt x="0" y="17"/>
                      </a:lnTo>
                      <a:lnTo>
                        <a:pt x="0" y="19"/>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0" name="Freeform 149"/>
                <p:cNvSpPr>
                  <a:spLocks/>
                </p:cNvSpPr>
                <p:nvPr/>
              </p:nvSpPr>
              <p:spPr bwMode="auto">
                <a:xfrm rot="-2279333">
                  <a:off x="829" y="3560"/>
                  <a:ext cx="51" cy="70"/>
                </a:xfrm>
                <a:custGeom>
                  <a:avLst/>
                  <a:gdLst>
                    <a:gd name="T0" fmla="*/ 0 w 103"/>
                    <a:gd name="T1" fmla="*/ 1 h 139"/>
                    <a:gd name="T2" fmla="*/ 0 w 103"/>
                    <a:gd name="T3" fmla="*/ 1 h 139"/>
                    <a:gd name="T4" fmla="*/ 0 w 103"/>
                    <a:gd name="T5" fmla="*/ 1 h 139"/>
                    <a:gd name="T6" fmla="*/ 0 w 103"/>
                    <a:gd name="T7" fmla="*/ 1 h 139"/>
                    <a:gd name="T8" fmla="*/ 0 w 103"/>
                    <a:gd name="T9" fmla="*/ 1 h 139"/>
                    <a:gd name="T10" fmla="*/ 0 w 103"/>
                    <a:gd name="T11" fmla="*/ 1 h 139"/>
                    <a:gd name="T12" fmla="*/ 0 w 103"/>
                    <a:gd name="T13" fmla="*/ 1 h 139"/>
                    <a:gd name="T14" fmla="*/ 0 w 103"/>
                    <a:gd name="T15" fmla="*/ 1 h 139"/>
                    <a:gd name="T16" fmla="*/ 0 w 103"/>
                    <a:gd name="T17" fmla="*/ 1 h 139"/>
                    <a:gd name="T18" fmla="*/ 0 w 103"/>
                    <a:gd name="T19" fmla="*/ 1 h 139"/>
                    <a:gd name="T20" fmla="*/ 0 w 103"/>
                    <a:gd name="T21" fmla="*/ 1 h 139"/>
                    <a:gd name="T22" fmla="*/ 0 w 103"/>
                    <a:gd name="T23" fmla="*/ 1 h 139"/>
                    <a:gd name="T24" fmla="*/ 0 w 103"/>
                    <a:gd name="T25" fmla="*/ 1 h 139"/>
                    <a:gd name="T26" fmla="*/ 0 w 103"/>
                    <a:gd name="T27" fmla="*/ 1 h 139"/>
                    <a:gd name="T28" fmla="*/ 0 w 103"/>
                    <a:gd name="T29" fmla="*/ 1 h 139"/>
                    <a:gd name="T30" fmla="*/ 0 w 103"/>
                    <a:gd name="T31" fmla="*/ 1 h 139"/>
                    <a:gd name="T32" fmla="*/ 0 w 103"/>
                    <a:gd name="T33" fmla="*/ 1 h 139"/>
                    <a:gd name="T34" fmla="*/ 0 w 103"/>
                    <a:gd name="T35" fmla="*/ 1 h 139"/>
                    <a:gd name="T36" fmla="*/ 0 w 103"/>
                    <a:gd name="T37" fmla="*/ 1 h 139"/>
                    <a:gd name="T38" fmla="*/ 0 w 103"/>
                    <a:gd name="T39" fmla="*/ 1 h 139"/>
                    <a:gd name="T40" fmla="*/ 0 w 103"/>
                    <a:gd name="T41" fmla="*/ 1 h 139"/>
                    <a:gd name="T42" fmla="*/ 0 w 103"/>
                    <a:gd name="T43" fmla="*/ 1 h 139"/>
                    <a:gd name="T44" fmla="*/ 0 w 103"/>
                    <a:gd name="T45" fmla="*/ 1 h 139"/>
                    <a:gd name="T46" fmla="*/ 0 w 103"/>
                    <a:gd name="T47" fmla="*/ 1 h 139"/>
                    <a:gd name="T48" fmla="*/ 0 w 103"/>
                    <a:gd name="T49" fmla="*/ 1 h 139"/>
                    <a:gd name="T50" fmla="*/ 0 w 103"/>
                    <a:gd name="T51" fmla="*/ 1 h 139"/>
                    <a:gd name="T52" fmla="*/ 0 w 103"/>
                    <a:gd name="T53" fmla="*/ 1 h 139"/>
                    <a:gd name="T54" fmla="*/ 0 w 103"/>
                    <a:gd name="T55" fmla="*/ 1 h 139"/>
                    <a:gd name="T56" fmla="*/ 0 w 103"/>
                    <a:gd name="T57" fmla="*/ 1 h 139"/>
                    <a:gd name="T58" fmla="*/ 0 w 103"/>
                    <a:gd name="T59" fmla="*/ 1 h 139"/>
                    <a:gd name="T60" fmla="*/ 0 w 103"/>
                    <a:gd name="T61" fmla="*/ 1 h 139"/>
                    <a:gd name="T62" fmla="*/ 0 w 103"/>
                    <a:gd name="T63" fmla="*/ 1 h 139"/>
                    <a:gd name="T64" fmla="*/ 0 w 103"/>
                    <a:gd name="T65" fmla="*/ 1 h 139"/>
                    <a:gd name="T66" fmla="*/ 0 w 103"/>
                    <a:gd name="T67" fmla="*/ 1 h 139"/>
                    <a:gd name="T68" fmla="*/ 0 w 103"/>
                    <a:gd name="T69" fmla="*/ 1 h 139"/>
                    <a:gd name="T70" fmla="*/ 0 w 103"/>
                    <a:gd name="T71" fmla="*/ 1 h 139"/>
                    <a:gd name="T72" fmla="*/ 0 w 103"/>
                    <a:gd name="T73" fmla="*/ 1 h 139"/>
                    <a:gd name="T74" fmla="*/ 0 w 103"/>
                    <a:gd name="T75" fmla="*/ 1 h 139"/>
                    <a:gd name="T76" fmla="*/ 0 w 103"/>
                    <a:gd name="T77" fmla="*/ 1 h 139"/>
                    <a:gd name="T78" fmla="*/ 0 w 103"/>
                    <a:gd name="T79" fmla="*/ 1 h 139"/>
                    <a:gd name="T80" fmla="*/ 0 w 103"/>
                    <a:gd name="T81" fmla="*/ 1 h 139"/>
                    <a:gd name="T82" fmla="*/ 0 w 103"/>
                    <a:gd name="T83" fmla="*/ 1 h 139"/>
                    <a:gd name="T84" fmla="*/ 0 w 103"/>
                    <a:gd name="T85" fmla="*/ 1 h 139"/>
                    <a:gd name="T86" fmla="*/ 0 w 103"/>
                    <a:gd name="T87" fmla="*/ 1 h 139"/>
                    <a:gd name="T88" fmla="*/ 0 w 103"/>
                    <a:gd name="T89" fmla="*/ 1 h 139"/>
                    <a:gd name="T90" fmla="*/ 0 w 103"/>
                    <a:gd name="T91" fmla="*/ 1 h 139"/>
                    <a:gd name="T92" fmla="*/ 0 w 103"/>
                    <a:gd name="T93" fmla="*/ 1 h 139"/>
                    <a:gd name="T94" fmla="*/ 0 w 103"/>
                    <a:gd name="T95" fmla="*/ 1 h 139"/>
                    <a:gd name="T96" fmla="*/ 0 w 103"/>
                    <a:gd name="T97" fmla="*/ 1 h 139"/>
                    <a:gd name="T98" fmla="*/ 0 w 103"/>
                    <a:gd name="T99" fmla="*/ 0 h 139"/>
                    <a:gd name="T100" fmla="*/ 0 w 103"/>
                    <a:gd name="T101" fmla="*/ 0 h 139"/>
                    <a:gd name="T102" fmla="*/ 0 w 103"/>
                    <a:gd name="T103" fmla="*/ 0 h 139"/>
                    <a:gd name="T104" fmla="*/ 0 w 103"/>
                    <a:gd name="T105" fmla="*/ 1 h 139"/>
                    <a:gd name="T106" fmla="*/ 0 w 103"/>
                    <a:gd name="T107" fmla="*/ 1 h 1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3"/>
                    <a:gd name="T163" fmla="*/ 0 h 139"/>
                    <a:gd name="T164" fmla="*/ 103 w 103"/>
                    <a:gd name="T165" fmla="*/ 139 h 13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3" h="139">
                      <a:moveTo>
                        <a:pt x="83" y="1"/>
                      </a:moveTo>
                      <a:lnTo>
                        <a:pt x="78" y="15"/>
                      </a:lnTo>
                      <a:lnTo>
                        <a:pt x="80" y="29"/>
                      </a:lnTo>
                      <a:lnTo>
                        <a:pt x="86" y="44"/>
                      </a:lnTo>
                      <a:lnTo>
                        <a:pt x="89" y="59"/>
                      </a:lnTo>
                      <a:lnTo>
                        <a:pt x="90" y="70"/>
                      </a:lnTo>
                      <a:lnTo>
                        <a:pt x="88" y="79"/>
                      </a:lnTo>
                      <a:lnTo>
                        <a:pt x="85" y="87"/>
                      </a:lnTo>
                      <a:lnTo>
                        <a:pt x="80" y="93"/>
                      </a:lnTo>
                      <a:lnTo>
                        <a:pt x="73" y="98"/>
                      </a:lnTo>
                      <a:lnTo>
                        <a:pt x="66" y="101"/>
                      </a:lnTo>
                      <a:lnTo>
                        <a:pt x="58" y="103"/>
                      </a:lnTo>
                      <a:lnTo>
                        <a:pt x="49" y="107"/>
                      </a:lnTo>
                      <a:lnTo>
                        <a:pt x="43" y="108"/>
                      </a:lnTo>
                      <a:lnTo>
                        <a:pt x="37" y="108"/>
                      </a:lnTo>
                      <a:lnTo>
                        <a:pt x="33" y="106"/>
                      </a:lnTo>
                      <a:lnTo>
                        <a:pt x="27" y="102"/>
                      </a:lnTo>
                      <a:lnTo>
                        <a:pt x="22" y="99"/>
                      </a:lnTo>
                      <a:lnTo>
                        <a:pt x="18" y="95"/>
                      </a:lnTo>
                      <a:lnTo>
                        <a:pt x="13" y="92"/>
                      </a:lnTo>
                      <a:lnTo>
                        <a:pt x="10" y="88"/>
                      </a:lnTo>
                      <a:lnTo>
                        <a:pt x="6" y="88"/>
                      </a:lnTo>
                      <a:lnTo>
                        <a:pt x="3" y="92"/>
                      </a:lnTo>
                      <a:lnTo>
                        <a:pt x="0" y="98"/>
                      </a:lnTo>
                      <a:lnTo>
                        <a:pt x="0" y="101"/>
                      </a:lnTo>
                      <a:lnTo>
                        <a:pt x="4" y="113"/>
                      </a:lnTo>
                      <a:lnTo>
                        <a:pt x="10" y="125"/>
                      </a:lnTo>
                      <a:lnTo>
                        <a:pt x="18" y="135"/>
                      </a:lnTo>
                      <a:lnTo>
                        <a:pt x="29" y="139"/>
                      </a:lnTo>
                      <a:lnTo>
                        <a:pt x="36" y="139"/>
                      </a:lnTo>
                      <a:lnTo>
                        <a:pt x="42" y="138"/>
                      </a:lnTo>
                      <a:lnTo>
                        <a:pt x="49" y="137"/>
                      </a:lnTo>
                      <a:lnTo>
                        <a:pt x="57" y="136"/>
                      </a:lnTo>
                      <a:lnTo>
                        <a:pt x="63" y="132"/>
                      </a:lnTo>
                      <a:lnTo>
                        <a:pt x="70" y="130"/>
                      </a:lnTo>
                      <a:lnTo>
                        <a:pt x="75" y="127"/>
                      </a:lnTo>
                      <a:lnTo>
                        <a:pt x="80" y="122"/>
                      </a:lnTo>
                      <a:lnTo>
                        <a:pt x="89" y="112"/>
                      </a:lnTo>
                      <a:lnTo>
                        <a:pt x="96" y="100"/>
                      </a:lnTo>
                      <a:lnTo>
                        <a:pt x="101" y="87"/>
                      </a:lnTo>
                      <a:lnTo>
                        <a:pt x="103" y="75"/>
                      </a:lnTo>
                      <a:lnTo>
                        <a:pt x="103" y="67"/>
                      </a:lnTo>
                      <a:lnTo>
                        <a:pt x="102" y="60"/>
                      </a:lnTo>
                      <a:lnTo>
                        <a:pt x="100" y="53"/>
                      </a:lnTo>
                      <a:lnTo>
                        <a:pt x="97" y="45"/>
                      </a:lnTo>
                      <a:lnTo>
                        <a:pt x="91" y="34"/>
                      </a:lnTo>
                      <a:lnTo>
                        <a:pt x="86" y="23"/>
                      </a:lnTo>
                      <a:lnTo>
                        <a:pt x="81" y="11"/>
                      </a:lnTo>
                      <a:lnTo>
                        <a:pt x="83" y="1"/>
                      </a:lnTo>
                      <a:lnTo>
                        <a:pt x="83" y="0"/>
                      </a:lnTo>
                      <a:lnTo>
                        <a:pt x="8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1" name="Freeform 150"/>
                <p:cNvSpPr>
                  <a:spLocks/>
                </p:cNvSpPr>
                <p:nvPr/>
              </p:nvSpPr>
              <p:spPr bwMode="auto">
                <a:xfrm rot="-2279333">
                  <a:off x="808" y="3524"/>
                  <a:ext cx="15" cy="41"/>
                </a:xfrm>
                <a:custGeom>
                  <a:avLst/>
                  <a:gdLst>
                    <a:gd name="T0" fmla="*/ 1 w 29"/>
                    <a:gd name="T1" fmla="*/ 0 h 83"/>
                    <a:gd name="T2" fmla="*/ 1 w 29"/>
                    <a:gd name="T3" fmla="*/ 0 h 83"/>
                    <a:gd name="T4" fmla="*/ 1 w 29"/>
                    <a:gd name="T5" fmla="*/ 0 h 83"/>
                    <a:gd name="T6" fmla="*/ 0 w 29"/>
                    <a:gd name="T7" fmla="*/ 0 h 83"/>
                    <a:gd name="T8" fmla="*/ 0 w 29"/>
                    <a:gd name="T9" fmla="*/ 0 h 83"/>
                    <a:gd name="T10" fmla="*/ 1 w 29"/>
                    <a:gd name="T11" fmla="*/ 0 h 83"/>
                    <a:gd name="T12" fmla="*/ 1 w 29"/>
                    <a:gd name="T13" fmla="*/ 0 h 83"/>
                    <a:gd name="T14" fmla="*/ 1 w 29"/>
                    <a:gd name="T15" fmla="*/ 0 h 83"/>
                    <a:gd name="T16" fmla="*/ 1 w 29"/>
                    <a:gd name="T17" fmla="*/ 0 h 83"/>
                    <a:gd name="T18" fmla="*/ 1 w 29"/>
                    <a:gd name="T19" fmla="*/ 0 h 83"/>
                    <a:gd name="T20" fmla="*/ 1 w 29"/>
                    <a:gd name="T21" fmla="*/ 0 h 83"/>
                    <a:gd name="T22" fmla="*/ 1 w 29"/>
                    <a:gd name="T23" fmla="*/ 0 h 83"/>
                    <a:gd name="T24" fmla="*/ 1 w 29"/>
                    <a:gd name="T25" fmla="*/ 0 h 83"/>
                    <a:gd name="T26" fmla="*/ 1 w 29"/>
                    <a:gd name="T27" fmla="*/ 0 h 83"/>
                    <a:gd name="T28" fmla="*/ 1 w 29"/>
                    <a:gd name="T29" fmla="*/ 0 h 83"/>
                    <a:gd name="T30" fmla="*/ 1 w 29"/>
                    <a:gd name="T31" fmla="*/ 0 h 83"/>
                    <a:gd name="T32" fmla="*/ 1 w 29"/>
                    <a:gd name="T33" fmla="*/ 0 h 83"/>
                    <a:gd name="T34" fmla="*/ 1 w 29"/>
                    <a:gd name="T35" fmla="*/ 0 h 83"/>
                    <a:gd name="T36" fmla="*/ 1 w 29"/>
                    <a:gd name="T37" fmla="*/ 0 h 83"/>
                    <a:gd name="T38" fmla="*/ 1 w 29"/>
                    <a:gd name="T39" fmla="*/ 0 h 83"/>
                    <a:gd name="T40" fmla="*/ 1 w 29"/>
                    <a:gd name="T41" fmla="*/ 0 h 83"/>
                    <a:gd name="T42" fmla="*/ 1 w 29"/>
                    <a:gd name="T43" fmla="*/ 0 h 83"/>
                    <a:gd name="T44" fmla="*/ 1 w 29"/>
                    <a:gd name="T45" fmla="*/ 0 h 83"/>
                    <a:gd name="T46" fmla="*/ 1 w 29"/>
                    <a:gd name="T47" fmla="*/ 0 h 83"/>
                    <a:gd name="T48" fmla="*/ 1 w 29"/>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
                    <a:gd name="T76" fmla="*/ 0 h 83"/>
                    <a:gd name="T77" fmla="*/ 29 w 29"/>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 h="83">
                      <a:moveTo>
                        <a:pt x="18" y="0"/>
                      </a:moveTo>
                      <a:lnTo>
                        <a:pt x="8" y="8"/>
                      </a:lnTo>
                      <a:lnTo>
                        <a:pt x="3" y="18"/>
                      </a:lnTo>
                      <a:lnTo>
                        <a:pt x="0" y="30"/>
                      </a:lnTo>
                      <a:lnTo>
                        <a:pt x="0" y="42"/>
                      </a:lnTo>
                      <a:lnTo>
                        <a:pt x="4" y="55"/>
                      </a:lnTo>
                      <a:lnTo>
                        <a:pt x="8" y="67"/>
                      </a:lnTo>
                      <a:lnTo>
                        <a:pt x="16" y="76"/>
                      </a:lnTo>
                      <a:lnTo>
                        <a:pt x="27" y="83"/>
                      </a:lnTo>
                      <a:lnTo>
                        <a:pt x="28" y="83"/>
                      </a:lnTo>
                      <a:lnTo>
                        <a:pt x="29" y="82"/>
                      </a:lnTo>
                      <a:lnTo>
                        <a:pt x="29" y="79"/>
                      </a:lnTo>
                      <a:lnTo>
                        <a:pt x="29" y="78"/>
                      </a:lnTo>
                      <a:lnTo>
                        <a:pt x="21" y="71"/>
                      </a:lnTo>
                      <a:lnTo>
                        <a:pt x="14" y="62"/>
                      </a:lnTo>
                      <a:lnTo>
                        <a:pt x="8" y="52"/>
                      </a:lnTo>
                      <a:lnTo>
                        <a:pt x="5" y="41"/>
                      </a:lnTo>
                      <a:lnTo>
                        <a:pt x="4" y="30"/>
                      </a:lnTo>
                      <a:lnTo>
                        <a:pt x="6" y="19"/>
                      </a:lnTo>
                      <a:lnTo>
                        <a:pt x="12" y="10"/>
                      </a:lnTo>
                      <a:lnTo>
                        <a:pt x="20" y="2"/>
                      </a:lnTo>
                      <a:lnTo>
                        <a:pt x="19" y="1"/>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2" name="Freeform 151"/>
                <p:cNvSpPr>
                  <a:spLocks/>
                </p:cNvSpPr>
                <p:nvPr/>
              </p:nvSpPr>
              <p:spPr bwMode="auto">
                <a:xfrm rot="-2279333">
                  <a:off x="807" y="3511"/>
                  <a:ext cx="40" cy="30"/>
                </a:xfrm>
                <a:custGeom>
                  <a:avLst/>
                  <a:gdLst>
                    <a:gd name="T0" fmla="*/ 0 w 80"/>
                    <a:gd name="T1" fmla="*/ 1 h 60"/>
                    <a:gd name="T2" fmla="*/ 1 w 80"/>
                    <a:gd name="T3" fmla="*/ 1 h 60"/>
                    <a:gd name="T4" fmla="*/ 1 w 80"/>
                    <a:gd name="T5" fmla="*/ 1 h 60"/>
                    <a:gd name="T6" fmla="*/ 1 w 80"/>
                    <a:gd name="T7" fmla="*/ 1 h 60"/>
                    <a:gd name="T8" fmla="*/ 1 w 80"/>
                    <a:gd name="T9" fmla="*/ 1 h 60"/>
                    <a:gd name="T10" fmla="*/ 1 w 80"/>
                    <a:gd name="T11" fmla="*/ 1 h 60"/>
                    <a:gd name="T12" fmla="*/ 1 w 80"/>
                    <a:gd name="T13" fmla="*/ 1 h 60"/>
                    <a:gd name="T14" fmla="*/ 1 w 80"/>
                    <a:gd name="T15" fmla="*/ 1 h 60"/>
                    <a:gd name="T16" fmla="*/ 1 w 80"/>
                    <a:gd name="T17" fmla="*/ 1 h 60"/>
                    <a:gd name="T18" fmla="*/ 1 w 80"/>
                    <a:gd name="T19" fmla="*/ 1 h 60"/>
                    <a:gd name="T20" fmla="*/ 1 w 80"/>
                    <a:gd name="T21" fmla="*/ 1 h 60"/>
                    <a:gd name="T22" fmla="*/ 1 w 80"/>
                    <a:gd name="T23" fmla="*/ 1 h 60"/>
                    <a:gd name="T24" fmla="*/ 1 w 80"/>
                    <a:gd name="T25" fmla="*/ 1 h 60"/>
                    <a:gd name="T26" fmla="*/ 1 w 80"/>
                    <a:gd name="T27" fmla="*/ 0 h 60"/>
                    <a:gd name="T28" fmla="*/ 1 w 80"/>
                    <a:gd name="T29" fmla="*/ 0 h 60"/>
                    <a:gd name="T30" fmla="*/ 1 w 80"/>
                    <a:gd name="T31" fmla="*/ 1 h 60"/>
                    <a:gd name="T32" fmla="*/ 1 w 80"/>
                    <a:gd name="T33" fmla="*/ 1 h 60"/>
                    <a:gd name="T34" fmla="*/ 1 w 80"/>
                    <a:gd name="T35" fmla="*/ 1 h 60"/>
                    <a:gd name="T36" fmla="*/ 1 w 80"/>
                    <a:gd name="T37" fmla="*/ 1 h 60"/>
                    <a:gd name="T38" fmla="*/ 1 w 80"/>
                    <a:gd name="T39" fmla="*/ 1 h 60"/>
                    <a:gd name="T40" fmla="*/ 1 w 80"/>
                    <a:gd name="T41" fmla="*/ 1 h 60"/>
                    <a:gd name="T42" fmla="*/ 1 w 80"/>
                    <a:gd name="T43" fmla="*/ 1 h 60"/>
                    <a:gd name="T44" fmla="*/ 1 w 80"/>
                    <a:gd name="T45" fmla="*/ 1 h 60"/>
                    <a:gd name="T46" fmla="*/ 1 w 80"/>
                    <a:gd name="T47" fmla="*/ 1 h 60"/>
                    <a:gd name="T48" fmla="*/ 1 w 80"/>
                    <a:gd name="T49" fmla="*/ 1 h 60"/>
                    <a:gd name="T50" fmla="*/ 1 w 80"/>
                    <a:gd name="T51" fmla="*/ 1 h 60"/>
                    <a:gd name="T52" fmla="*/ 1 w 80"/>
                    <a:gd name="T53" fmla="*/ 1 h 60"/>
                    <a:gd name="T54" fmla="*/ 1 w 80"/>
                    <a:gd name="T55" fmla="*/ 1 h 60"/>
                    <a:gd name="T56" fmla="*/ 0 w 80"/>
                    <a:gd name="T57" fmla="*/ 1 h 60"/>
                    <a:gd name="T58" fmla="*/ 0 w 80"/>
                    <a:gd name="T59" fmla="*/ 1 h 60"/>
                    <a:gd name="T60" fmla="*/ 0 w 80"/>
                    <a:gd name="T61" fmla="*/ 1 h 60"/>
                    <a:gd name="T62" fmla="*/ 0 w 80"/>
                    <a:gd name="T63" fmla="*/ 1 h 60"/>
                    <a:gd name="T64" fmla="*/ 0 w 80"/>
                    <a:gd name="T65" fmla="*/ 1 h 60"/>
                    <a:gd name="T66" fmla="*/ 0 w 80"/>
                    <a:gd name="T67" fmla="*/ 1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60"/>
                    <a:gd name="T104" fmla="*/ 80 w 80"/>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60">
                      <a:moveTo>
                        <a:pt x="0" y="38"/>
                      </a:moveTo>
                      <a:lnTo>
                        <a:pt x="3" y="46"/>
                      </a:lnTo>
                      <a:lnTo>
                        <a:pt x="7" y="52"/>
                      </a:lnTo>
                      <a:lnTo>
                        <a:pt x="12" y="57"/>
                      </a:lnTo>
                      <a:lnTo>
                        <a:pt x="18" y="59"/>
                      </a:lnTo>
                      <a:lnTo>
                        <a:pt x="25" y="60"/>
                      </a:lnTo>
                      <a:lnTo>
                        <a:pt x="32" y="60"/>
                      </a:lnTo>
                      <a:lnTo>
                        <a:pt x="38" y="59"/>
                      </a:lnTo>
                      <a:lnTo>
                        <a:pt x="47" y="56"/>
                      </a:lnTo>
                      <a:lnTo>
                        <a:pt x="59" y="46"/>
                      </a:lnTo>
                      <a:lnTo>
                        <a:pt x="68" y="32"/>
                      </a:lnTo>
                      <a:lnTo>
                        <a:pt x="75" y="18"/>
                      </a:lnTo>
                      <a:lnTo>
                        <a:pt x="80" y="1"/>
                      </a:lnTo>
                      <a:lnTo>
                        <a:pt x="80" y="0"/>
                      </a:lnTo>
                      <a:lnTo>
                        <a:pt x="79" y="0"/>
                      </a:lnTo>
                      <a:lnTo>
                        <a:pt x="77" y="1"/>
                      </a:lnTo>
                      <a:lnTo>
                        <a:pt x="77" y="3"/>
                      </a:lnTo>
                      <a:lnTo>
                        <a:pt x="72" y="16"/>
                      </a:lnTo>
                      <a:lnTo>
                        <a:pt x="66" y="30"/>
                      </a:lnTo>
                      <a:lnTo>
                        <a:pt x="58" y="42"/>
                      </a:lnTo>
                      <a:lnTo>
                        <a:pt x="47" y="52"/>
                      </a:lnTo>
                      <a:lnTo>
                        <a:pt x="40" y="56"/>
                      </a:lnTo>
                      <a:lnTo>
                        <a:pt x="33" y="58"/>
                      </a:lnTo>
                      <a:lnTo>
                        <a:pt x="26" y="58"/>
                      </a:lnTo>
                      <a:lnTo>
                        <a:pt x="19" y="57"/>
                      </a:lnTo>
                      <a:lnTo>
                        <a:pt x="13" y="54"/>
                      </a:lnTo>
                      <a:lnTo>
                        <a:pt x="9" y="50"/>
                      </a:lnTo>
                      <a:lnTo>
                        <a:pt x="4" y="44"/>
                      </a:lnTo>
                      <a:lnTo>
                        <a:pt x="0" y="37"/>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3" name="Freeform 152"/>
                <p:cNvSpPr>
                  <a:spLocks/>
                </p:cNvSpPr>
                <p:nvPr/>
              </p:nvSpPr>
              <p:spPr bwMode="auto">
                <a:xfrm rot="-2279333">
                  <a:off x="830" y="3580"/>
                  <a:ext cx="29" cy="51"/>
                </a:xfrm>
                <a:custGeom>
                  <a:avLst/>
                  <a:gdLst>
                    <a:gd name="T0" fmla="*/ 1 w 58"/>
                    <a:gd name="T1" fmla="*/ 0 h 101"/>
                    <a:gd name="T2" fmla="*/ 1 w 58"/>
                    <a:gd name="T3" fmla="*/ 1 h 101"/>
                    <a:gd name="T4" fmla="*/ 1 w 58"/>
                    <a:gd name="T5" fmla="*/ 1 h 101"/>
                    <a:gd name="T6" fmla="*/ 1 w 58"/>
                    <a:gd name="T7" fmla="*/ 1 h 101"/>
                    <a:gd name="T8" fmla="*/ 1 w 58"/>
                    <a:gd name="T9" fmla="*/ 1 h 101"/>
                    <a:gd name="T10" fmla="*/ 1 w 58"/>
                    <a:gd name="T11" fmla="*/ 1 h 101"/>
                    <a:gd name="T12" fmla="*/ 1 w 58"/>
                    <a:gd name="T13" fmla="*/ 1 h 101"/>
                    <a:gd name="T14" fmla="*/ 1 w 58"/>
                    <a:gd name="T15" fmla="*/ 1 h 101"/>
                    <a:gd name="T16" fmla="*/ 1 w 58"/>
                    <a:gd name="T17" fmla="*/ 1 h 101"/>
                    <a:gd name="T18" fmla="*/ 1 w 58"/>
                    <a:gd name="T19" fmla="*/ 1 h 101"/>
                    <a:gd name="T20" fmla="*/ 0 w 58"/>
                    <a:gd name="T21" fmla="*/ 1 h 101"/>
                    <a:gd name="T22" fmla="*/ 1 w 58"/>
                    <a:gd name="T23" fmla="*/ 1 h 101"/>
                    <a:gd name="T24" fmla="*/ 1 w 58"/>
                    <a:gd name="T25" fmla="*/ 1 h 101"/>
                    <a:gd name="T26" fmla="*/ 1 w 58"/>
                    <a:gd name="T27" fmla="*/ 1 h 101"/>
                    <a:gd name="T28" fmla="*/ 1 w 58"/>
                    <a:gd name="T29" fmla="*/ 1 h 101"/>
                    <a:gd name="T30" fmla="*/ 1 w 58"/>
                    <a:gd name="T31" fmla="*/ 1 h 101"/>
                    <a:gd name="T32" fmla="*/ 1 w 58"/>
                    <a:gd name="T33" fmla="*/ 1 h 101"/>
                    <a:gd name="T34" fmla="*/ 1 w 58"/>
                    <a:gd name="T35" fmla="*/ 1 h 101"/>
                    <a:gd name="T36" fmla="*/ 1 w 58"/>
                    <a:gd name="T37" fmla="*/ 1 h 101"/>
                    <a:gd name="T38" fmla="*/ 1 w 58"/>
                    <a:gd name="T39" fmla="*/ 1 h 101"/>
                    <a:gd name="T40" fmla="*/ 1 w 58"/>
                    <a:gd name="T41" fmla="*/ 1 h 101"/>
                    <a:gd name="T42" fmla="*/ 1 w 58"/>
                    <a:gd name="T43" fmla="*/ 1 h 101"/>
                    <a:gd name="T44" fmla="*/ 1 w 58"/>
                    <a:gd name="T45" fmla="*/ 1 h 101"/>
                    <a:gd name="T46" fmla="*/ 1 w 58"/>
                    <a:gd name="T47" fmla="*/ 1 h 101"/>
                    <a:gd name="T48" fmla="*/ 1 w 58"/>
                    <a:gd name="T49" fmla="*/ 1 h 101"/>
                    <a:gd name="T50" fmla="*/ 1 w 58"/>
                    <a:gd name="T51" fmla="*/ 1 h 101"/>
                    <a:gd name="T52" fmla="*/ 1 w 58"/>
                    <a:gd name="T53" fmla="*/ 1 h 101"/>
                    <a:gd name="T54" fmla="*/ 1 w 58"/>
                    <a:gd name="T55" fmla="*/ 1 h 101"/>
                    <a:gd name="T56" fmla="*/ 1 w 58"/>
                    <a:gd name="T57" fmla="*/ 1 h 101"/>
                    <a:gd name="T58" fmla="*/ 1 w 58"/>
                    <a:gd name="T59" fmla="*/ 1 h 101"/>
                    <a:gd name="T60" fmla="*/ 1 w 58"/>
                    <a:gd name="T61" fmla="*/ 1 h 101"/>
                    <a:gd name="T62" fmla="*/ 1 w 58"/>
                    <a:gd name="T63" fmla="*/ 1 h 101"/>
                    <a:gd name="T64" fmla="*/ 1 w 58"/>
                    <a:gd name="T65" fmla="*/ 1 h 101"/>
                    <a:gd name="T66" fmla="*/ 1 w 58"/>
                    <a:gd name="T67" fmla="*/ 1 h 101"/>
                    <a:gd name="T68" fmla="*/ 1 w 58"/>
                    <a:gd name="T69" fmla="*/ 0 h 101"/>
                    <a:gd name="T70" fmla="*/ 1 w 58"/>
                    <a:gd name="T71" fmla="*/ 0 h 101"/>
                    <a:gd name="T72" fmla="*/ 1 w 58"/>
                    <a:gd name="T73" fmla="*/ 0 h 101"/>
                    <a:gd name="T74" fmla="*/ 1 w 58"/>
                    <a:gd name="T75" fmla="*/ 0 h 1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101"/>
                    <a:gd name="T116" fmla="*/ 58 w 58"/>
                    <a:gd name="T117" fmla="*/ 101 h 1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101">
                      <a:moveTo>
                        <a:pt x="58" y="0"/>
                      </a:moveTo>
                      <a:lnTo>
                        <a:pt x="50" y="1"/>
                      </a:lnTo>
                      <a:lnTo>
                        <a:pt x="41" y="3"/>
                      </a:lnTo>
                      <a:lnTo>
                        <a:pt x="33" y="8"/>
                      </a:lnTo>
                      <a:lnTo>
                        <a:pt x="26" y="13"/>
                      </a:lnTo>
                      <a:lnTo>
                        <a:pt x="18" y="20"/>
                      </a:lnTo>
                      <a:lnTo>
                        <a:pt x="12" y="26"/>
                      </a:lnTo>
                      <a:lnTo>
                        <a:pt x="7" y="33"/>
                      </a:lnTo>
                      <a:lnTo>
                        <a:pt x="3" y="41"/>
                      </a:lnTo>
                      <a:lnTo>
                        <a:pt x="1" y="52"/>
                      </a:lnTo>
                      <a:lnTo>
                        <a:pt x="0" y="61"/>
                      </a:lnTo>
                      <a:lnTo>
                        <a:pt x="1" y="69"/>
                      </a:lnTo>
                      <a:lnTo>
                        <a:pt x="4" y="77"/>
                      </a:lnTo>
                      <a:lnTo>
                        <a:pt x="9" y="84"/>
                      </a:lnTo>
                      <a:lnTo>
                        <a:pt x="16" y="91"/>
                      </a:lnTo>
                      <a:lnTo>
                        <a:pt x="23" y="97"/>
                      </a:lnTo>
                      <a:lnTo>
                        <a:pt x="32" y="101"/>
                      </a:lnTo>
                      <a:lnTo>
                        <a:pt x="34" y="101"/>
                      </a:lnTo>
                      <a:lnTo>
                        <a:pt x="38" y="98"/>
                      </a:lnTo>
                      <a:lnTo>
                        <a:pt x="39" y="94"/>
                      </a:lnTo>
                      <a:lnTo>
                        <a:pt x="38" y="91"/>
                      </a:lnTo>
                      <a:lnTo>
                        <a:pt x="31" y="83"/>
                      </a:lnTo>
                      <a:lnTo>
                        <a:pt x="25" y="76"/>
                      </a:lnTo>
                      <a:lnTo>
                        <a:pt x="19" y="67"/>
                      </a:lnTo>
                      <a:lnTo>
                        <a:pt x="15" y="58"/>
                      </a:lnTo>
                      <a:lnTo>
                        <a:pt x="14" y="48"/>
                      </a:lnTo>
                      <a:lnTo>
                        <a:pt x="15" y="38"/>
                      </a:lnTo>
                      <a:lnTo>
                        <a:pt x="18" y="30"/>
                      </a:lnTo>
                      <a:lnTo>
                        <a:pt x="25" y="21"/>
                      </a:lnTo>
                      <a:lnTo>
                        <a:pt x="32" y="14"/>
                      </a:lnTo>
                      <a:lnTo>
                        <a:pt x="41" y="8"/>
                      </a:lnTo>
                      <a:lnTo>
                        <a:pt x="49" y="3"/>
                      </a:lnTo>
                      <a:lnTo>
                        <a:pt x="58" y="1"/>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4" name="Freeform 153"/>
                <p:cNvSpPr>
                  <a:spLocks/>
                </p:cNvSpPr>
                <p:nvPr/>
              </p:nvSpPr>
              <p:spPr bwMode="auto">
                <a:xfrm rot="-2279333">
                  <a:off x="775" y="2767"/>
                  <a:ext cx="49" cy="57"/>
                </a:xfrm>
                <a:custGeom>
                  <a:avLst/>
                  <a:gdLst>
                    <a:gd name="T0" fmla="*/ 0 w 99"/>
                    <a:gd name="T1" fmla="*/ 1 h 113"/>
                    <a:gd name="T2" fmla="*/ 0 w 99"/>
                    <a:gd name="T3" fmla="*/ 1 h 113"/>
                    <a:gd name="T4" fmla="*/ 0 w 99"/>
                    <a:gd name="T5" fmla="*/ 1 h 113"/>
                    <a:gd name="T6" fmla="*/ 0 w 99"/>
                    <a:gd name="T7" fmla="*/ 1 h 113"/>
                    <a:gd name="T8" fmla="*/ 0 w 99"/>
                    <a:gd name="T9" fmla="*/ 1 h 113"/>
                    <a:gd name="T10" fmla="*/ 0 w 99"/>
                    <a:gd name="T11" fmla="*/ 1 h 113"/>
                    <a:gd name="T12" fmla="*/ 0 w 99"/>
                    <a:gd name="T13" fmla="*/ 1 h 113"/>
                    <a:gd name="T14" fmla="*/ 0 w 99"/>
                    <a:gd name="T15" fmla="*/ 1 h 113"/>
                    <a:gd name="T16" fmla="*/ 0 w 99"/>
                    <a:gd name="T17" fmla="*/ 1 h 113"/>
                    <a:gd name="T18" fmla="*/ 0 w 99"/>
                    <a:gd name="T19" fmla="*/ 1 h 113"/>
                    <a:gd name="T20" fmla="*/ 0 w 99"/>
                    <a:gd name="T21" fmla="*/ 1 h 113"/>
                    <a:gd name="T22" fmla="*/ 0 w 99"/>
                    <a:gd name="T23" fmla="*/ 1 h 113"/>
                    <a:gd name="T24" fmla="*/ 0 w 99"/>
                    <a:gd name="T25" fmla="*/ 1 h 113"/>
                    <a:gd name="T26" fmla="*/ 0 w 99"/>
                    <a:gd name="T27" fmla="*/ 1 h 113"/>
                    <a:gd name="T28" fmla="*/ 0 w 99"/>
                    <a:gd name="T29" fmla="*/ 1 h 113"/>
                    <a:gd name="T30" fmla="*/ 0 w 99"/>
                    <a:gd name="T31" fmla="*/ 1 h 113"/>
                    <a:gd name="T32" fmla="*/ 0 w 99"/>
                    <a:gd name="T33" fmla="*/ 1 h 113"/>
                    <a:gd name="T34" fmla="*/ 0 w 99"/>
                    <a:gd name="T35" fmla="*/ 1 h 113"/>
                    <a:gd name="T36" fmla="*/ 0 w 99"/>
                    <a:gd name="T37" fmla="*/ 1 h 113"/>
                    <a:gd name="T38" fmla="*/ 0 w 99"/>
                    <a:gd name="T39" fmla="*/ 1 h 113"/>
                    <a:gd name="T40" fmla="*/ 0 w 99"/>
                    <a:gd name="T41" fmla="*/ 1 h 113"/>
                    <a:gd name="T42" fmla="*/ 0 w 99"/>
                    <a:gd name="T43" fmla="*/ 1 h 113"/>
                    <a:gd name="T44" fmla="*/ 0 w 99"/>
                    <a:gd name="T45" fmla="*/ 1 h 113"/>
                    <a:gd name="T46" fmla="*/ 0 w 99"/>
                    <a:gd name="T47" fmla="*/ 1 h 113"/>
                    <a:gd name="T48" fmla="*/ 0 w 99"/>
                    <a:gd name="T49" fmla="*/ 0 h 113"/>
                    <a:gd name="T50" fmla="*/ 0 w 99"/>
                    <a:gd name="T51" fmla="*/ 0 h 113"/>
                    <a:gd name="T52" fmla="*/ 0 w 99"/>
                    <a:gd name="T53" fmla="*/ 0 h 113"/>
                    <a:gd name="T54" fmla="*/ 0 w 99"/>
                    <a:gd name="T55" fmla="*/ 1 h 113"/>
                    <a:gd name="T56" fmla="*/ 0 w 99"/>
                    <a:gd name="T57" fmla="*/ 1 h 113"/>
                    <a:gd name="T58" fmla="*/ 0 w 99"/>
                    <a:gd name="T59" fmla="*/ 1 h 1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113"/>
                    <a:gd name="T92" fmla="*/ 99 w 99"/>
                    <a:gd name="T93" fmla="*/ 113 h 1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113">
                      <a:moveTo>
                        <a:pt x="0" y="1"/>
                      </a:moveTo>
                      <a:lnTo>
                        <a:pt x="7" y="6"/>
                      </a:lnTo>
                      <a:lnTo>
                        <a:pt x="14" y="12"/>
                      </a:lnTo>
                      <a:lnTo>
                        <a:pt x="21" y="18"/>
                      </a:lnTo>
                      <a:lnTo>
                        <a:pt x="27" y="23"/>
                      </a:lnTo>
                      <a:lnTo>
                        <a:pt x="34" y="30"/>
                      </a:lnTo>
                      <a:lnTo>
                        <a:pt x="39" y="36"/>
                      </a:lnTo>
                      <a:lnTo>
                        <a:pt x="44" y="43"/>
                      </a:lnTo>
                      <a:lnTo>
                        <a:pt x="50" y="50"/>
                      </a:lnTo>
                      <a:lnTo>
                        <a:pt x="59" y="65"/>
                      </a:lnTo>
                      <a:lnTo>
                        <a:pt x="66" y="80"/>
                      </a:lnTo>
                      <a:lnTo>
                        <a:pt x="73" y="96"/>
                      </a:lnTo>
                      <a:lnTo>
                        <a:pt x="82" y="110"/>
                      </a:lnTo>
                      <a:lnTo>
                        <a:pt x="88" y="113"/>
                      </a:lnTo>
                      <a:lnTo>
                        <a:pt x="92" y="110"/>
                      </a:lnTo>
                      <a:lnTo>
                        <a:pt x="97" y="104"/>
                      </a:lnTo>
                      <a:lnTo>
                        <a:pt x="99" y="99"/>
                      </a:lnTo>
                      <a:lnTo>
                        <a:pt x="99" y="82"/>
                      </a:lnTo>
                      <a:lnTo>
                        <a:pt x="92" y="66"/>
                      </a:lnTo>
                      <a:lnTo>
                        <a:pt x="82" y="50"/>
                      </a:lnTo>
                      <a:lnTo>
                        <a:pt x="67" y="37"/>
                      </a:lnTo>
                      <a:lnTo>
                        <a:pt x="51" y="24"/>
                      </a:lnTo>
                      <a:lnTo>
                        <a:pt x="34" y="15"/>
                      </a:lnTo>
                      <a:lnTo>
                        <a:pt x="16" y="6"/>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5" name="Freeform 154"/>
                <p:cNvSpPr>
                  <a:spLocks/>
                </p:cNvSpPr>
                <p:nvPr/>
              </p:nvSpPr>
              <p:spPr bwMode="auto">
                <a:xfrm rot="-2279333">
                  <a:off x="656" y="3597"/>
                  <a:ext cx="428" cy="73"/>
                </a:xfrm>
                <a:custGeom>
                  <a:avLst/>
                  <a:gdLst>
                    <a:gd name="T0" fmla="*/ 1 w 855"/>
                    <a:gd name="T1" fmla="*/ 1 h 146"/>
                    <a:gd name="T2" fmla="*/ 1 w 855"/>
                    <a:gd name="T3" fmla="*/ 1 h 146"/>
                    <a:gd name="T4" fmla="*/ 1 w 855"/>
                    <a:gd name="T5" fmla="*/ 1 h 146"/>
                    <a:gd name="T6" fmla="*/ 1 w 855"/>
                    <a:gd name="T7" fmla="*/ 1 h 146"/>
                    <a:gd name="T8" fmla="*/ 1 w 855"/>
                    <a:gd name="T9" fmla="*/ 1 h 146"/>
                    <a:gd name="T10" fmla="*/ 1 w 855"/>
                    <a:gd name="T11" fmla="*/ 1 h 146"/>
                    <a:gd name="T12" fmla="*/ 1 w 855"/>
                    <a:gd name="T13" fmla="*/ 1 h 146"/>
                    <a:gd name="T14" fmla="*/ 1 w 855"/>
                    <a:gd name="T15" fmla="*/ 1 h 146"/>
                    <a:gd name="T16" fmla="*/ 1 w 855"/>
                    <a:gd name="T17" fmla="*/ 1 h 146"/>
                    <a:gd name="T18" fmla="*/ 1 w 855"/>
                    <a:gd name="T19" fmla="*/ 1 h 146"/>
                    <a:gd name="T20" fmla="*/ 1 w 855"/>
                    <a:gd name="T21" fmla="*/ 1 h 146"/>
                    <a:gd name="T22" fmla="*/ 1 w 855"/>
                    <a:gd name="T23" fmla="*/ 1 h 146"/>
                    <a:gd name="T24" fmla="*/ 1 w 855"/>
                    <a:gd name="T25" fmla="*/ 1 h 146"/>
                    <a:gd name="T26" fmla="*/ 1 w 855"/>
                    <a:gd name="T27" fmla="*/ 1 h 146"/>
                    <a:gd name="T28" fmla="*/ 1 w 855"/>
                    <a:gd name="T29" fmla="*/ 1 h 146"/>
                    <a:gd name="T30" fmla="*/ 1 w 855"/>
                    <a:gd name="T31" fmla="*/ 1 h 146"/>
                    <a:gd name="T32" fmla="*/ 1 w 855"/>
                    <a:gd name="T33" fmla="*/ 1 h 146"/>
                    <a:gd name="T34" fmla="*/ 1 w 855"/>
                    <a:gd name="T35" fmla="*/ 1 h 146"/>
                    <a:gd name="T36" fmla="*/ 1 w 855"/>
                    <a:gd name="T37" fmla="*/ 1 h 146"/>
                    <a:gd name="T38" fmla="*/ 1 w 855"/>
                    <a:gd name="T39" fmla="*/ 1 h 146"/>
                    <a:gd name="T40" fmla="*/ 1 w 855"/>
                    <a:gd name="T41" fmla="*/ 1 h 146"/>
                    <a:gd name="T42" fmla="*/ 1 w 855"/>
                    <a:gd name="T43" fmla="*/ 1 h 146"/>
                    <a:gd name="T44" fmla="*/ 1 w 855"/>
                    <a:gd name="T45" fmla="*/ 1 h 146"/>
                    <a:gd name="T46" fmla="*/ 1 w 855"/>
                    <a:gd name="T47" fmla="*/ 1 h 146"/>
                    <a:gd name="T48" fmla="*/ 1 w 855"/>
                    <a:gd name="T49" fmla="*/ 1 h 146"/>
                    <a:gd name="T50" fmla="*/ 1 w 855"/>
                    <a:gd name="T51" fmla="*/ 1 h 146"/>
                    <a:gd name="T52" fmla="*/ 1 w 855"/>
                    <a:gd name="T53" fmla="*/ 1 h 146"/>
                    <a:gd name="T54" fmla="*/ 1 w 855"/>
                    <a:gd name="T55" fmla="*/ 1 h 146"/>
                    <a:gd name="T56" fmla="*/ 1 w 855"/>
                    <a:gd name="T57" fmla="*/ 1 h 146"/>
                    <a:gd name="T58" fmla="*/ 1 w 855"/>
                    <a:gd name="T59" fmla="*/ 1 h 146"/>
                    <a:gd name="T60" fmla="*/ 1 w 855"/>
                    <a:gd name="T61" fmla="*/ 1 h 146"/>
                    <a:gd name="T62" fmla="*/ 1 w 855"/>
                    <a:gd name="T63" fmla="*/ 1 h 146"/>
                    <a:gd name="T64" fmla="*/ 1 w 855"/>
                    <a:gd name="T65" fmla="*/ 1 h 146"/>
                    <a:gd name="T66" fmla="*/ 1 w 855"/>
                    <a:gd name="T67" fmla="*/ 1 h 146"/>
                    <a:gd name="T68" fmla="*/ 1 w 855"/>
                    <a:gd name="T69" fmla="*/ 1 h 146"/>
                    <a:gd name="T70" fmla="*/ 1 w 855"/>
                    <a:gd name="T71" fmla="*/ 1 h 146"/>
                    <a:gd name="T72" fmla="*/ 1 w 855"/>
                    <a:gd name="T73" fmla="*/ 1 h 146"/>
                    <a:gd name="T74" fmla="*/ 1 w 855"/>
                    <a:gd name="T75" fmla="*/ 1 h 146"/>
                    <a:gd name="T76" fmla="*/ 1 w 855"/>
                    <a:gd name="T77" fmla="*/ 1 h 146"/>
                    <a:gd name="T78" fmla="*/ 1 w 855"/>
                    <a:gd name="T79" fmla="*/ 1 h 146"/>
                    <a:gd name="T80" fmla="*/ 1 w 855"/>
                    <a:gd name="T81" fmla="*/ 1 h 146"/>
                    <a:gd name="T82" fmla="*/ 1 w 855"/>
                    <a:gd name="T83" fmla="*/ 1 h 146"/>
                    <a:gd name="T84" fmla="*/ 1 w 855"/>
                    <a:gd name="T85" fmla="*/ 1 h 146"/>
                    <a:gd name="T86" fmla="*/ 1 w 855"/>
                    <a:gd name="T87" fmla="*/ 1 h 146"/>
                    <a:gd name="T88" fmla="*/ 1 w 855"/>
                    <a:gd name="T89" fmla="*/ 1 h 146"/>
                    <a:gd name="T90" fmla="*/ 1 w 855"/>
                    <a:gd name="T91" fmla="*/ 1 h 146"/>
                    <a:gd name="T92" fmla="*/ 1 w 855"/>
                    <a:gd name="T93" fmla="*/ 1 h 146"/>
                    <a:gd name="T94" fmla="*/ 1 w 855"/>
                    <a:gd name="T95" fmla="*/ 1 h 146"/>
                    <a:gd name="T96" fmla="*/ 1 w 855"/>
                    <a:gd name="T97" fmla="*/ 1 h 146"/>
                    <a:gd name="T98" fmla="*/ 1 w 855"/>
                    <a:gd name="T99" fmla="*/ 1 h 146"/>
                    <a:gd name="T100" fmla="*/ 1 w 855"/>
                    <a:gd name="T101" fmla="*/ 1 h 146"/>
                    <a:gd name="T102" fmla="*/ 1 w 855"/>
                    <a:gd name="T103" fmla="*/ 1 h 146"/>
                    <a:gd name="T104" fmla="*/ 1 w 855"/>
                    <a:gd name="T105" fmla="*/ 1 h 146"/>
                    <a:gd name="T106" fmla="*/ 1 w 855"/>
                    <a:gd name="T107" fmla="*/ 1 h 146"/>
                    <a:gd name="T108" fmla="*/ 0 w 855"/>
                    <a:gd name="T109" fmla="*/ 0 h 146"/>
                    <a:gd name="T110" fmla="*/ 0 w 855"/>
                    <a:gd name="T111" fmla="*/ 0 h 146"/>
                    <a:gd name="T112" fmla="*/ 0 w 855"/>
                    <a:gd name="T113" fmla="*/ 0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5"/>
                    <a:gd name="T172" fmla="*/ 0 h 146"/>
                    <a:gd name="T173" fmla="*/ 855 w 855"/>
                    <a:gd name="T174" fmla="*/ 146 h 1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5" h="146">
                      <a:moveTo>
                        <a:pt x="0" y="0"/>
                      </a:moveTo>
                      <a:lnTo>
                        <a:pt x="13" y="1"/>
                      </a:lnTo>
                      <a:lnTo>
                        <a:pt x="25" y="2"/>
                      </a:lnTo>
                      <a:lnTo>
                        <a:pt x="38" y="5"/>
                      </a:lnTo>
                      <a:lnTo>
                        <a:pt x="49" y="7"/>
                      </a:lnTo>
                      <a:lnTo>
                        <a:pt x="62" y="9"/>
                      </a:lnTo>
                      <a:lnTo>
                        <a:pt x="75" y="13"/>
                      </a:lnTo>
                      <a:lnTo>
                        <a:pt x="87" y="16"/>
                      </a:lnTo>
                      <a:lnTo>
                        <a:pt x="100" y="20"/>
                      </a:lnTo>
                      <a:lnTo>
                        <a:pt x="113" y="24"/>
                      </a:lnTo>
                      <a:lnTo>
                        <a:pt x="124" y="28"/>
                      </a:lnTo>
                      <a:lnTo>
                        <a:pt x="137" y="31"/>
                      </a:lnTo>
                      <a:lnTo>
                        <a:pt x="150" y="36"/>
                      </a:lnTo>
                      <a:lnTo>
                        <a:pt x="161" y="39"/>
                      </a:lnTo>
                      <a:lnTo>
                        <a:pt x="174" y="43"/>
                      </a:lnTo>
                      <a:lnTo>
                        <a:pt x="185" y="46"/>
                      </a:lnTo>
                      <a:lnTo>
                        <a:pt x="198" y="50"/>
                      </a:lnTo>
                      <a:lnTo>
                        <a:pt x="211" y="53"/>
                      </a:lnTo>
                      <a:lnTo>
                        <a:pt x="225" y="55"/>
                      </a:lnTo>
                      <a:lnTo>
                        <a:pt x="237" y="59"/>
                      </a:lnTo>
                      <a:lnTo>
                        <a:pt x="251" y="62"/>
                      </a:lnTo>
                      <a:lnTo>
                        <a:pt x="264" y="66"/>
                      </a:lnTo>
                      <a:lnTo>
                        <a:pt x="278" y="68"/>
                      </a:lnTo>
                      <a:lnTo>
                        <a:pt x="290" y="72"/>
                      </a:lnTo>
                      <a:lnTo>
                        <a:pt x="304" y="74"/>
                      </a:lnTo>
                      <a:lnTo>
                        <a:pt x="317" y="77"/>
                      </a:lnTo>
                      <a:lnTo>
                        <a:pt x="331" y="80"/>
                      </a:lnTo>
                      <a:lnTo>
                        <a:pt x="344" y="83"/>
                      </a:lnTo>
                      <a:lnTo>
                        <a:pt x="357" y="85"/>
                      </a:lnTo>
                      <a:lnTo>
                        <a:pt x="371" y="88"/>
                      </a:lnTo>
                      <a:lnTo>
                        <a:pt x="385" y="89"/>
                      </a:lnTo>
                      <a:lnTo>
                        <a:pt x="397" y="91"/>
                      </a:lnTo>
                      <a:lnTo>
                        <a:pt x="411" y="92"/>
                      </a:lnTo>
                      <a:lnTo>
                        <a:pt x="425" y="93"/>
                      </a:lnTo>
                      <a:lnTo>
                        <a:pt x="439" y="96"/>
                      </a:lnTo>
                      <a:lnTo>
                        <a:pt x="454" y="97"/>
                      </a:lnTo>
                      <a:lnTo>
                        <a:pt x="468" y="98"/>
                      </a:lnTo>
                      <a:lnTo>
                        <a:pt x="481" y="99"/>
                      </a:lnTo>
                      <a:lnTo>
                        <a:pt x="495" y="100"/>
                      </a:lnTo>
                      <a:lnTo>
                        <a:pt x="509" y="102"/>
                      </a:lnTo>
                      <a:lnTo>
                        <a:pt x="524" y="103"/>
                      </a:lnTo>
                      <a:lnTo>
                        <a:pt x="538" y="104"/>
                      </a:lnTo>
                      <a:lnTo>
                        <a:pt x="552" y="105"/>
                      </a:lnTo>
                      <a:lnTo>
                        <a:pt x="566" y="107"/>
                      </a:lnTo>
                      <a:lnTo>
                        <a:pt x="579" y="108"/>
                      </a:lnTo>
                      <a:lnTo>
                        <a:pt x="593" y="110"/>
                      </a:lnTo>
                      <a:lnTo>
                        <a:pt x="608" y="112"/>
                      </a:lnTo>
                      <a:lnTo>
                        <a:pt x="622" y="113"/>
                      </a:lnTo>
                      <a:lnTo>
                        <a:pt x="636" y="115"/>
                      </a:lnTo>
                      <a:lnTo>
                        <a:pt x="650" y="118"/>
                      </a:lnTo>
                      <a:lnTo>
                        <a:pt x="662" y="119"/>
                      </a:lnTo>
                      <a:lnTo>
                        <a:pt x="676" y="121"/>
                      </a:lnTo>
                      <a:lnTo>
                        <a:pt x="690" y="123"/>
                      </a:lnTo>
                      <a:lnTo>
                        <a:pt x="703" y="126"/>
                      </a:lnTo>
                      <a:lnTo>
                        <a:pt x="716" y="128"/>
                      </a:lnTo>
                      <a:lnTo>
                        <a:pt x="729" y="129"/>
                      </a:lnTo>
                      <a:lnTo>
                        <a:pt x="743" y="131"/>
                      </a:lnTo>
                      <a:lnTo>
                        <a:pt x="757" y="134"/>
                      </a:lnTo>
                      <a:lnTo>
                        <a:pt x="769" y="136"/>
                      </a:lnTo>
                      <a:lnTo>
                        <a:pt x="783" y="137"/>
                      </a:lnTo>
                      <a:lnTo>
                        <a:pt x="797" y="140"/>
                      </a:lnTo>
                      <a:lnTo>
                        <a:pt x="810" y="142"/>
                      </a:lnTo>
                      <a:lnTo>
                        <a:pt x="824" y="143"/>
                      </a:lnTo>
                      <a:lnTo>
                        <a:pt x="836" y="145"/>
                      </a:lnTo>
                      <a:lnTo>
                        <a:pt x="850" y="146"/>
                      </a:lnTo>
                      <a:lnTo>
                        <a:pt x="852" y="145"/>
                      </a:lnTo>
                      <a:lnTo>
                        <a:pt x="853" y="144"/>
                      </a:lnTo>
                      <a:lnTo>
                        <a:pt x="855" y="142"/>
                      </a:lnTo>
                      <a:lnTo>
                        <a:pt x="853" y="141"/>
                      </a:lnTo>
                      <a:lnTo>
                        <a:pt x="827" y="136"/>
                      </a:lnTo>
                      <a:lnTo>
                        <a:pt x="801" y="131"/>
                      </a:lnTo>
                      <a:lnTo>
                        <a:pt x="774" y="127"/>
                      </a:lnTo>
                      <a:lnTo>
                        <a:pt x="748" y="123"/>
                      </a:lnTo>
                      <a:lnTo>
                        <a:pt x="721" y="119"/>
                      </a:lnTo>
                      <a:lnTo>
                        <a:pt x="695" y="115"/>
                      </a:lnTo>
                      <a:lnTo>
                        <a:pt x="668" y="112"/>
                      </a:lnTo>
                      <a:lnTo>
                        <a:pt x="642" y="110"/>
                      </a:lnTo>
                      <a:lnTo>
                        <a:pt x="615" y="106"/>
                      </a:lnTo>
                      <a:lnTo>
                        <a:pt x="589" y="104"/>
                      </a:lnTo>
                      <a:lnTo>
                        <a:pt x="563" y="100"/>
                      </a:lnTo>
                      <a:lnTo>
                        <a:pt x="537" y="98"/>
                      </a:lnTo>
                      <a:lnTo>
                        <a:pt x="509" y="96"/>
                      </a:lnTo>
                      <a:lnTo>
                        <a:pt x="483" y="93"/>
                      </a:lnTo>
                      <a:lnTo>
                        <a:pt x="456" y="91"/>
                      </a:lnTo>
                      <a:lnTo>
                        <a:pt x="430" y="89"/>
                      </a:lnTo>
                      <a:lnTo>
                        <a:pt x="415" y="88"/>
                      </a:lnTo>
                      <a:lnTo>
                        <a:pt x="398" y="85"/>
                      </a:lnTo>
                      <a:lnTo>
                        <a:pt x="384" y="83"/>
                      </a:lnTo>
                      <a:lnTo>
                        <a:pt x="367" y="81"/>
                      </a:lnTo>
                      <a:lnTo>
                        <a:pt x="352" y="78"/>
                      </a:lnTo>
                      <a:lnTo>
                        <a:pt x="337" y="76"/>
                      </a:lnTo>
                      <a:lnTo>
                        <a:pt x="321" y="73"/>
                      </a:lnTo>
                      <a:lnTo>
                        <a:pt x="306" y="69"/>
                      </a:lnTo>
                      <a:lnTo>
                        <a:pt x="290" y="67"/>
                      </a:lnTo>
                      <a:lnTo>
                        <a:pt x="275" y="63"/>
                      </a:lnTo>
                      <a:lnTo>
                        <a:pt x="259" y="60"/>
                      </a:lnTo>
                      <a:lnTo>
                        <a:pt x="244" y="57"/>
                      </a:lnTo>
                      <a:lnTo>
                        <a:pt x="229" y="53"/>
                      </a:lnTo>
                      <a:lnTo>
                        <a:pt x="213" y="50"/>
                      </a:lnTo>
                      <a:lnTo>
                        <a:pt x="198" y="46"/>
                      </a:lnTo>
                      <a:lnTo>
                        <a:pt x="183" y="43"/>
                      </a:lnTo>
                      <a:lnTo>
                        <a:pt x="160" y="37"/>
                      </a:lnTo>
                      <a:lnTo>
                        <a:pt x="138" y="30"/>
                      </a:lnTo>
                      <a:lnTo>
                        <a:pt x="115" y="24"/>
                      </a:lnTo>
                      <a:lnTo>
                        <a:pt x="92" y="17"/>
                      </a:lnTo>
                      <a:lnTo>
                        <a:pt x="69" y="10"/>
                      </a:lnTo>
                      <a:lnTo>
                        <a:pt x="46" y="6"/>
                      </a:lnTo>
                      <a:lnTo>
                        <a:pt x="2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6" name="Freeform 155"/>
                <p:cNvSpPr>
                  <a:spLocks/>
                </p:cNvSpPr>
                <p:nvPr/>
              </p:nvSpPr>
              <p:spPr bwMode="auto">
                <a:xfrm rot="-2279333">
                  <a:off x="643" y="3481"/>
                  <a:ext cx="215" cy="39"/>
                </a:xfrm>
                <a:custGeom>
                  <a:avLst/>
                  <a:gdLst>
                    <a:gd name="T0" fmla="*/ 1 w 429"/>
                    <a:gd name="T1" fmla="*/ 1 h 78"/>
                    <a:gd name="T2" fmla="*/ 1 w 429"/>
                    <a:gd name="T3" fmla="*/ 1 h 78"/>
                    <a:gd name="T4" fmla="*/ 1 w 429"/>
                    <a:gd name="T5" fmla="*/ 0 h 78"/>
                    <a:gd name="T6" fmla="*/ 0 w 429"/>
                    <a:gd name="T7" fmla="*/ 0 h 78"/>
                    <a:gd name="T8" fmla="*/ 1 w 429"/>
                    <a:gd name="T9" fmla="*/ 1 h 78"/>
                    <a:gd name="T10" fmla="*/ 1 w 429"/>
                    <a:gd name="T11" fmla="*/ 1 h 78"/>
                    <a:gd name="T12" fmla="*/ 1 w 429"/>
                    <a:gd name="T13" fmla="*/ 1 h 78"/>
                    <a:gd name="T14" fmla="*/ 1 w 429"/>
                    <a:gd name="T15" fmla="*/ 1 h 78"/>
                    <a:gd name="T16" fmla="*/ 1 w 429"/>
                    <a:gd name="T17" fmla="*/ 1 h 78"/>
                    <a:gd name="T18" fmla="*/ 1 w 429"/>
                    <a:gd name="T19" fmla="*/ 1 h 78"/>
                    <a:gd name="T20" fmla="*/ 1 w 429"/>
                    <a:gd name="T21" fmla="*/ 1 h 78"/>
                    <a:gd name="T22" fmla="*/ 1 w 429"/>
                    <a:gd name="T23" fmla="*/ 1 h 78"/>
                    <a:gd name="T24" fmla="*/ 1 w 429"/>
                    <a:gd name="T25" fmla="*/ 1 h 78"/>
                    <a:gd name="T26" fmla="*/ 1 w 429"/>
                    <a:gd name="T27" fmla="*/ 1 h 78"/>
                    <a:gd name="T28" fmla="*/ 1 w 429"/>
                    <a:gd name="T29" fmla="*/ 1 h 78"/>
                    <a:gd name="T30" fmla="*/ 1 w 429"/>
                    <a:gd name="T31" fmla="*/ 1 h 78"/>
                    <a:gd name="T32" fmla="*/ 1 w 429"/>
                    <a:gd name="T33" fmla="*/ 1 h 78"/>
                    <a:gd name="T34" fmla="*/ 1 w 429"/>
                    <a:gd name="T35" fmla="*/ 1 h 78"/>
                    <a:gd name="T36" fmla="*/ 1 w 429"/>
                    <a:gd name="T37" fmla="*/ 1 h 78"/>
                    <a:gd name="T38" fmla="*/ 1 w 429"/>
                    <a:gd name="T39" fmla="*/ 1 h 78"/>
                    <a:gd name="T40" fmla="*/ 1 w 429"/>
                    <a:gd name="T41" fmla="*/ 1 h 78"/>
                    <a:gd name="T42" fmla="*/ 1 w 429"/>
                    <a:gd name="T43" fmla="*/ 1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9"/>
                    <a:gd name="T67" fmla="*/ 0 h 78"/>
                    <a:gd name="T68" fmla="*/ 429 w 429"/>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9" h="78">
                      <a:moveTo>
                        <a:pt x="19" y="6"/>
                      </a:moveTo>
                      <a:lnTo>
                        <a:pt x="15" y="4"/>
                      </a:lnTo>
                      <a:lnTo>
                        <a:pt x="7" y="0"/>
                      </a:lnTo>
                      <a:lnTo>
                        <a:pt x="0" y="0"/>
                      </a:lnTo>
                      <a:lnTo>
                        <a:pt x="1" y="8"/>
                      </a:lnTo>
                      <a:lnTo>
                        <a:pt x="8" y="12"/>
                      </a:lnTo>
                      <a:lnTo>
                        <a:pt x="23" y="16"/>
                      </a:lnTo>
                      <a:lnTo>
                        <a:pt x="45" y="22"/>
                      </a:lnTo>
                      <a:lnTo>
                        <a:pt x="72" y="28"/>
                      </a:lnTo>
                      <a:lnTo>
                        <a:pt x="105" y="33"/>
                      </a:lnTo>
                      <a:lnTo>
                        <a:pt x="141" y="38"/>
                      </a:lnTo>
                      <a:lnTo>
                        <a:pt x="179" y="44"/>
                      </a:lnTo>
                      <a:lnTo>
                        <a:pt x="219" y="50"/>
                      </a:lnTo>
                      <a:lnTo>
                        <a:pt x="259" y="56"/>
                      </a:lnTo>
                      <a:lnTo>
                        <a:pt x="297" y="60"/>
                      </a:lnTo>
                      <a:lnTo>
                        <a:pt x="333" y="66"/>
                      </a:lnTo>
                      <a:lnTo>
                        <a:pt x="364" y="69"/>
                      </a:lnTo>
                      <a:lnTo>
                        <a:pt x="390" y="73"/>
                      </a:lnTo>
                      <a:lnTo>
                        <a:pt x="411" y="75"/>
                      </a:lnTo>
                      <a:lnTo>
                        <a:pt x="425" y="78"/>
                      </a:lnTo>
                      <a:lnTo>
                        <a:pt x="429" y="78"/>
                      </a:lnTo>
                      <a:lnTo>
                        <a:pt x="1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780" name="Rectangle 156"/>
              <p:cNvSpPr>
                <a:spLocks noChangeArrowheads="1"/>
              </p:cNvSpPr>
              <p:nvPr/>
            </p:nvSpPr>
            <p:spPr bwMode="auto">
              <a:xfrm rot="2398458">
                <a:off x="2592" y="3408"/>
                <a:ext cx="125" cy="188"/>
              </a:xfrm>
              <a:prstGeom prst="rect">
                <a:avLst/>
              </a:prstGeom>
              <a:solidFill>
                <a:srgbClr val="F6EDC8">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grpSp>
      </p:grpSp>
      <p:pic>
        <p:nvPicPr>
          <p:cNvPr id="29701" name="Picture 157" descr="j0250297[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4800" y="3886200"/>
            <a:ext cx="565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Freeform 158"/>
          <p:cNvSpPr>
            <a:spLocks/>
          </p:cNvSpPr>
          <p:nvPr/>
        </p:nvSpPr>
        <p:spPr bwMode="auto">
          <a:xfrm>
            <a:off x="7010400" y="4267200"/>
            <a:ext cx="1039813" cy="476250"/>
          </a:xfrm>
          <a:custGeom>
            <a:avLst/>
            <a:gdLst>
              <a:gd name="T0" fmla="*/ 0 w 655"/>
              <a:gd name="T1" fmla="*/ 2147483647 h 300"/>
              <a:gd name="T2" fmla="*/ 2147483647 w 655"/>
              <a:gd name="T3" fmla="*/ 2147483647 h 300"/>
              <a:gd name="T4" fmla="*/ 2147483647 w 655"/>
              <a:gd name="T5" fmla="*/ 2147483647 h 300"/>
              <a:gd name="T6" fmla="*/ 2147483647 w 655"/>
              <a:gd name="T7" fmla="*/ 0 h 300"/>
              <a:gd name="T8" fmla="*/ 0 60000 65536"/>
              <a:gd name="T9" fmla="*/ 0 60000 65536"/>
              <a:gd name="T10" fmla="*/ 0 60000 65536"/>
              <a:gd name="T11" fmla="*/ 0 60000 65536"/>
              <a:gd name="T12" fmla="*/ 0 w 655"/>
              <a:gd name="T13" fmla="*/ 0 h 300"/>
              <a:gd name="T14" fmla="*/ 655 w 655"/>
              <a:gd name="T15" fmla="*/ 300 h 300"/>
            </a:gdLst>
            <a:ahLst/>
            <a:cxnLst>
              <a:cxn ang="T8">
                <a:pos x="T0" y="T1"/>
              </a:cxn>
              <a:cxn ang="T9">
                <a:pos x="T2" y="T3"/>
              </a:cxn>
              <a:cxn ang="T10">
                <a:pos x="T4" y="T5"/>
              </a:cxn>
              <a:cxn ang="T11">
                <a:pos x="T6" y="T7"/>
              </a:cxn>
            </a:cxnLst>
            <a:rect l="T12" t="T13" r="T14" b="T15"/>
            <a:pathLst>
              <a:path w="655" h="300">
                <a:moveTo>
                  <a:pt x="0" y="300"/>
                </a:moveTo>
                <a:cubicBezTo>
                  <a:pt x="57" y="266"/>
                  <a:pt x="279" y="115"/>
                  <a:pt x="350" y="99"/>
                </a:cubicBezTo>
                <a:cubicBezTo>
                  <a:pt x="421" y="83"/>
                  <a:pt x="375" y="217"/>
                  <a:pt x="426" y="201"/>
                </a:cubicBezTo>
                <a:cubicBezTo>
                  <a:pt x="477" y="185"/>
                  <a:pt x="607" y="42"/>
                  <a:pt x="655" y="0"/>
                </a:cubicBezTo>
              </a:path>
            </a:pathLst>
          </a:custGeom>
          <a:noFill/>
          <a:ln w="38100">
            <a:solidFill>
              <a:srgbClr val="7EBC34"/>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grpSp>
        <p:nvGrpSpPr>
          <p:cNvPr id="29703" name="Group 88"/>
          <p:cNvGrpSpPr>
            <a:grpSpLocks/>
          </p:cNvGrpSpPr>
          <p:nvPr/>
        </p:nvGrpSpPr>
        <p:grpSpPr bwMode="auto">
          <a:xfrm>
            <a:off x="6400800" y="4267200"/>
            <a:ext cx="712788" cy="928688"/>
            <a:chOff x="2312" y="3167"/>
            <a:chExt cx="449" cy="585"/>
          </a:xfrm>
        </p:grpSpPr>
        <p:grpSp>
          <p:nvGrpSpPr>
            <p:cNvPr id="29710" name="Group 10"/>
            <p:cNvGrpSpPr>
              <a:grpSpLocks/>
            </p:cNvGrpSpPr>
            <p:nvPr/>
          </p:nvGrpSpPr>
          <p:grpSpPr bwMode="auto">
            <a:xfrm>
              <a:off x="2312" y="3167"/>
              <a:ext cx="309" cy="585"/>
              <a:chOff x="1257" y="1676"/>
              <a:chExt cx="393" cy="776"/>
            </a:xfrm>
          </p:grpSpPr>
          <p:grpSp>
            <p:nvGrpSpPr>
              <p:cNvPr id="29770" name="Group 11"/>
              <p:cNvGrpSpPr>
                <a:grpSpLocks/>
              </p:cNvGrpSpPr>
              <p:nvPr/>
            </p:nvGrpSpPr>
            <p:grpSpPr bwMode="auto">
              <a:xfrm>
                <a:off x="1257" y="1676"/>
                <a:ext cx="393" cy="470"/>
                <a:chOff x="2208" y="1935"/>
                <a:chExt cx="622" cy="688"/>
              </a:xfrm>
            </p:grpSpPr>
            <p:sp>
              <p:nvSpPr>
                <p:cNvPr id="29773" name="Freeform 12"/>
                <p:cNvSpPr>
                  <a:spLocks/>
                </p:cNvSpPr>
                <p:nvPr/>
              </p:nvSpPr>
              <p:spPr bwMode="auto">
                <a:xfrm>
                  <a:off x="2378" y="2204"/>
                  <a:ext cx="210" cy="402"/>
                </a:xfrm>
                <a:custGeom>
                  <a:avLst/>
                  <a:gdLst>
                    <a:gd name="T0" fmla="*/ 43 w 210"/>
                    <a:gd name="T1" fmla="*/ 52 h 402"/>
                    <a:gd name="T2" fmla="*/ 65 w 210"/>
                    <a:gd name="T3" fmla="*/ 27 h 402"/>
                    <a:gd name="T4" fmla="*/ 93 w 210"/>
                    <a:gd name="T5" fmla="*/ 9 h 402"/>
                    <a:gd name="T6" fmla="*/ 117 w 210"/>
                    <a:gd name="T7" fmla="*/ 0 h 402"/>
                    <a:gd name="T8" fmla="*/ 145 w 210"/>
                    <a:gd name="T9" fmla="*/ 2 h 402"/>
                    <a:gd name="T10" fmla="*/ 172 w 210"/>
                    <a:gd name="T11" fmla="*/ 14 h 402"/>
                    <a:gd name="T12" fmla="*/ 187 w 210"/>
                    <a:gd name="T13" fmla="*/ 29 h 402"/>
                    <a:gd name="T14" fmla="*/ 193 w 210"/>
                    <a:gd name="T15" fmla="*/ 49 h 402"/>
                    <a:gd name="T16" fmla="*/ 195 w 210"/>
                    <a:gd name="T17" fmla="*/ 77 h 402"/>
                    <a:gd name="T18" fmla="*/ 185 w 210"/>
                    <a:gd name="T19" fmla="*/ 107 h 402"/>
                    <a:gd name="T20" fmla="*/ 177 w 210"/>
                    <a:gd name="T21" fmla="*/ 147 h 402"/>
                    <a:gd name="T22" fmla="*/ 175 w 210"/>
                    <a:gd name="T23" fmla="*/ 185 h 402"/>
                    <a:gd name="T24" fmla="*/ 183 w 210"/>
                    <a:gd name="T25" fmla="*/ 220 h 402"/>
                    <a:gd name="T26" fmla="*/ 198 w 210"/>
                    <a:gd name="T27" fmla="*/ 258 h 402"/>
                    <a:gd name="T28" fmla="*/ 208 w 210"/>
                    <a:gd name="T29" fmla="*/ 288 h 402"/>
                    <a:gd name="T30" fmla="*/ 210 w 210"/>
                    <a:gd name="T31" fmla="*/ 318 h 402"/>
                    <a:gd name="T32" fmla="*/ 202 w 210"/>
                    <a:gd name="T33" fmla="*/ 347 h 402"/>
                    <a:gd name="T34" fmla="*/ 188 w 210"/>
                    <a:gd name="T35" fmla="*/ 367 h 402"/>
                    <a:gd name="T36" fmla="*/ 168 w 210"/>
                    <a:gd name="T37" fmla="*/ 383 h 402"/>
                    <a:gd name="T38" fmla="*/ 148 w 210"/>
                    <a:gd name="T39" fmla="*/ 397 h 402"/>
                    <a:gd name="T40" fmla="*/ 112 w 210"/>
                    <a:gd name="T41" fmla="*/ 402 h 402"/>
                    <a:gd name="T42" fmla="*/ 80 w 210"/>
                    <a:gd name="T43" fmla="*/ 398 h 402"/>
                    <a:gd name="T44" fmla="*/ 50 w 210"/>
                    <a:gd name="T45" fmla="*/ 380 h 402"/>
                    <a:gd name="T46" fmla="*/ 32 w 210"/>
                    <a:gd name="T47" fmla="*/ 357 h 402"/>
                    <a:gd name="T48" fmla="*/ 20 w 210"/>
                    <a:gd name="T49" fmla="*/ 327 h 402"/>
                    <a:gd name="T50" fmla="*/ 5 w 210"/>
                    <a:gd name="T51" fmla="*/ 282 h 402"/>
                    <a:gd name="T52" fmla="*/ 0 w 210"/>
                    <a:gd name="T53" fmla="*/ 240 h 402"/>
                    <a:gd name="T54" fmla="*/ 0 w 210"/>
                    <a:gd name="T55" fmla="*/ 187 h 402"/>
                    <a:gd name="T56" fmla="*/ 5 w 210"/>
                    <a:gd name="T57" fmla="*/ 139 h 402"/>
                    <a:gd name="T58" fmla="*/ 13 w 210"/>
                    <a:gd name="T59" fmla="*/ 100 h 402"/>
                    <a:gd name="T60" fmla="*/ 28 w 210"/>
                    <a:gd name="T61" fmla="*/ 67 h 402"/>
                    <a:gd name="T62" fmla="*/ 43 w 210"/>
                    <a:gd name="T63" fmla="*/ 52 h 4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
                    <a:gd name="T97" fmla="*/ 0 h 402"/>
                    <a:gd name="T98" fmla="*/ 210 w 210"/>
                    <a:gd name="T99" fmla="*/ 402 h 4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 h="402">
                      <a:moveTo>
                        <a:pt x="43" y="52"/>
                      </a:moveTo>
                      <a:lnTo>
                        <a:pt x="65" y="27"/>
                      </a:lnTo>
                      <a:lnTo>
                        <a:pt x="93" y="9"/>
                      </a:lnTo>
                      <a:lnTo>
                        <a:pt x="117" y="0"/>
                      </a:lnTo>
                      <a:lnTo>
                        <a:pt x="145" y="2"/>
                      </a:lnTo>
                      <a:lnTo>
                        <a:pt x="172" y="14"/>
                      </a:lnTo>
                      <a:lnTo>
                        <a:pt x="187" y="29"/>
                      </a:lnTo>
                      <a:lnTo>
                        <a:pt x="193" y="49"/>
                      </a:lnTo>
                      <a:lnTo>
                        <a:pt x="195" y="77"/>
                      </a:lnTo>
                      <a:lnTo>
                        <a:pt x="185" y="107"/>
                      </a:lnTo>
                      <a:lnTo>
                        <a:pt x="177" y="147"/>
                      </a:lnTo>
                      <a:lnTo>
                        <a:pt x="175" y="185"/>
                      </a:lnTo>
                      <a:lnTo>
                        <a:pt x="183" y="220"/>
                      </a:lnTo>
                      <a:lnTo>
                        <a:pt x="198" y="258"/>
                      </a:lnTo>
                      <a:lnTo>
                        <a:pt x="208" y="288"/>
                      </a:lnTo>
                      <a:lnTo>
                        <a:pt x="210" y="318"/>
                      </a:lnTo>
                      <a:lnTo>
                        <a:pt x="202" y="347"/>
                      </a:lnTo>
                      <a:lnTo>
                        <a:pt x="188" y="367"/>
                      </a:lnTo>
                      <a:lnTo>
                        <a:pt x="168" y="383"/>
                      </a:lnTo>
                      <a:lnTo>
                        <a:pt x="148" y="397"/>
                      </a:lnTo>
                      <a:lnTo>
                        <a:pt x="112" y="402"/>
                      </a:lnTo>
                      <a:lnTo>
                        <a:pt x="80" y="398"/>
                      </a:lnTo>
                      <a:lnTo>
                        <a:pt x="50" y="380"/>
                      </a:lnTo>
                      <a:lnTo>
                        <a:pt x="32" y="357"/>
                      </a:lnTo>
                      <a:lnTo>
                        <a:pt x="20" y="327"/>
                      </a:lnTo>
                      <a:lnTo>
                        <a:pt x="5" y="282"/>
                      </a:lnTo>
                      <a:lnTo>
                        <a:pt x="0" y="240"/>
                      </a:lnTo>
                      <a:lnTo>
                        <a:pt x="0" y="187"/>
                      </a:lnTo>
                      <a:lnTo>
                        <a:pt x="5" y="139"/>
                      </a:lnTo>
                      <a:lnTo>
                        <a:pt x="13" y="100"/>
                      </a:lnTo>
                      <a:lnTo>
                        <a:pt x="28" y="67"/>
                      </a:lnTo>
                      <a:lnTo>
                        <a:pt x="43" y="5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4" name="Freeform 13"/>
                <p:cNvSpPr>
                  <a:spLocks/>
                </p:cNvSpPr>
                <p:nvPr/>
              </p:nvSpPr>
              <p:spPr bwMode="auto">
                <a:xfrm>
                  <a:off x="2208" y="2214"/>
                  <a:ext cx="302" cy="317"/>
                </a:xfrm>
                <a:custGeom>
                  <a:avLst/>
                  <a:gdLst>
                    <a:gd name="T0" fmla="*/ 279 w 302"/>
                    <a:gd name="T1" fmla="*/ 0 h 317"/>
                    <a:gd name="T2" fmla="*/ 302 w 302"/>
                    <a:gd name="T3" fmla="*/ 31 h 317"/>
                    <a:gd name="T4" fmla="*/ 258 w 302"/>
                    <a:gd name="T5" fmla="*/ 64 h 317"/>
                    <a:gd name="T6" fmla="*/ 204 w 302"/>
                    <a:gd name="T7" fmla="*/ 54 h 317"/>
                    <a:gd name="T8" fmla="*/ 135 w 302"/>
                    <a:gd name="T9" fmla="*/ 59 h 317"/>
                    <a:gd name="T10" fmla="*/ 64 w 302"/>
                    <a:gd name="T11" fmla="*/ 109 h 317"/>
                    <a:gd name="T12" fmla="*/ 44 w 302"/>
                    <a:gd name="T13" fmla="*/ 157 h 317"/>
                    <a:gd name="T14" fmla="*/ 93 w 302"/>
                    <a:gd name="T15" fmla="*/ 174 h 317"/>
                    <a:gd name="T16" fmla="*/ 171 w 302"/>
                    <a:gd name="T17" fmla="*/ 212 h 317"/>
                    <a:gd name="T18" fmla="*/ 216 w 302"/>
                    <a:gd name="T19" fmla="*/ 216 h 317"/>
                    <a:gd name="T20" fmla="*/ 226 w 302"/>
                    <a:gd name="T21" fmla="*/ 216 h 317"/>
                    <a:gd name="T22" fmla="*/ 237 w 302"/>
                    <a:gd name="T23" fmla="*/ 212 h 317"/>
                    <a:gd name="T24" fmla="*/ 245 w 302"/>
                    <a:gd name="T25" fmla="*/ 214 h 317"/>
                    <a:gd name="T26" fmla="*/ 253 w 302"/>
                    <a:gd name="T27" fmla="*/ 216 h 317"/>
                    <a:gd name="T28" fmla="*/ 261 w 302"/>
                    <a:gd name="T29" fmla="*/ 219 h 317"/>
                    <a:gd name="T30" fmla="*/ 271 w 302"/>
                    <a:gd name="T31" fmla="*/ 224 h 317"/>
                    <a:gd name="T32" fmla="*/ 279 w 302"/>
                    <a:gd name="T33" fmla="*/ 231 h 317"/>
                    <a:gd name="T34" fmla="*/ 284 w 302"/>
                    <a:gd name="T35" fmla="*/ 239 h 317"/>
                    <a:gd name="T36" fmla="*/ 288 w 302"/>
                    <a:gd name="T37" fmla="*/ 251 h 317"/>
                    <a:gd name="T38" fmla="*/ 287 w 302"/>
                    <a:gd name="T39" fmla="*/ 262 h 317"/>
                    <a:gd name="T40" fmla="*/ 279 w 302"/>
                    <a:gd name="T41" fmla="*/ 264 h 317"/>
                    <a:gd name="T42" fmla="*/ 271 w 302"/>
                    <a:gd name="T43" fmla="*/ 261 h 317"/>
                    <a:gd name="T44" fmla="*/ 264 w 302"/>
                    <a:gd name="T45" fmla="*/ 251 h 317"/>
                    <a:gd name="T46" fmla="*/ 254 w 302"/>
                    <a:gd name="T47" fmla="*/ 246 h 317"/>
                    <a:gd name="T48" fmla="*/ 256 w 302"/>
                    <a:gd name="T49" fmla="*/ 256 h 317"/>
                    <a:gd name="T50" fmla="*/ 264 w 302"/>
                    <a:gd name="T51" fmla="*/ 267 h 317"/>
                    <a:gd name="T52" fmla="*/ 271 w 302"/>
                    <a:gd name="T53" fmla="*/ 279 h 317"/>
                    <a:gd name="T54" fmla="*/ 271 w 302"/>
                    <a:gd name="T55" fmla="*/ 291 h 317"/>
                    <a:gd name="T56" fmla="*/ 267 w 302"/>
                    <a:gd name="T57" fmla="*/ 302 h 317"/>
                    <a:gd name="T58" fmla="*/ 256 w 302"/>
                    <a:gd name="T59" fmla="*/ 299 h 317"/>
                    <a:gd name="T60" fmla="*/ 246 w 302"/>
                    <a:gd name="T61" fmla="*/ 289 h 317"/>
                    <a:gd name="T62" fmla="*/ 242 w 302"/>
                    <a:gd name="T63" fmla="*/ 279 h 317"/>
                    <a:gd name="T64" fmla="*/ 239 w 302"/>
                    <a:gd name="T65" fmla="*/ 269 h 317"/>
                    <a:gd name="T66" fmla="*/ 234 w 302"/>
                    <a:gd name="T67" fmla="*/ 276 h 317"/>
                    <a:gd name="T68" fmla="*/ 234 w 302"/>
                    <a:gd name="T69" fmla="*/ 286 h 317"/>
                    <a:gd name="T70" fmla="*/ 235 w 302"/>
                    <a:gd name="T71" fmla="*/ 296 h 317"/>
                    <a:gd name="T72" fmla="*/ 235 w 302"/>
                    <a:gd name="T73" fmla="*/ 309 h 317"/>
                    <a:gd name="T74" fmla="*/ 227 w 302"/>
                    <a:gd name="T75" fmla="*/ 317 h 317"/>
                    <a:gd name="T76" fmla="*/ 218 w 302"/>
                    <a:gd name="T77" fmla="*/ 316 h 317"/>
                    <a:gd name="T78" fmla="*/ 214 w 302"/>
                    <a:gd name="T79" fmla="*/ 304 h 317"/>
                    <a:gd name="T80" fmla="*/ 211 w 302"/>
                    <a:gd name="T81" fmla="*/ 294 h 317"/>
                    <a:gd name="T82" fmla="*/ 208 w 302"/>
                    <a:gd name="T83" fmla="*/ 282 h 317"/>
                    <a:gd name="T84" fmla="*/ 208 w 302"/>
                    <a:gd name="T85" fmla="*/ 272 h 317"/>
                    <a:gd name="T86" fmla="*/ 196 w 302"/>
                    <a:gd name="T87" fmla="*/ 246 h 317"/>
                    <a:gd name="T88" fmla="*/ 117 w 302"/>
                    <a:gd name="T89" fmla="*/ 216 h 317"/>
                    <a:gd name="T90" fmla="*/ 31 w 302"/>
                    <a:gd name="T91" fmla="*/ 201 h 317"/>
                    <a:gd name="T92" fmla="*/ 4 w 302"/>
                    <a:gd name="T93" fmla="*/ 186 h 317"/>
                    <a:gd name="T94" fmla="*/ 3 w 302"/>
                    <a:gd name="T95" fmla="*/ 142 h 317"/>
                    <a:gd name="T96" fmla="*/ 49 w 302"/>
                    <a:gd name="T97" fmla="*/ 74 h 317"/>
                    <a:gd name="T98" fmla="*/ 133 w 302"/>
                    <a:gd name="T99" fmla="*/ 24 h 317"/>
                    <a:gd name="T100" fmla="*/ 212 w 302"/>
                    <a:gd name="T101" fmla="*/ 2 h 3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2"/>
                    <a:gd name="T154" fmla="*/ 0 h 317"/>
                    <a:gd name="T155" fmla="*/ 302 w 302"/>
                    <a:gd name="T156" fmla="*/ 317 h 3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2" h="317">
                      <a:moveTo>
                        <a:pt x="231" y="2"/>
                      </a:moveTo>
                      <a:lnTo>
                        <a:pt x="279" y="0"/>
                      </a:lnTo>
                      <a:lnTo>
                        <a:pt x="298" y="11"/>
                      </a:lnTo>
                      <a:lnTo>
                        <a:pt x="302" y="31"/>
                      </a:lnTo>
                      <a:lnTo>
                        <a:pt x="283" y="52"/>
                      </a:lnTo>
                      <a:lnTo>
                        <a:pt x="258" y="64"/>
                      </a:lnTo>
                      <a:lnTo>
                        <a:pt x="233" y="64"/>
                      </a:lnTo>
                      <a:lnTo>
                        <a:pt x="204" y="54"/>
                      </a:lnTo>
                      <a:lnTo>
                        <a:pt x="170" y="51"/>
                      </a:lnTo>
                      <a:lnTo>
                        <a:pt x="135" y="59"/>
                      </a:lnTo>
                      <a:lnTo>
                        <a:pt x="94" y="81"/>
                      </a:lnTo>
                      <a:lnTo>
                        <a:pt x="64" y="109"/>
                      </a:lnTo>
                      <a:lnTo>
                        <a:pt x="45" y="137"/>
                      </a:lnTo>
                      <a:lnTo>
                        <a:pt x="44" y="157"/>
                      </a:lnTo>
                      <a:lnTo>
                        <a:pt x="54" y="166"/>
                      </a:lnTo>
                      <a:lnTo>
                        <a:pt x="93" y="174"/>
                      </a:lnTo>
                      <a:lnTo>
                        <a:pt x="140" y="194"/>
                      </a:lnTo>
                      <a:lnTo>
                        <a:pt x="171" y="212"/>
                      </a:lnTo>
                      <a:lnTo>
                        <a:pt x="199" y="217"/>
                      </a:lnTo>
                      <a:lnTo>
                        <a:pt x="216" y="216"/>
                      </a:lnTo>
                      <a:lnTo>
                        <a:pt x="222" y="216"/>
                      </a:lnTo>
                      <a:lnTo>
                        <a:pt x="226" y="216"/>
                      </a:lnTo>
                      <a:lnTo>
                        <a:pt x="231" y="214"/>
                      </a:lnTo>
                      <a:lnTo>
                        <a:pt x="237" y="212"/>
                      </a:lnTo>
                      <a:lnTo>
                        <a:pt x="241" y="214"/>
                      </a:lnTo>
                      <a:lnTo>
                        <a:pt x="245" y="214"/>
                      </a:lnTo>
                      <a:lnTo>
                        <a:pt x="249" y="216"/>
                      </a:lnTo>
                      <a:lnTo>
                        <a:pt x="253" y="216"/>
                      </a:lnTo>
                      <a:lnTo>
                        <a:pt x="257" y="217"/>
                      </a:lnTo>
                      <a:lnTo>
                        <a:pt x="261" y="219"/>
                      </a:lnTo>
                      <a:lnTo>
                        <a:pt x="267" y="221"/>
                      </a:lnTo>
                      <a:lnTo>
                        <a:pt x="271" y="224"/>
                      </a:lnTo>
                      <a:lnTo>
                        <a:pt x="275" y="226"/>
                      </a:lnTo>
                      <a:lnTo>
                        <a:pt x="279" y="231"/>
                      </a:lnTo>
                      <a:lnTo>
                        <a:pt x="283" y="234"/>
                      </a:lnTo>
                      <a:lnTo>
                        <a:pt x="284" y="239"/>
                      </a:lnTo>
                      <a:lnTo>
                        <a:pt x="287" y="246"/>
                      </a:lnTo>
                      <a:lnTo>
                        <a:pt x="288" y="251"/>
                      </a:lnTo>
                      <a:lnTo>
                        <a:pt x="290" y="257"/>
                      </a:lnTo>
                      <a:lnTo>
                        <a:pt x="287" y="262"/>
                      </a:lnTo>
                      <a:lnTo>
                        <a:pt x="283" y="262"/>
                      </a:lnTo>
                      <a:lnTo>
                        <a:pt x="279" y="264"/>
                      </a:lnTo>
                      <a:lnTo>
                        <a:pt x="275" y="264"/>
                      </a:lnTo>
                      <a:lnTo>
                        <a:pt x="271" y="261"/>
                      </a:lnTo>
                      <a:lnTo>
                        <a:pt x="267" y="256"/>
                      </a:lnTo>
                      <a:lnTo>
                        <a:pt x="264" y="251"/>
                      </a:lnTo>
                      <a:lnTo>
                        <a:pt x="258" y="246"/>
                      </a:lnTo>
                      <a:lnTo>
                        <a:pt x="254" y="246"/>
                      </a:lnTo>
                      <a:lnTo>
                        <a:pt x="253" y="251"/>
                      </a:lnTo>
                      <a:lnTo>
                        <a:pt x="256" y="256"/>
                      </a:lnTo>
                      <a:lnTo>
                        <a:pt x="260" y="259"/>
                      </a:lnTo>
                      <a:lnTo>
                        <a:pt x="264" y="267"/>
                      </a:lnTo>
                      <a:lnTo>
                        <a:pt x="268" y="272"/>
                      </a:lnTo>
                      <a:lnTo>
                        <a:pt x="271" y="279"/>
                      </a:lnTo>
                      <a:lnTo>
                        <a:pt x="272" y="284"/>
                      </a:lnTo>
                      <a:lnTo>
                        <a:pt x="271" y="291"/>
                      </a:lnTo>
                      <a:lnTo>
                        <a:pt x="269" y="296"/>
                      </a:lnTo>
                      <a:lnTo>
                        <a:pt x="267" y="302"/>
                      </a:lnTo>
                      <a:lnTo>
                        <a:pt x="261" y="302"/>
                      </a:lnTo>
                      <a:lnTo>
                        <a:pt x="256" y="299"/>
                      </a:lnTo>
                      <a:lnTo>
                        <a:pt x="250" y="294"/>
                      </a:lnTo>
                      <a:lnTo>
                        <a:pt x="246" y="289"/>
                      </a:lnTo>
                      <a:lnTo>
                        <a:pt x="244" y="284"/>
                      </a:lnTo>
                      <a:lnTo>
                        <a:pt x="242" y="279"/>
                      </a:lnTo>
                      <a:lnTo>
                        <a:pt x="239" y="274"/>
                      </a:lnTo>
                      <a:lnTo>
                        <a:pt x="239" y="269"/>
                      </a:lnTo>
                      <a:lnTo>
                        <a:pt x="235" y="271"/>
                      </a:lnTo>
                      <a:lnTo>
                        <a:pt x="234" y="276"/>
                      </a:lnTo>
                      <a:lnTo>
                        <a:pt x="234" y="281"/>
                      </a:lnTo>
                      <a:lnTo>
                        <a:pt x="234" y="286"/>
                      </a:lnTo>
                      <a:lnTo>
                        <a:pt x="235" y="291"/>
                      </a:lnTo>
                      <a:lnTo>
                        <a:pt x="235" y="296"/>
                      </a:lnTo>
                      <a:lnTo>
                        <a:pt x="235" y="302"/>
                      </a:lnTo>
                      <a:lnTo>
                        <a:pt x="235" y="309"/>
                      </a:lnTo>
                      <a:lnTo>
                        <a:pt x="231" y="314"/>
                      </a:lnTo>
                      <a:lnTo>
                        <a:pt x="227" y="317"/>
                      </a:lnTo>
                      <a:lnTo>
                        <a:pt x="223" y="317"/>
                      </a:lnTo>
                      <a:lnTo>
                        <a:pt x="218" y="316"/>
                      </a:lnTo>
                      <a:lnTo>
                        <a:pt x="215" y="309"/>
                      </a:lnTo>
                      <a:lnTo>
                        <a:pt x="214" y="304"/>
                      </a:lnTo>
                      <a:lnTo>
                        <a:pt x="212" y="299"/>
                      </a:lnTo>
                      <a:lnTo>
                        <a:pt x="211" y="294"/>
                      </a:lnTo>
                      <a:lnTo>
                        <a:pt x="208" y="287"/>
                      </a:lnTo>
                      <a:lnTo>
                        <a:pt x="208" y="282"/>
                      </a:lnTo>
                      <a:lnTo>
                        <a:pt x="208" y="277"/>
                      </a:lnTo>
                      <a:lnTo>
                        <a:pt x="208" y="272"/>
                      </a:lnTo>
                      <a:lnTo>
                        <a:pt x="208" y="267"/>
                      </a:lnTo>
                      <a:lnTo>
                        <a:pt x="196" y="246"/>
                      </a:lnTo>
                      <a:lnTo>
                        <a:pt x="163" y="237"/>
                      </a:lnTo>
                      <a:lnTo>
                        <a:pt x="117" y="216"/>
                      </a:lnTo>
                      <a:lnTo>
                        <a:pt x="69" y="202"/>
                      </a:lnTo>
                      <a:lnTo>
                        <a:pt x="31" y="201"/>
                      </a:lnTo>
                      <a:lnTo>
                        <a:pt x="8" y="194"/>
                      </a:lnTo>
                      <a:lnTo>
                        <a:pt x="4" y="186"/>
                      </a:lnTo>
                      <a:lnTo>
                        <a:pt x="0" y="171"/>
                      </a:lnTo>
                      <a:lnTo>
                        <a:pt x="3" y="142"/>
                      </a:lnTo>
                      <a:lnTo>
                        <a:pt x="22" y="104"/>
                      </a:lnTo>
                      <a:lnTo>
                        <a:pt x="49" y="74"/>
                      </a:lnTo>
                      <a:lnTo>
                        <a:pt x="86" y="44"/>
                      </a:lnTo>
                      <a:lnTo>
                        <a:pt x="133" y="24"/>
                      </a:lnTo>
                      <a:lnTo>
                        <a:pt x="181" y="11"/>
                      </a:lnTo>
                      <a:lnTo>
                        <a:pt x="212" y="2"/>
                      </a:lnTo>
                      <a:lnTo>
                        <a:pt x="231" y="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5" name="Freeform 14"/>
                <p:cNvSpPr>
                  <a:spLocks/>
                </p:cNvSpPr>
                <p:nvPr/>
              </p:nvSpPr>
              <p:spPr bwMode="auto">
                <a:xfrm>
                  <a:off x="2500" y="2217"/>
                  <a:ext cx="330" cy="406"/>
                </a:xfrm>
                <a:custGeom>
                  <a:avLst/>
                  <a:gdLst>
                    <a:gd name="T0" fmla="*/ 60 w 330"/>
                    <a:gd name="T1" fmla="*/ 9 h 406"/>
                    <a:gd name="T2" fmla="*/ 97 w 330"/>
                    <a:gd name="T3" fmla="*/ 65 h 406"/>
                    <a:gd name="T4" fmla="*/ 160 w 330"/>
                    <a:gd name="T5" fmla="*/ 187 h 406"/>
                    <a:gd name="T6" fmla="*/ 245 w 330"/>
                    <a:gd name="T7" fmla="*/ 279 h 406"/>
                    <a:gd name="T8" fmla="*/ 273 w 330"/>
                    <a:gd name="T9" fmla="*/ 301 h 406"/>
                    <a:gd name="T10" fmla="*/ 283 w 330"/>
                    <a:gd name="T11" fmla="*/ 304 h 406"/>
                    <a:gd name="T12" fmla="*/ 293 w 330"/>
                    <a:gd name="T13" fmla="*/ 304 h 406"/>
                    <a:gd name="T14" fmla="*/ 303 w 330"/>
                    <a:gd name="T15" fmla="*/ 307 h 406"/>
                    <a:gd name="T16" fmla="*/ 315 w 330"/>
                    <a:gd name="T17" fmla="*/ 316 h 406"/>
                    <a:gd name="T18" fmla="*/ 323 w 330"/>
                    <a:gd name="T19" fmla="*/ 326 h 406"/>
                    <a:gd name="T20" fmla="*/ 327 w 330"/>
                    <a:gd name="T21" fmla="*/ 337 h 406"/>
                    <a:gd name="T22" fmla="*/ 330 w 330"/>
                    <a:gd name="T23" fmla="*/ 347 h 406"/>
                    <a:gd name="T24" fmla="*/ 328 w 330"/>
                    <a:gd name="T25" fmla="*/ 357 h 406"/>
                    <a:gd name="T26" fmla="*/ 320 w 330"/>
                    <a:gd name="T27" fmla="*/ 366 h 406"/>
                    <a:gd name="T28" fmla="*/ 310 w 330"/>
                    <a:gd name="T29" fmla="*/ 366 h 406"/>
                    <a:gd name="T30" fmla="*/ 298 w 330"/>
                    <a:gd name="T31" fmla="*/ 359 h 406"/>
                    <a:gd name="T32" fmla="*/ 297 w 330"/>
                    <a:gd name="T33" fmla="*/ 349 h 406"/>
                    <a:gd name="T34" fmla="*/ 295 w 330"/>
                    <a:gd name="T35" fmla="*/ 339 h 406"/>
                    <a:gd name="T36" fmla="*/ 288 w 330"/>
                    <a:gd name="T37" fmla="*/ 331 h 406"/>
                    <a:gd name="T38" fmla="*/ 277 w 330"/>
                    <a:gd name="T39" fmla="*/ 331 h 406"/>
                    <a:gd name="T40" fmla="*/ 270 w 330"/>
                    <a:gd name="T41" fmla="*/ 341 h 406"/>
                    <a:gd name="T42" fmla="*/ 267 w 330"/>
                    <a:gd name="T43" fmla="*/ 351 h 406"/>
                    <a:gd name="T44" fmla="*/ 273 w 330"/>
                    <a:gd name="T45" fmla="*/ 361 h 406"/>
                    <a:gd name="T46" fmla="*/ 288 w 330"/>
                    <a:gd name="T47" fmla="*/ 367 h 406"/>
                    <a:gd name="T48" fmla="*/ 300 w 330"/>
                    <a:gd name="T49" fmla="*/ 372 h 406"/>
                    <a:gd name="T50" fmla="*/ 310 w 330"/>
                    <a:gd name="T51" fmla="*/ 377 h 406"/>
                    <a:gd name="T52" fmla="*/ 313 w 330"/>
                    <a:gd name="T53" fmla="*/ 387 h 406"/>
                    <a:gd name="T54" fmla="*/ 310 w 330"/>
                    <a:gd name="T55" fmla="*/ 397 h 406"/>
                    <a:gd name="T56" fmla="*/ 302 w 330"/>
                    <a:gd name="T57" fmla="*/ 404 h 406"/>
                    <a:gd name="T58" fmla="*/ 287 w 330"/>
                    <a:gd name="T59" fmla="*/ 406 h 406"/>
                    <a:gd name="T60" fmla="*/ 275 w 330"/>
                    <a:gd name="T61" fmla="*/ 404 h 406"/>
                    <a:gd name="T62" fmla="*/ 263 w 330"/>
                    <a:gd name="T63" fmla="*/ 399 h 406"/>
                    <a:gd name="T64" fmla="*/ 253 w 330"/>
                    <a:gd name="T65" fmla="*/ 391 h 406"/>
                    <a:gd name="T66" fmla="*/ 243 w 330"/>
                    <a:gd name="T67" fmla="*/ 386 h 406"/>
                    <a:gd name="T68" fmla="*/ 230 w 330"/>
                    <a:gd name="T69" fmla="*/ 317 h 406"/>
                    <a:gd name="T70" fmla="*/ 175 w 330"/>
                    <a:gd name="T71" fmla="*/ 247 h 406"/>
                    <a:gd name="T72" fmla="*/ 115 w 330"/>
                    <a:gd name="T73" fmla="*/ 184 h 406"/>
                    <a:gd name="T74" fmla="*/ 65 w 330"/>
                    <a:gd name="T75" fmla="*/ 107 h 406"/>
                    <a:gd name="T76" fmla="*/ 10 w 330"/>
                    <a:gd name="T77" fmla="*/ 65 h 406"/>
                    <a:gd name="T78" fmla="*/ 2 w 330"/>
                    <a:gd name="T79" fmla="*/ 20 h 406"/>
                    <a:gd name="T80" fmla="*/ 35 w 330"/>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406"/>
                    <a:gd name="T125" fmla="*/ 330 w 330"/>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406">
                      <a:moveTo>
                        <a:pt x="35" y="0"/>
                      </a:moveTo>
                      <a:lnTo>
                        <a:pt x="60" y="9"/>
                      </a:lnTo>
                      <a:lnTo>
                        <a:pt x="75" y="27"/>
                      </a:lnTo>
                      <a:lnTo>
                        <a:pt x="97" y="65"/>
                      </a:lnTo>
                      <a:lnTo>
                        <a:pt x="125" y="127"/>
                      </a:lnTo>
                      <a:lnTo>
                        <a:pt x="160" y="187"/>
                      </a:lnTo>
                      <a:lnTo>
                        <a:pt x="210" y="244"/>
                      </a:lnTo>
                      <a:lnTo>
                        <a:pt x="245" y="279"/>
                      </a:lnTo>
                      <a:lnTo>
                        <a:pt x="268" y="301"/>
                      </a:lnTo>
                      <a:lnTo>
                        <a:pt x="273" y="301"/>
                      </a:lnTo>
                      <a:lnTo>
                        <a:pt x="278" y="302"/>
                      </a:lnTo>
                      <a:lnTo>
                        <a:pt x="283" y="304"/>
                      </a:lnTo>
                      <a:lnTo>
                        <a:pt x="288" y="304"/>
                      </a:lnTo>
                      <a:lnTo>
                        <a:pt x="293" y="304"/>
                      </a:lnTo>
                      <a:lnTo>
                        <a:pt x="298" y="306"/>
                      </a:lnTo>
                      <a:lnTo>
                        <a:pt x="303" y="307"/>
                      </a:lnTo>
                      <a:lnTo>
                        <a:pt x="310" y="311"/>
                      </a:lnTo>
                      <a:lnTo>
                        <a:pt x="315" y="316"/>
                      </a:lnTo>
                      <a:lnTo>
                        <a:pt x="320" y="321"/>
                      </a:lnTo>
                      <a:lnTo>
                        <a:pt x="323" y="326"/>
                      </a:lnTo>
                      <a:lnTo>
                        <a:pt x="327" y="332"/>
                      </a:lnTo>
                      <a:lnTo>
                        <a:pt x="327" y="337"/>
                      </a:lnTo>
                      <a:lnTo>
                        <a:pt x="330" y="342"/>
                      </a:lnTo>
                      <a:lnTo>
                        <a:pt x="330" y="347"/>
                      </a:lnTo>
                      <a:lnTo>
                        <a:pt x="330" y="352"/>
                      </a:lnTo>
                      <a:lnTo>
                        <a:pt x="328" y="357"/>
                      </a:lnTo>
                      <a:lnTo>
                        <a:pt x="325" y="362"/>
                      </a:lnTo>
                      <a:lnTo>
                        <a:pt x="320" y="366"/>
                      </a:lnTo>
                      <a:lnTo>
                        <a:pt x="315" y="366"/>
                      </a:lnTo>
                      <a:lnTo>
                        <a:pt x="310" y="366"/>
                      </a:lnTo>
                      <a:lnTo>
                        <a:pt x="303" y="364"/>
                      </a:lnTo>
                      <a:lnTo>
                        <a:pt x="298" y="359"/>
                      </a:lnTo>
                      <a:lnTo>
                        <a:pt x="297" y="354"/>
                      </a:lnTo>
                      <a:lnTo>
                        <a:pt x="297" y="349"/>
                      </a:lnTo>
                      <a:lnTo>
                        <a:pt x="297" y="344"/>
                      </a:lnTo>
                      <a:lnTo>
                        <a:pt x="295" y="339"/>
                      </a:lnTo>
                      <a:lnTo>
                        <a:pt x="293" y="334"/>
                      </a:lnTo>
                      <a:lnTo>
                        <a:pt x="288" y="331"/>
                      </a:lnTo>
                      <a:lnTo>
                        <a:pt x="283" y="331"/>
                      </a:lnTo>
                      <a:lnTo>
                        <a:pt x="277" y="331"/>
                      </a:lnTo>
                      <a:lnTo>
                        <a:pt x="270" y="336"/>
                      </a:lnTo>
                      <a:lnTo>
                        <a:pt x="270" y="341"/>
                      </a:lnTo>
                      <a:lnTo>
                        <a:pt x="267" y="346"/>
                      </a:lnTo>
                      <a:lnTo>
                        <a:pt x="267" y="351"/>
                      </a:lnTo>
                      <a:lnTo>
                        <a:pt x="270" y="356"/>
                      </a:lnTo>
                      <a:lnTo>
                        <a:pt x="273" y="361"/>
                      </a:lnTo>
                      <a:lnTo>
                        <a:pt x="280" y="362"/>
                      </a:lnTo>
                      <a:lnTo>
                        <a:pt x="288" y="367"/>
                      </a:lnTo>
                      <a:lnTo>
                        <a:pt x="293" y="371"/>
                      </a:lnTo>
                      <a:lnTo>
                        <a:pt x="300" y="372"/>
                      </a:lnTo>
                      <a:lnTo>
                        <a:pt x="305" y="374"/>
                      </a:lnTo>
                      <a:lnTo>
                        <a:pt x="310" y="377"/>
                      </a:lnTo>
                      <a:lnTo>
                        <a:pt x="313" y="382"/>
                      </a:lnTo>
                      <a:lnTo>
                        <a:pt x="313" y="387"/>
                      </a:lnTo>
                      <a:lnTo>
                        <a:pt x="312" y="392"/>
                      </a:lnTo>
                      <a:lnTo>
                        <a:pt x="310" y="397"/>
                      </a:lnTo>
                      <a:lnTo>
                        <a:pt x="307" y="402"/>
                      </a:lnTo>
                      <a:lnTo>
                        <a:pt x="302" y="404"/>
                      </a:lnTo>
                      <a:lnTo>
                        <a:pt x="293" y="404"/>
                      </a:lnTo>
                      <a:lnTo>
                        <a:pt x="287" y="406"/>
                      </a:lnTo>
                      <a:lnTo>
                        <a:pt x="280" y="406"/>
                      </a:lnTo>
                      <a:lnTo>
                        <a:pt x="275" y="404"/>
                      </a:lnTo>
                      <a:lnTo>
                        <a:pt x="270" y="401"/>
                      </a:lnTo>
                      <a:lnTo>
                        <a:pt x="263" y="399"/>
                      </a:lnTo>
                      <a:lnTo>
                        <a:pt x="258" y="396"/>
                      </a:lnTo>
                      <a:lnTo>
                        <a:pt x="253" y="391"/>
                      </a:lnTo>
                      <a:lnTo>
                        <a:pt x="248" y="389"/>
                      </a:lnTo>
                      <a:lnTo>
                        <a:pt x="243" y="386"/>
                      </a:lnTo>
                      <a:lnTo>
                        <a:pt x="233" y="362"/>
                      </a:lnTo>
                      <a:lnTo>
                        <a:pt x="230" y="317"/>
                      </a:lnTo>
                      <a:lnTo>
                        <a:pt x="217" y="291"/>
                      </a:lnTo>
                      <a:lnTo>
                        <a:pt x="175" y="247"/>
                      </a:lnTo>
                      <a:lnTo>
                        <a:pt x="140" y="219"/>
                      </a:lnTo>
                      <a:lnTo>
                        <a:pt x="115" y="184"/>
                      </a:lnTo>
                      <a:lnTo>
                        <a:pt x="90" y="140"/>
                      </a:lnTo>
                      <a:lnTo>
                        <a:pt x="65" y="107"/>
                      </a:lnTo>
                      <a:lnTo>
                        <a:pt x="37" y="84"/>
                      </a:lnTo>
                      <a:lnTo>
                        <a:pt x="10" y="65"/>
                      </a:lnTo>
                      <a:lnTo>
                        <a:pt x="0" y="46"/>
                      </a:lnTo>
                      <a:lnTo>
                        <a:pt x="2" y="20"/>
                      </a:lnTo>
                      <a:lnTo>
                        <a:pt x="17" y="7"/>
                      </a:lnTo>
                      <a:lnTo>
                        <a:pt x="35" y="0"/>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6" name="Freeform 15"/>
                <p:cNvSpPr>
                  <a:spLocks/>
                </p:cNvSpPr>
                <p:nvPr/>
              </p:nvSpPr>
              <p:spPr bwMode="auto">
                <a:xfrm>
                  <a:off x="2452" y="1935"/>
                  <a:ext cx="278" cy="248"/>
                </a:xfrm>
                <a:custGeom>
                  <a:avLst/>
                  <a:gdLst>
                    <a:gd name="T0" fmla="*/ 209 w 278"/>
                    <a:gd name="T1" fmla="*/ 93 h 248"/>
                    <a:gd name="T2" fmla="*/ 204 w 278"/>
                    <a:gd name="T3" fmla="*/ 62 h 248"/>
                    <a:gd name="T4" fmla="*/ 194 w 278"/>
                    <a:gd name="T5" fmla="*/ 37 h 248"/>
                    <a:gd name="T6" fmla="*/ 174 w 278"/>
                    <a:gd name="T7" fmla="*/ 15 h 248"/>
                    <a:gd name="T8" fmla="*/ 151 w 278"/>
                    <a:gd name="T9" fmla="*/ 3 h 248"/>
                    <a:gd name="T10" fmla="*/ 124 w 278"/>
                    <a:gd name="T11" fmla="*/ 0 h 248"/>
                    <a:gd name="T12" fmla="*/ 97 w 278"/>
                    <a:gd name="T13" fmla="*/ 0 h 248"/>
                    <a:gd name="T14" fmla="*/ 67 w 278"/>
                    <a:gd name="T15" fmla="*/ 12 h 248"/>
                    <a:gd name="T16" fmla="*/ 44 w 278"/>
                    <a:gd name="T17" fmla="*/ 33 h 248"/>
                    <a:gd name="T18" fmla="*/ 24 w 278"/>
                    <a:gd name="T19" fmla="*/ 65 h 248"/>
                    <a:gd name="T20" fmla="*/ 9 w 278"/>
                    <a:gd name="T21" fmla="*/ 100 h 248"/>
                    <a:gd name="T22" fmla="*/ 0 w 278"/>
                    <a:gd name="T23" fmla="*/ 133 h 248"/>
                    <a:gd name="T24" fmla="*/ 0 w 278"/>
                    <a:gd name="T25" fmla="*/ 170 h 248"/>
                    <a:gd name="T26" fmla="*/ 7 w 278"/>
                    <a:gd name="T27" fmla="*/ 200 h 248"/>
                    <a:gd name="T28" fmla="*/ 24 w 278"/>
                    <a:gd name="T29" fmla="*/ 221 h 248"/>
                    <a:gd name="T30" fmla="*/ 44 w 278"/>
                    <a:gd name="T31" fmla="*/ 236 h 248"/>
                    <a:gd name="T32" fmla="*/ 67 w 278"/>
                    <a:gd name="T33" fmla="*/ 246 h 248"/>
                    <a:gd name="T34" fmla="*/ 97 w 278"/>
                    <a:gd name="T35" fmla="*/ 248 h 248"/>
                    <a:gd name="T36" fmla="*/ 124 w 278"/>
                    <a:gd name="T37" fmla="*/ 243 h 248"/>
                    <a:gd name="T38" fmla="*/ 144 w 278"/>
                    <a:gd name="T39" fmla="*/ 235 h 248"/>
                    <a:gd name="T40" fmla="*/ 167 w 278"/>
                    <a:gd name="T41" fmla="*/ 213 h 248"/>
                    <a:gd name="T42" fmla="*/ 184 w 278"/>
                    <a:gd name="T43" fmla="*/ 190 h 248"/>
                    <a:gd name="T44" fmla="*/ 194 w 278"/>
                    <a:gd name="T45" fmla="*/ 170 h 248"/>
                    <a:gd name="T46" fmla="*/ 222 w 278"/>
                    <a:gd name="T47" fmla="*/ 191 h 248"/>
                    <a:gd name="T48" fmla="*/ 259 w 278"/>
                    <a:gd name="T49" fmla="*/ 205 h 248"/>
                    <a:gd name="T50" fmla="*/ 272 w 278"/>
                    <a:gd name="T51" fmla="*/ 203 h 248"/>
                    <a:gd name="T52" fmla="*/ 278 w 278"/>
                    <a:gd name="T53" fmla="*/ 193 h 248"/>
                    <a:gd name="T54" fmla="*/ 278 w 278"/>
                    <a:gd name="T55" fmla="*/ 181 h 248"/>
                    <a:gd name="T56" fmla="*/ 264 w 278"/>
                    <a:gd name="T57" fmla="*/ 170 h 248"/>
                    <a:gd name="T58" fmla="*/ 237 w 278"/>
                    <a:gd name="T59" fmla="*/ 163 h 248"/>
                    <a:gd name="T60" fmla="*/ 211 w 278"/>
                    <a:gd name="T61" fmla="*/ 150 h 248"/>
                    <a:gd name="T62" fmla="*/ 204 w 278"/>
                    <a:gd name="T63" fmla="*/ 141 h 248"/>
                    <a:gd name="T64" fmla="*/ 207 w 278"/>
                    <a:gd name="T65" fmla="*/ 112 h 248"/>
                    <a:gd name="T66" fmla="*/ 209 w 278"/>
                    <a:gd name="T67" fmla="*/ 93 h 2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8"/>
                    <a:gd name="T103" fmla="*/ 0 h 248"/>
                    <a:gd name="T104" fmla="*/ 278 w 278"/>
                    <a:gd name="T105" fmla="*/ 248 h 2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8" h="248">
                      <a:moveTo>
                        <a:pt x="209" y="93"/>
                      </a:moveTo>
                      <a:lnTo>
                        <a:pt x="204" y="62"/>
                      </a:lnTo>
                      <a:lnTo>
                        <a:pt x="194" y="37"/>
                      </a:lnTo>
                      <a:lnTo>
                        <a:pt x="174" y="15"/>
                      </a:lnTo>
                      <a:lnTo>
                        <a:pt x="151" y="3"/>
                      </a:lnTo>
                      <a:lnTo>
                        <a:pt x="124" y="0"/>
                      </a:lnTo>
                      <a:lnTo>
                        <a:pt x="97" y="0"/>
                      </a:lnTo>
                      <a:lnTo>
                        <a:pt x="67" y="12"/>
                      </a:lnTo>
                      <a:lnTo>
                        <a:pt x="44" y="33"/>
                      </a:lnTo>
                      <a:lnTo>
                        <a:pt x="24" y="65"/>
                      </a:lnTo>
                      <a:lnTo>
                        <a:pt x="9" y="100"/>
                      </a:lnTo>
                      <a:lnTo>
                        <a:pt x="0" y="133"/>
                      </a:lnTo>
                      <a:lnTo>
                        <a:pt x="0" y="170"/>
                      </a:lnTo>
                      <a:lnTo>
                        <a:pt x="7" y="200"/>
                      </a:lnTo>
                      <a:lnTo>
                        <a:pt x="24" y="221"/>
                      </a:lnTo>
                      <a:lnTo>
                        <a:pt x="44" y="236"/>
                      </a:lnTo>
                      <a:lnTo>
                        <a:pt x="67" y="246"/>
                      </a:lnTo>
                      <a:lnTo>
                        <a:pt x="97" y="248"/>
                      </a:lnTo>
                      <a:lnTo>
                        <a:pt x="124" y="243"/>
                      </a:lnTo>
                      <a:lnTo>
                        <a:pt x="144" y="235"/>
                      </a:lnTo>
                      <a:lnTo>
                        <a:pt x="167" y="213"/>
                      </a:lnTo>
                      <a:lnTo>
                        <a:pt x="184" y="190"/>
                      </a:lnTo>
                      <a:lnTo>
                        <a:pt x="194" y="170"/>
                      </a:lnTo>
                      <a:lnTo>
                        <a:pt x="222" y="191"/>
                      </a:lnTo>
                      <a:lnTo>
                        <a:pt x="259" y="205"/>
                      </a:lnTo>
                      <a:lnTo>
                        <a:pt x="272" y="203"/>
                      </a:lnTo>
                      <a:lnTo>
                        <a:pt x="278" y="193"/>
                      </a:lnTo>
                      <a:lnTo>
                        <a:pt x="278" y="181"/>
                      </a:lnTo>
                      <a:lnTo>
                        <a:pt x="264" y="170"/>
                      </a:lnTo>
                      <a:lnTo>
                        <a:pt x="237" y="163"/>
                      </a:lnTo>
                      <a:lnTo>
                        <a:pt x="211" y="150"/>
                      </a:lnTo>
                      <a:lnTo>
                        <a:pt x="204" y="141"/>
                      </a:lnTo>
                      <a:lnTo>
                        <a:pt x="207" y="112"/>
                      </a:lnTo>
                      <a:lnTo>
                        <a:pt x="209" y="9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771" name="Freeform 16"/>
              <p:cNvSpPr>
                <a:spLocks/>
              </p:cNvSpPr>
              <p:nvPr/>
            </p:nvSpPr>
            <p:spPr bwMode="auto">
              <a:xfrm>
                <a:off x="1335" y="2050"/>
                <a:ext cx="193" cy="358"/>
              </a:xfrm>
              <a:custGeom>
                <a:avLst/>
                <a:gdLst>
                  <a:gd name="T0" fmla="*/ 1 w 306"/>
                  <a:gd name="T1" fmla="*/ 1 h 523"/>
                  <a:gd name="T2" fmla="*/ 1 w 306"/>
                  <a:gd name="T3" fmla="*/ 0 h 523"/>
                  <a:gd name="T4" fmla="*/ 1 w 306"/>
                  <a:gd name="T5" fmla="*/ 1 h 523"/>
                  <a:gd name="T6" fmla="*/ 1 w 306"/>
                  <a:gd name="T7" fmla="*/ 1 h 523"/>
                  <a:gd name="T8" fmla="*/ 1 w 306"/>
                  <a:gd name="T9" fmla="*/ 1 h 523"/>
                  <a:gd name="T10" fmla="*/ 1 w 306"/>
                  <a:gd name="T11" fmla="*/ 1 h 523"/>
                  <a:gd name="T12" fmla="*/ 1 w 306"/>
                  <a:gd name="T13" fmla="*/ 1 h 523"/>
                  <a:gd name="T14" fmla="*/ 1 w 306"/>
                  <a:gd name="T15" fmla="*/ 1 h 523"/>
                  <a:gd name="T16" fmla="*/ 1 w 306"/>
                  <a:gd name="T17" fmla="*/ 1 h 523"/>
                  <a:gd name="T18" fmla="*/ 1 w 306"/>
                  <a:gd name="T19" fmla="*/ 1 h 523"/>
                  <a:gd name="T20" fmla="*/ 1 w 306"/>
                  <a:gd name="T21" fmla="*/ 1 h 523"/>
                  <a:gd name="T22" fmla="*/ 1 w 306"/>
                  <a:gd name="T23" fmla="*/ 1 h 523"/>
                  <a:gd name="T24" fmla="*/ 1 w 306"/>
                  <a:gd name="T25" fmla="*/ 1 h 523"/>
                  <a:gd name="T26" fmla="*/ 1 w 306"/>
                  <a:gd name="T27" fmla="*/ 1 h 523"/>
                  <a:gd name="T28" fmla="*/ 1 w 306"/>
                  <a:gd name="T29" fmla="*/ 1 h 523"/>
                  <a:gd name="T30" fmla="*/ 1 w 306"/>
                  <a:gd name="T31" fmla="*/ 1 h 523"/>
                  <a:gd name="T32" fmla="*/ 1 w 306"/>
                  <a:gd name="T33" fmla="*/ 1 h 523"/>
                  <a:gd name="T34" fmla="*/ 1 w 306"/>
                  <a:gd name="T35" fmla="*/ 1 h 523"/>
                  <a:gd name="T36" fmla="*/ 1 w 306"/>
                  <a:gd name="T37" fmla="*/ 1 h 523"/>
                  <a:gd name="T38" fmla="*/ 1 w 306"/>
                  <a:gd name="T39" fmla="*/ 1 h 523"/>
                  <a:gd name="T40" fmla="*/ 1 w 306"/>
                  <a:gd name="T41" fmla="*/ 1 h 523"/>
                  <a:gd name="T42" fmla="*/ 1 w 306"/>
                  <a:gd name="T43" fmla="*/ 1 h 523"/>
                  <a:gd name="T44" fmla="*/ 1 w 306"/>
                  <a:gd name="T45" fmla="*/ 1 h 523"/>
                  <a:gd name="T46" fmla="*/ 1 w 306"/>
                  <a:gd name="T47" fmla="*/ 1 h 523"/>
                  <a:gd name="T48" fmla="*/ 1 w 306"/>
                  <a:gd name="T49" fmla="*/ 1 h 523"/>
                  <a:gd name="T50" fmla="*/ 1 w 306"/>
                  <a:gd name="T51" fmla="*/ 1 h 523"/>
                  <a:gd name="T52" fmla="*/ 1 w 306"/>
                  <a:gd name="T53" fmla="*/ 1 h 523"/>
                  <a:gd name="T54" fmla="*/ 1 w 306"/>
                  <a:gd name="T55" fmla="*/ 1 h 523"/>
                  <a:gd name="T56" fmla="*/ 0 w 306"/>
                  <a:gd name="T57" fmla="*/ 1 h 523"/>
                  <a:gd name="T58" fmla="*/ 0 w 306"/>
                  <a:gd name="T59" fmla="*/ 1 h 523"/>
                  <a:gd name="T60" fmla="*/ 1 w 306"/>
                  <a:gd name="T61" fmla="*/ 1 h 523"/>
                  <a:gd name="T62" fmla="*/ 1 w 306"/>
                  <a:gd name="T63" fmla="*/ 1 h 523"/>
                  <a:gd name="T64" fmla="*/ 1 w 306"/>
                  <a:gd name="T65" fmla="*/ 1 h 523"/>
                  <a:gd name="T66" fmla="*/ 1 w 306"/>
                  <a:gd name="T67" fmla="*/ 1 h 523"/>
                  <a:gd name="T68" fmla="*/ 1 w 306"/>
                  <a:gd name="T69" fmla="*/ 1 h 523"/>
                  <a:gd name="T70" fmla="*/ 1 w 306"/>
                  <a:gd name="T71" fmla="*/ 1 h 523"/>
                  <a:gd name="T72" fmla="*/ 1 w 306"/>
                  <a:gd name="T73" fmla="*/ 1 h 523"/>
                  <a:gd name="T74" fmla="*/ 1 w 306"/>
                  <a:gd name="T75" fmla="*/ 1 h 523"/>
                  <a:gd name="T76" fmla="*/ 1 w 306"/>
                  <a:gd name="T77" fmla="*/ 1 h 523"/>
                  <a:gd name="T78" fmla="*/ 1 w 306"/>
                  <a:gd name="T79" fmla="*/ 1 h 523"/>
                  <a:gd name="T80" fmla="*/ 1 w 306"/>
                  <a:gd name="T81" fmla="*/ 1 h 523"/>
                  <a:gd name="T82" fmla="*/ 1 w 306"/>
                  <a:gd name="T83" fmla="*/ 1 h 523"/>
                  <a:gd name="T84" fmla="*/ 1 w 306"/>
                  <a:gd name="T85" fmla="*/ 1 h 523"/>
                  <a:gd name="T86" fmla="*/ 1 w 306"/>
                  <a:gd name="T87" fmla="*/ 1 h 523"/>
                  <a:gd name="T88" fmla="*/ 1 w 306"/>
                  <a:gd name="T89" fmla="*/ 1 h 523"/>
                  <a:gd name="T90" fmla="*/ 1 w 306"/>
                  <a:gd name="T91" fmla="*/ 1 h 523"/>
                  <a:gd name="T92" fmla="*/ 1 w 306"/>
                  <a:gd name="T93" fmla="*/ 1 h 5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523"/>
                  <a:gd name="T143" fmla="*/ 306 w 306"/>
                  <a:gd name="T144" fmla="*/ 523 h 5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523">
                    <a:moveTo>
                      <a:pt x="106" y="11"/>
                    </a:moveTo>
                    <a:lnTo>
                      <a:pt x="132" y="0"/>
                    </a:lnTo>
                    <a:lnTo>
                      <a:pt x="160" y="4"/>
                    </a:lnTo>
                    <a:lnTo>
                      <a:pt x="175" y="24"/>
                    </a:lnTo>
                    <a:lnTo>
                      <a:pt x="191" y="67"/>
                    </a:lnTo>
                    <a:lnTo>
                      <a:pt x="231" y="142"/>
                    </a:lnTo>
                    <a:lnTo>
                      <a:pt x="280" y="199"/>
                    </a:lnTo>
                    <a:lnTo>
                      <a:pt x="305" y="237"/>
                    </a:lnTo>
                    <a:lnTo>
                      <a:pt x="306" y="259"/>
                    </a:lnTo>
                    <a:lnTo>
                      <a:pt x="294" y="282"/>
                    </a:lnTo>
                    <a:lnTo>
                      <a:pt x="277" y="292"/>
                    </a:lnTo>
                    <a:lnTo>
                      <a:pt x="225" y="320"/>
                    </a:lnTo>
                    <a:lnTo>
                      <a:pt x="220" y="325"/>
                    </a:lnTo>
                    <a:lnTo>
                      <a:pt x="172" y="348"/>
                    </a:lnTo>
                    <a:lnTo>
                      <a:pt x="101" y="360"/>
                    </a:lnTo>
                    <a:lnTo>
                      <a:pt x="57" y="361"/>
                    </a:lnTo>
                    <a:lnTo>
                      <a:pt x="52" y="373"/>
                    </a:lnTo>
                    <a:lnTo>
                      <a:pt x="52" y="398"/>
                    </a:lnTo>
                    <a:lnTo>
                      <a:pt x="53" y="403"/>
                    </a:lnTo>
                    <a:lnTo>
                      <a:pt x="78" y="448"/>
                    </a:lnTo>
                    <a:lnTo>
                      <a:pt x="114" y="475"/>
                    </a:lnTo>
                    <a:lnTo>
                      <a:pt x="127" y="494"/>
                    </a:lnTo>
                    <a:lnTo>
                      <a:pt x="114" y="510"/>
                    </a:lnTo>
                    <a:lnTo>
                      <a:pt x="109" y="513"/>
                    </a:lnTo>
                    <a:lnTo>
                      <a:pt x="73" y="523"/>
                    </a:lnTo>
                    <a:lnTo>
                      <a:pt x="52" y="501"/>
                    </a:lnTo>
                    <a:lnTo>
                      <a:pt x="32" y="451"/>
                    </a:lnTo>
                    <a:lnTo>
                      <a:pt x="17" y="406"/>
                    </a:lnTo>
                    <a:lnTo>
                      <a:pt x="0" y="361"/>
                    </a:lnTo>
                    <a:lnTo>
                      <a:pt x="0" y="341"/>
                    </a:lnTo>
                    <a:lnTo>
                      <a:pt x="7" y="330"/>
                    </a:lnTo>
                    <a:lnTo>
                      <a:pt x="24" y="319"/>
                    </a:lnTo>
                    <a:lnTo>
                      <a:pt x="51" y="320"/>
                    </a:lnTo>
                    <a:lnTo>
                      <a:pt x="86" y="327"/>
                    </a:lnTo>
                    <a:lnTo>
                      <a:pt x="129" y="320"/>
                    </a:lnTo>
                    <a:lnTo>
                      <a:pt x="170" y="303"/>
                    </a:lnTo>
                    <a:lnTo>
                      <a:pt x="201" y="278"/>
                    </a:lnTo>
                    <a:lnTo>
                      <a:pt x="225" y="247"/>
                    </a:lnTo>
                    <a:lnTo>
                      <a:pt x="230" y="231"/>
                    </a:lnTo>
                    <a:lnTo>
                      <a:pt x="225" y="214"/>
                    </a:lnTo>
                    <a:lnTo>
                      <a:pt x="190" y="180"/>
                    </a:lnTo>
                    <a:lnTo>
                      <a:pt x="155" y="149"/>
                    </a:lnTo>
                    <a:lnTo>
                      <a:pt x="126" y="116"/>
                    </a:lnTo>
                    <a:lnTo>
                      <a:pt x="104" y="76"/>
                    </a:lnTo>
                    <a:lnTo>
                      <a:pt x="96" y="40"/>
                    </a:lnTo>
                    <a:lnTo>
                      <a:pt x="104" y="19"/>
                    </a:lnTo>
                    <a:lnTo>
                      <a:pt x="106" y="11"/>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2" name="Freeform 17"/>
              <p:cNvSpPr>
                <a:spLocks/>
              </p:cNvSpPr>
              <p:nvPr/>
            </p:nvSpPr>
            <p:spPr bwMode="auto">
              <a:xfrm>
                <a:off x="1392" y="2061"/>
                <a:ext cx="130" cy="391"/>
              </a:xfrm>
              <a:custGeom>
                <a:avLst/>
                <a:gdLst>
                  <a:gd name="T0" fmla="*/ 1 w 205"/>
                  <a:gd name="T1" fmla="*/ 1 h 572"/>
                  <a:gd name="T2" fmla="*/ 1 w 205"/>
                  <a:gd name="T3" fmla="*/ 1 h 572"/>
                  <a:gd name="T4" fmla="*/ 1 w 205"/>
                  <a:gd name="T5" fmla="*/ 0 h 572"/>
                  <a:gd name="T6" fmla="*/ 1 w 205"/>
                  <a:gd name="T7" fmla="*/ 1 h 572"/>
                  <a:gd name="T8" fmla="*/ 1 w 205"/>
                  <a:gd name="T9" fmla="*/ 1 h 572"/>
                  <a:gd name="T10" fmla="*/ 1 w 205"/>
                  <a:gd name="T11" fmla="*/ 1 h 572"/>
                  <a:gd name="T12" fmla="*/ 1 w 205"/>
                  <a:gd name="T13" fmla="*/ 1 h 572"/>
                  <a:gd name="T14" fmla="*/ 1 w 205"/>
                  <a:gd name="T15" fmla="*/ 1 h 572"/>
                  <a:gd name="T16" fmla="*/ 1 w 205"/>
                  <a:gd name="T17" fmla="*/ 1 h 572"/>
                  <a:gd name="T18" fmla="*/ 1 w 205"/>
                  <a:gd name="T19" fmla="*/ 1 h 572"/>
                  <a:gd name="T20" fmla="*/ 1 w 205"/>
                  <a:gd name="T21" fmla="*/ 1 h 572"/>
                  <a:gd name="T22" fmla="*/ 1 w 205"/>
                  <a:gd name="T23" fmla="*/ 1 h 572"/>
                  <a:gd name="T24" fmla="*/ 1 w 205"/>
                  <a:gd name="T25" fmla="*/ 1 h 572"/>
                  <a:gd name="T26" fmla="*/ 1 w 205"/>
                  <a:gd name="T27" fmla="*/ 1 h 572"/>
                  <a:gd name="T28" fmla="*/ 1 w 205"/>
                  <a:gd name="T29" fmla="*/ 1 h 572"/>
                  <a:gd name="T30" fmla="*/ 1 w 205"/>
                  <a:gd name="T31" fmla="*/ 1 h 572"/>
                  <a:gd name="T32" fmla="*/ 1 w 205"/>
                  <a:gd name="T33" fmla="*/ 1 h 572"/>
                  <a:gd name="T34" fmla="*/ 1 w 205"/>
                  <a:gd name="T35" fmla="*/ 1 h 572"/>
                  <a:gd name="T36" fmla="*/ 1 w 205"/>
                  <a:gd name="T37" fmla="*/ 1 h 572"/>
                  <a:gd name="T38" fmla="*/ 1 w 205"/>
                  <a:gd name="T39" fmla="*/ 1 h 572"/>
                  <a:gd name="T40" fmla="*/ 1 w 205"/>
                  <a:gd name="T41" fmla="*/ 1 h 572"/>
                  <a:gd name="T42" fmla="*/ 1 w 205"/>
                  <a:gd name="T43" fmla="*/ 1 h 572"/>
                  <a:gd name="T44" fmla="*/ 1 w 205"/>
                  <a:gd name="T45" fmla="*/ 1 h 572"/>
                  <a:gd name="T46" fmla="*/ 1 w 205"/>
                  <a:gd name="T47" fmla="*/ 1 h 572"/>
                  <a:gd name="T48" fmla="*/ 0 w 205"/>
                  <a:gd name="T49" fmla="*/ 1 h 572"/>
                  <a:gd name="T50" fmla="*/ 1 w 205"/>
                  <a:gd name="T51" fmla="*/ 1 h 572"/>
                  <a:gd name="T52" fmla="*/ 1 w 205"/>
                  <a:gd name="T53" fmla="*/ 1 h 572"/>
                  <a:gd name="T54" fmla="*/ 1 w 205"/>
                  <a:gd name="T55" fmla="*/ 1 h 572"/>
                  <a:gd name="T56" fmla="*/ 1 w 205"/>
                  <a:gd name="T57" fmla="*/ 1 h 572"/>
                  <a:gd name="T58" fmla="*/ 1 w 205"/>
                  <a:gd name="T59" fmla="*/ 1 h 572"/>
                  <a:gd name="T60" fmla="*/ 1 w 205"/>
                  <a:gd name="T61" fmla="*/ 1 h 572"/>
                  <a:gd name="T62" fmla="*/ 1 w 205"/>
                  <a:gd name="T63" fmla="*/ 1 h 572"/>
                  <a:gd name="T64" fmla="*/ 1 w 205"/>
                  <a:gd name="T65" fmla="*/ 1 h 572"/>
                  <a:gd name="T66" fmla="*/ 1 w 205"/>
                  <a:gd name="T67" fmla="*/ 1 h 572"/>
                  <a:gd name="T68" fmla="*/ 1 w 205"/>
                  <a:gd name="T69" fmla="*/ 1 h 572"/>
                  <a:gd name="T70" fmla="*/ 1 w 205"/>
                  <a:gd name="T71" fmla="*/ 1 h 5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5"/>
                  <a:gd name="T109" fmla="*/ 0 h 572"/>
                  <a:gd name="T110" fmla="*/ 205 w 205"/>
                  <a:gd name="T111" fmla="*/ 572 h 5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5" h="572">
                    <a:moveTo>
                      <a:pt x="82" y="43"/>
                    </a:moveTo>
                    <a:lnTo>
                      <a:pt x="99" y="20"/>
                    </a:lnTo>
                    <a:lnTo>
                      <a:pt x="125" y="0"/>
                    </a:lnTo>
                    <a:lnTo>
                      <a:pt x="147" y="2"/>
                    </a:lnTo>
                    <a:lnTo>
                      <a:pt x="157" y="15"/>
                    </a:lnTo>
                    <a:lnTo>
                      <a:pt x="159" y="38"/>
                    </a:lnTo>
                    <a:lnTo>
                      <a:pt x="159" y="85"/>
                    </a:lnTo>
                    <a:lnTo>
                      <a:pt x="149" y="155"/>
                    </a:lnTo>
                    <a:lnTo>
                      <a:pt x="125" y="220"/>
                    </a:lnTo>
                    <a:lnTo>
                      <a:pt x="110" y="280"/>
                    </a:lnTo>
                    <a:lnTo>
                      <a:pt x="99" y="347"/>
                    </a:lnTo>
                    <a:lnTo>
                      <a:pt x="90" y="409"/>
                    </a:lnTo>
                    <a:lnTo>
                      <a:pt x="84" y="482"/>
                    </a:lnTo>
                    <a:lnTo>
                      <a:pt x="90" y="510"/>
                    </a:lnTo>
                    <a:lnTo>
                      <a:pt x="115" y="520"/>
                    </a:lnTo>
                    <a:lnTo>
                      <a:pt x="185" y="524"/>
                    </a:lnTo>
                    <a:lnTo>
                      <a:pt x="202" y="529"/>
                    </a:lnTo>
                    <a:lnTo>
                      <a:pt x="205" y="540"/>
                    </a:lnTo>
                    <a:lnTo>
                      <a:pt x="172" y="564"/>
                    </a:lnTo>
                    <a:lnTo>
                      <a:pt x="135" y="572"/>
                    </a:lnTo>
                    <a:lnTo>
                      <a:pt x="109" y="560"/>
                    </a:lnTo>
                    <a:lnTo>
                      <a:pt x="62" y="545"/>
                    </a:lnTo>
                    <a:lnTo>
                      <a:pt x="32" y="544"/>
                    </a:lnTo>
                    <a:lnTo>
                      <a:pt x="9" y="542"/>
                    </a:lnTo>
                    <a:lnTo>
                      <a:pt x="0" y="525"/>
                    </a:lnTo>
                    <a:lnTo>
                      <a:pt x="7" y="505"/>
                    </a:lnTo>
                    <a:lnTo>
                      <a:pt x="22" y="484"/>
                    </a:lnTo>
                    <a:lnTo>
                      <a:pt x="49" y="452"/>
                    </a:lnTo>
                    <a:lnTo>
                      <a:pt x="64" y="407"/>
                    </a:lnTo>
                    <a:lnTo>
                      <a:pt x="60" y="349"/>
                    </a:lnTo>
                    <a:lnTo>
                      <a:pt x="65" y="300"/>
                    </a:lnTo>
                    <a:lnTo>
                      <a:pt x="72" y="237"/>
                    </a:lnTo>
                    <a:lnTo>
                      <a:pt x="82" y="182"/>
                    </a:lnTo>
                    <a:lnTo>
                      <a:pt x="85" y="117"/>
                    </a:lnTo>
                    <a:lnTo>
                      <a:pt x="84" y="68"/>
                    </a:lnTo>
                    <a:lnTo>
                      <a:pt x="82" y="4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9711" name="Group 87"/>
            <p:cNvGrpSpPr>
              <a:grpSpLocks/>
            </p:cNvGrpSpPr>
            <p:nvPr/>
          </p:nvGrpSpPr>
          <p:grpSpPr bwMode="auto">
            <a:xfrm>
              <a:off x="2546" y="3408"/>
              <a:ext cx="215" cy="188"/>
              <a:chOff x="2546" y="3408"/>
              <a:chExt cx="215" cy="188"/>
            </a:xfrm>
          </p:grpSpPr>
          <p:grpSp>
            <p:nvGrpSpPr>
              <p:cNvPr id="29712" name="Group 29"/>
              <p:cNvGrpSpPr>
                <a:grpSpLocks/>
              </p:cNvGrpSpPr>
              <p:nvPr/>
            </p:nvGrpSpPr>
            <p:grpSpPr bwMode="auto">
              <a:xfrm rot="3670114">
                <a:off x="2566" y="3393"/>
                <a:ext cx="175" cy="215"/>
                <a:chOff x="338" y="2764"/>
                <a:chExt cx="803" cy="1012"/>
              </a:xfrm>
            </p:grpSpPr>
            <p:sp>
              <p:nvSpPr>
                <p:cNvPr id="29714" name="Freeform 30"/>
                <p:cNvSpPr>
                  <a:spLocks/>
                </p:cNvSpPr>
                <p:nvPr/>
              </p:nvSpPr>
              <p:spPr bwMode="auto">
                <a:xfrm rot="-2279333">
                  <a:off x="407" y="2872"/>
                  <a:ext cx="694" cy="814"/>
                </a:xfrm>
                <a:custGeom>
                  <a:avLst/>
                  <a:gdLst>
                    <a:gd name="T0" fmla="*/ 1 w 1388"/>
                    <a:gd name="T1" fmla="*/ 0 h 1629"/>
                    <a:gd name="T2" fmla="*/ 1 w 1388"/>
                    <a:gd name="T3" fmla="*/ 0 h 1629"/>
                    <a:gd name="T4" fmla="*/ 1 w 1388"/>
                    <a:gd name="T5" fmla="*/ 0 h 1629"/>
                    <a:gd name="T6" fmla="*/ 0 w 1388"/>
                    <a:gd name="T7" fmla="*/ 0 h 1629"/>
                    <a:gd name="T8" fmla="*/ 1 w 1388"/>
                    <a:gd name="T9" fmla="*/ 0 h 1629"/>
                    <a:gd name="T10" fmla="*/ 1 w 1388"/>
                    <a:gd name="T11" fmla="*/ 0 h 1629"/>
                    <a:gd name="T12" fmla="*/ 1 w 1388"/>
                    <a:gd name="T13" fmla="*/ 0 h 1629"/>
                    <a:gd name="T14" fmla="*/ 1 w 1388"/>
                    <a:gd name="T15" fmla="*/ 0 h 1629"/>
                    <a:gd name="T16" fmla="*/ 1 w 1388"/>
                    <a:gd name="T17" fmla="*/ 0 h 1629"/>
                    <a:gd name="T18" fmla="*/ 1 w 1388"/>
                    <a:gd name="T19" fmla="*/ 0 h 1629"/>
                    <a:gd name="T20" fmla="*/ 1 w 1388"/>
                    <a:gd name="T21" fmla="*/ 0 h 1629"/>
                    <a:gd name="T22" fmla="*/ 1 w 1388"/>
                    <a:gd name="T23" fmla="*/ 0 h 1629"/>
                    <a:gd name="T24" fmla="*/ 1 w 1388"/>
                    <a:gd name="T25" fmla="*/ 0 h 1629"/>
                    <a:gd name="T26" fmla="*/ 1 w 1388"/>
                    <a:gd name="T27" fmla="*/ 0 h 1629"/>
                    <a:gd name="T28" fmla="*/ 1 w 1388"/>
                    <a:gd name="T29" fmla="*/ 0 h 1629"/>
                    <a:gd name="T30" fmla="*/ 1 w 1388"/>
                    <a:gd name="T31" fmla="*/ 0 h 1629"/>
                    <a:gd name="T32" fmla="*/ 1 w 1388"/>
                    <a:gd name="T33" fmla="*/ 0 h 1629"/>
                    <a:gd name="T34" fmla="*/ 1 w 1388"/>
                    <a:gd name="T35" fmla="*/ 0 h 1629"/>
                    <a:gd name="T36" fmla="*/ 1 w 1388"/>
                    <a:gd name="T37" fmla="*/ 0 h 1629"/>
                    <a:gd name="T38" fmla="*/ 1 w 1388"/>
                    <a:gd name="T39" fmla="*/ 0 h 1629"/>
                    <a:gd name="T40" fmla="*/ 1 w 1388"/>
                    <a:gd name="T41" fmla="*/ 0 h 1629"/>
                    <a:gd name="T42" fmla="*/ 1 w 1388"/>
                    <a:gd name="T43" fmla="*/ 0 h 1629"/>
                    <a:gd name="T44" fmla="*/ 1 w 1388"/>
                    <a:gd name="T45" fmla="*/ 0 h 1629"/>
                    <a:gd name="T46" fmla="*/ 1 w 1388"/>
                    <a:gd name="T47" fmla="*/ 0 h 1629"/>
                    <a:gd name="T48" fmla="*/ 1 w 1388"/>
                    <a:gd name="T49" fmla="*/ 0 h 1629"/>
                    <a:gd name="T50" fmla="*/ 1 w 1388"/>
                    <a:gd name="T51" fmla="*/ 0 h 1629"/>
                    <a:gd name="T52" fmla="*/ 1 w 1388"/>
                    <a:gd name="T53" fmla="*/ 0 h 1629"/>
                    <a:gd name="T54" fmla="*/ 1 w 1388"/>
                    <a:gd name="T55" fmla="*/ 0 h 1629"/>
                    <a:gd name="T56" fmla="*/ 1 w 1388"/>
                    <a:gd name="T57" fmla="*/ 0 h 1629"/>
                    <a:gd name="T58" fmla="*/ 1 w 1388"/>
                    <a:gd name="T59" fmla="*/ 0 h 1629"/>
                    <a:gd name="T60" fmla="*/ 1 w 1388"/>
                    <a:gd name="T61" fmla="*/ 0 h 1629"/>
                    <a:gd name="T62" fmla="*/ 1 w 1388"/>
                    <a:gd name="T63" fmla="*/ 0 h 1629"/>
                    <a:gd name="T64" fmla="*/ 1 w 1388"/>
                    <a:gd name="T65" fmla="*/ 0 h 1629"/>
                    <a:gd name="T66" fmla="*/ 1 w 1388"/>
                    <a:gd name="T67" fmla="*/ 0 h 1629"/>
                    <a:gd name="T68" fmla="*/ 1 w 1388"/>
                    <a:gd name="T69" fmla="*/ 0 h 1629"/>
                    <a:gd name="T70" fmla="*/ 1 w 1388"/>
                    <a:gd name="T71" fmla="*/ 0 h 1629"/>
                    <a:gd name="T72" fmla="*/ 1 w 1388"/>
                    <a:gd name="T73" fmla="*/ 0 h 1629"/>
                    <a:gd name="T74" fmla="*/ 1 w 1388"/>
                    <a:gd name="T75" fmla="*/ 0 h 1629"/>
                    <a:gd name="T76" fmla="*/ 1 w 1388"/>
                    <a:gd name="T77" fmla="*/ 0 h 1629"/>
                    <a:gd name="T78" fmla="*/ 1 w 1388"/>
                    <a:gd name="T79" fmla="*/ 0 h 1629"/>
                    <a:gd name="T80" fmla="*/ 1 w 1388"/>
                    <a:gd name="T81" fmla="*/ 0 h 1629"/>
                    <a:gd name="T82" fmla="*/ 1 w 1388"/>
                    <a:gd name="T83" fmla="*/ 0 h 1629"/>
                    <a:gd name="T84" fmla="*/ 1 w 1388"/>
                    <a:gd name="T85" fmla="*/ 0 h 1629"/>
                    <a:gd name="T86" fmla="*/ 1 w 1388"/>
                    <a:gd name="T87" fmla="*/ 0 h 1629"/>
                    <a:gd name="T88" fmla="*/ 1 w 1388"/>
                    <a:gd name="T89" fmla="*/ 0 h 1629"/>
                    <a:gd name="T90" fmla="*/ 1 w 1388"/>
                    <a:gd name="T91" fmla="*/ 0 h 1629"/>
                    <a:gd name="T92" fmla="*/ 1 w 1388"/>
                    <a:gd name="T93" fmla="*/ 0 h 1629"/>
                    <a:gd name="T94" fmla="*/ 1 w 1388"/>
                    <a:gd name="T95" fmla="*/ 0 h 1629"/>
                    <a:gd name="T96" fmla="*/ 1 w 1388"/>
                    <a:gd name="T97" fmla="*/ 0 h 1629"/>
                    <a:gd name="T98" fmla="*/ 1 w 1388"/>
                    <a:gd name="T99" fmla="*/ 0 h 1629"/>
                    <a:gd name="T100" fmla="*/ 1 w 1388"/>
                    <a:gd name="T101" fmla="*/ 0 h 1629"/>
                    <a:gd name="T102" fmla="*/ 1 w 1388"/>
                    <a:gd name="T103" fmla="*/ 0 h 1629"/>
                    <a:gd name="T104" fmla="*/ 1 w 1388"/>
                    <a:gd name="T105" fmla="*/ 0 h 1629"/>
                    <a:gd name="T106" fmla="*/ 1 w 1388"/>
                    <a:gd name="T107" fmla="*/ 0 h 1629"/>
                    <a:gd name="T108" fmla="*/ 1 w 1388"/>
                    <a:gd name="T109" fmla="*/ 0 h 1629"/>
                    <a:gd name="T110" fmla="*/ 1 w 1388"/>
                    <a:gd name="T111" fmla="*/ 0 h 1629"/>
                    <a:gd name="T112" fmla="*/ 1 w 1388"/>
                    <a:gd name="T113" fmla="*/ 0 h 162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88"/>
                    <a:gd name="T172" fmla="*/ 0 h 1629"/>
                    <a:gd name="T173" fmla="*/ 1388 w 1388"/>
                    <a:gd name="T174" fmla="*/ 1629 h 162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88" h="1629">
                      <a:moveTo>
                        <a:pt x="393" y="90"/>
                      </a:moveTo>
                      <a:lnTo>
                        <a:pt x="51" y="1173"/>
                      </a:lnTo>
                      <a:lnTo>
                        <a:pt x="47" y="1182"/>
                      </a:lnTo>
                      <a:lnTo>
                        <a:pt x="38" y="1208"/>
                      </a:lnTo>
                      <a:lnTo>
                        <a:pt x="27" y="1245"/>
                      </a:lnTo>
                      <a:lnTo>
                        <a:pt x="15" y="1288"/>
                      </a:lnTo>
                      <a:lnTo>
                        <a:pt x="5" y="1335"/>
                      </a:lnTo>
                      <a:lnTo>
                        <a:pt x="0" y="1378"/>
                      </a:lnTo>
                      <a:lnTo>
                        <a:pt x="1" y="1417"/>
                      </a:lnTo>
                      <a:lnTo>
                        <a:pt x="13" y="1445"/>
                      </a:lnTo>
                      <a:lnTo>
                        <a:pt x="23" y="1455"/>
                      </a:lnTo>
                      <a:lnTo>
                        <a:pt x="39" y="1466"/>
                      </a:lnTo>
                      <a:lnTo>
                        <a:pt x="59" y="1475"/>
                      </a:lnTo>
                      <a:lnTo>
                        <a:pt x="81" y="1484"/>
                      </a:lnTo>
                      <a:lnTo>
                        <a:pt x="106" y="1494"/>
                      </a:lnTo>
                      <a:lnTo>
                        <a:pt x="133" y="1502"/>
                      </a:lnTo>
                      <a:lnTo>
                        <a:pt x="162" y="1508"/>
                      </a:lnTo>
                      <a:lnTo>
                        <a:pt x="190" y="1517"/>
                      </a:lnTo>
                      <a:lnTo>
                        <a:pt x="219" y="1522"/>
                      </a:lnTo>
                      <a:lnTo>
                        <a:pt x="247" y="1529"/>
                      </a:lnTo>
                      <a:lnTo>
                        <a:pt x="273" y="1534"/>
                      </a:lnTo>
                      <a:lnTo>
                        <a:pt x="297" y="1540"/>
                      </a:lnTo>
                      <a:lnTo>
                        <a:pt x="319" y="1544"/>
                      </a:lnTo>
                      <a:lnTo>
                        <a:pt x="338" y="1548"/>
                      </a:lnTo>
                      <a:lnTo>
                        <a:pt x="353" y="1551"/>
                      </a:lnTo>
                      <a:lnTo>
                        <a:pt x="362" y="1553"/>
                      </a:lnTo>
                      <a:lnTo>
                        <a:pt x="375" y="1557"/>
                      </a:lnTo>
                      <a:lnTo>
                        <a:pt x="397" y="1560"/>
                      </a:lnTo>
                      <a:lnTo>
                        <a:pt x="426" y="1565"/>
                      </a:lnTo>
                      <a:lnTo>
                        <a:pt x="463" y="1571"/>
                      </a:lnTo>
                      <a:lnTo>
                        <a:pt x="505" y="1576"/>
                      </a:lnTo>
                      <a:lnTo>
                        <a:pt x="551" y="1583"/>
                      </a:lnTo>
                      <a:lnTo>
                        <a:pt x="599" y="1589"/>
                      </a:lnTo>
                      <a:lnTo>
                        <a:pt x="649" y="1596"/>
                      </a:lnTo>
                      <a:lnTo>
                        <a:pt x="697" y="1603"/>
                      </a:lnTo>
                      <a:lnTo>
                        <a:pt x="744" y="1609"/>
                      </a:lnTo>
                      <a:lnTo>
                        <a:pt x="788" y="1614"/>
                      </a:lnTo>
                      <a:lnTo>
                        <a:pt x="827" y="1619"/>
                      </a:lnTo>
                      <a:lnTo>
                        <a:pt x="860" y="1624"/>
                      </a:lnTo>
                      <a:lnTo>
                        <a:pt x="885" y="1627"/>
                      </a:lnTo>
                      <a:lnTo>
                        <a:pt x="901" y="1628"/>
                      </a:lnTo>
                      <a:lnTo>
                        <a:pt x="907" y="1629"/>
                      </a:lnTo>
                      <a:lnTo>
                        <a:pt x="909" y="1629"/>
                      </a:lnTo>
                      <a:lnTo>
                        <a:pt x="916" y="1627"/>
                      </a:lnTo>
                      <a:lnTo>
                        <a:pt x="928" y="1623"/>
                      </a:lnTo>
                      <a:lnTo>
                        <a:pt x="940" y="1616"/>
                      </a:lnTo>
                      <a:lnTo>
                        <a:pt x="956" y="1604"/>
                      </a:lnTo>
                      <a:lnTo>
                        <a:pt x="974" y="1587"/>
                      </a:lnTo>
                      <a:lnTo>
                        <a:pt x="991" y="1565"/>
                      </a:lnTo>
                      <a:lnTo>
                        <a:pt x="1008" y="1535"/>
                      </a:lnTo>
                      <a:lnTo>
                        <a:pt x="1020" y="1505"/>
                      </a:lnTo>
                      <a:lnTo>
                        <a:pt x="1037" y="1452"/>
                      </a:lnTo>
                      <a:lnTo>
                        <a:pt x="1059" y="1377"/>
                      </a:lnTo>
                      <a:lnTo>
                        <a:pt x="1085" y="1287"/>
                      </a:lnTo>
                      <a:lnTo>
                        <a:pt x="1115" y="1182"/>
                      </a:lnTo>
                      <a:lnTo>
                        <a:pt x="1148" y="1070"/>
                      </a:lnTo>
                      <a:lnTo>
                        <a:pt x="1181" y="950"/>
                      </a:lnTo>
                      <a:lnTo>
                        <a:pt x="1214" y="828"/>
                      </a:lnTo>
                      <a:lnTo>
                        <a:pt x="1247" y="705"/>
                      </a:lnTo>
                      <a:lnTo>
                        <a:pt x="1279" y="589"/>
                      </a:lnTo>
                      <a:lnTo>
                        <a:pt x="1308" y="481"/>
                      </a:lnTo>
                      <a:lnTo>
                        <a:pt x="1334" y="384"/>
                      </a:lnTo>
                      <a:lnTo>
                        <a:pt x="1356" y="302"/>
                      </a:lnTo>
                      <a:lnTo>
                        <a:pt x="1372" y="240"/>
                      </a:lnTo>
                      <a:lnTo>
                        <a:pt x="1384" y="200"/>
                      </a:lnTo>
                      <a:lnTo>
                        <a:pt x="1387" y="186"/>
                      </a:lnTo>
                      <a:lnTo>
                        <a:pt x="1387" y="182"/>
                      </a:lnTo>
                      <a:lnTo>
                        <a:pt x="1388" y="174"/>
                      </a:lnTo>
                      <a:lnTo>
                        <a:pt x="1388" y="162"/>
                      </a:lnTo>
                      <a:lnTo>
                        <a:pt x="1388" y="147"/>
                      </a:lnTo>
                      <a:lnTo>
                        <a:pt x="1385" y="129"/>
                      </a:lnTo>
                      <a:lnTo>
                        <a:pt x="1379" y="113"/>
                      </a:lnTo>
                      <a:lnTo>
                        <a:pt x="1370" y="97"/>
                      </a:lnTo>
                      <a:lnTo>
                        <a:pt x="1356" y="84"/>
                      </a:lnTo>
                      <a:lnTo>
                        <a:pt x="1347" y="79"/>
                      </a:lnTo>
                      <a:lnTo>
                        <a:pt x="1338" y="74"/>
                      </a:lnTo>
                      <a:lnTo>
                        <a:pt x="1328" y="69"/>
                      </a:lnTo>
                      <a:lnTo>
                        <a:pt x="1318" y="66"/>
                      </a:lnTo>
                      <a:lnTo>
                        <a:pt x="1308" y="63"/>
                      </a:lnTo>
                      <a:lnTo>
                        <a:pt x="1296" y="59"/>
                      </a:lnTo>
                      <a:lnTo>
                        <a:pt x="1285" y="56"/>
                      </a:lnTo>
                      <a:lnTo>
                        <a:pt x="1272" y="53"/>
                      </a:lnTo>
                      <a:lnTo>
                        <a:pt x="1259" y="51"/>
                      </a:lnTo>
                      <a:lnTo>
                        <a:pt x="1245" y="49"/>
                      </a:lnTo>
                      <a:lnTo>
                        <a:pt x="1233" y="46"/>
                      </a:lnTo>
                      <a:lnTo>
                        <a:pt x="1219" y="45"/>
                      </a:lnTo>
                      <a:lnTo>
                        <a:pt x="1204" y="44"/>
                      </a:lnTo>
                      <a:lnTo>
                        <a:pt x="1189" y="42"/>
                      </a:lnTo>
                      <a:lnTo>
                        <a:pt x="1174" y="41"/>
                      </a:lnTo>
                      <a:lnTo>
                        <a:pt x="1159" y="39"/>
                      </a:lnTo>
                      <a:lnTo>
                        <a:pt x="1138" y="38"/>
                      </a:lnTo>
                      <a:lnTo>
                        <a:pt x="1108" y="36"/>
                      </a:lnTo>
                      <a:lnTo>
                        <a:pt x="1070" y="34"/>
                      </a:lnTo>
                      <a:lnTo>
                        <a:pt x="1027" y="31"/>
                      </a:lnTo>
                      <a:lnTo>
                        <a:pt x="977" y="28"/>
                      </a:lnTo>
                      <a:lnTo>
                        <a:pt x="925" y="24"/>
                      </a:lnTo>
                      <a:lnTo>
                        <a:pt x="870" y="22"/>
                      </a:lnTo>
                      <a:lnTo>
                        <a:pt x="815" y="19"/>
                      </a:lnTo>
                      <a:lnTo>
                        <a:pt x="761" y="15"/>
                      </a:lnTo>
                      <a:lnTo>
                        <a:pt x="709" y="12"/>
                      </a:lnTo>
                      <a:lnTo>
                        <a:pt x="661" y="10"/>
                      </a:lnTo>
                      <a:lnTo>
                        <a:pt x="619" y="6"/>
                      </a:lnTo>
                      <a:lnTo>
                        <a:pt x="583" y="5"/>
                      </a:lnTo>
                      <a:lnTo>
                        <a:pt x="555" y="3"/>
                      </a:lnTo>
                      <a:lnTo>
                        <a:pt x="538" y="1"/>
                      </a:lnTo>
                      <a:lnTo>
                        <a:pt x="532" y="1"/>
                      </a:lnTo>
                      <a:lnTo>
                        <a:pt x="528" y="0"/>
                      </a:lnTo>
                      <a:lnTo>
                        <a:pt x="516" y="0"/>
                      </a:lnTo>
                      <a:lnTo>
                        <a:pt x="498" y="1"/>
                      </a:lnTo>
                      <a:lnTo>
                        <a:pt x="477" y="6"/>
                      </a:lnTo>
                      <a:lnTo>
                        <a:pt x="454" y="15"/>
                      </a:lnTo>
                      <a:lnTo>
                        <a:pt x="431" y="31"/>
                      </a:lnTo>
                      <a:lnTo>
                        <a:pt x="410" y="56"/>
                      </a:lnTo>
                      <a:lnTo>
                        <a:pt x="393"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5" name="Freeform 31"/>
                <p:cNvSpPr>
                  <a:spLocks/>
                </p:cNvSpPr>
                <p:nvPr/>
              </p:nvSpPr>
              <p:spPr bwMode="auto">
                <a:xfrm rot="-2279333">
                  <a:off x="479" y="2961"/>
                  <a:ext cx="468" cy="527"/>
                </a:xfrm>
                <a:custGeom>
                  <a:avLst/>
                  <a:gdLst>
                    <a:gd name="T0" fmla="*/ 0 w 938"/>
                    <a:gd name="T1" fmla="*/ 0 h 1056"/>
                    <a:gd name="T2" fmla="*/ 0 w 938"/>
                    <a:gd name="T3" fmla="*/ 0 h 1056"/>
                    <a:gd name="T4" fmla="*/ 0 w 938"/>
                    <a:gd name="T5" fmla="*/ 0 h 1056"/>
                    <a:gd name="T6" fmla="*/ 0 w 938"/>
                    <a:gd name="T7" fmla="*/ 0 h 1056"/>
                    <a:gd name="T8" fmla="*/ 0 w 938"/>
                    <a:gd name="T9" fmla="*/ 0 h 1056"/>
                    <a:gd name="T10" fmla="*/ 0 60000 65536"/>
                    <a:gd name="T11" fmla="*/ 0 60000 65536"/>
                    <a:gd name="T12" fmla="*/ 0 60000 65536"/>
                    <a:gd name="T13" fmla="*/ 0 60000 65536"/>
                    <a:gd name="T14" fmla="*/ 0 60000 65536"/>
                    <a:gd name="T15" fmla="*/ 0 w 938"/>
                    <a:gd name="T16" fmla="*/ 0 h 1056"/>
                    <a:gd name="T17" fmla="*/ 938 w 938"/>
                    <a:gd name="T18" fmla="*/ 1056 h 1056"/>
                  </a:gdLst>
                  <a:ahLst/>
                  <a:cxnLst>
                    <a:cxn ang="T10">
                      <a:pos x="T0" y="T1"/>
                    </a:cxn>
                    <a:cxn ang="T11">
                      <a:pos x="T2" y="T3"/>
                    </a:cxn>
                    <a:cxn ang="T12">
                      <a:pos x="T4" y="T5"/>
                    </a:cxn>
                    <a:cxn ang="T13">
                      <a:pos x="T6" y="T7"/>
                    </a:cxn>
                    <a:cxn ang="T14">
                      <a:pos x="T8" y="T9"/>
                    </a:cxn>
                  </a:cxnLst>
                  <a:rect l="T15" t="T16" r="T17" b="T18"/>
                  <a:pathLst>
                    <a:path w="938" h="1056">
                      <a:moveTo>
                        <a:pt x="275" y="0"/>
                      </a:moveTo>
                      <a:lnTo>
                        <a:pt x="0" y="953"/>
                      </a:lnTo>
                      <a:lnTo>
                        <a:pt x="644" y="1056"/>
                      </a:lnTo>
                      <a:lnTo>
                        <a:pt x="938" y="59"/>
                      </a:lnTo>
                      <a:lnTo>
                        <a:pt x="275" y="0"/>
                      </a:lnTo>
                      <a:close/>
                    </a:path>
                  </a:pathLst>
                </a:custGeom>
                <a:solidFill>
                  <a:srgbClr val="77C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6" name="Freeform 32"/>
                <p:cNvSpPr>
                  <a:spLocks/>
                </p:cNvSpPr>
                <p:nvPr/>
              </p:nvSpPr>
              <p:spPr bwMode="auto">
                <a:xfrm rot="-2279333">
                  <a:off x="436" y="3042"/>
                  <a:ext cx="208" cy="734"/>
                </a:xfrm>
                <a:custGeom>
                  <a:avLst/>
                  <a:gdLst>
                    <a:gd name="T0" fmla="*/ 1 w 414"/>
                    <a:gd name="T1" fmla="*/ 1 h 1468"/>
                    <a:gd name="T2" fmla="*/ 1 w 414"/>
                    <a:gd name="T3" fmla="*/ 1 h 1468"/>
                    <a:gd name="T4" fmla="*/ 1 w 414"/>
                    <a:gd name="T5" fmla="*/ 1 h 1468"/>
                    <a:gd name="T6" fmla="*/ 1 w 414"/>
                    <a:gd name="T7" fmla="*/ 1 h 1468"/>
                    <a:gd name="T8" fmla="*/ 1 w 414"/>
                    <a:gd name="T9" fmla="*/ 1 h 1468"/>
                    <a:gd name="T10" fmla="*/ 1 w 414"/>
                    <a:gd name="T11" fmla="*/ 1 h 1468"/>
                    <a:gd name="T12" fmla="*/ 1 w 414"/>
                    <a:gd name="T13" fmla="*/ 1 h 1468"/>
                    <a:gd name="T14" fmla="*/ 1 w 414"/>
                    <a:gd name="T15" fmla="*/ 1 h 1468"/>
                    <a:gd name="T16" fmla="*/ 1 w 414"/>
                    <a:gd name="T17" fmla="*/ 1 h 1468"/>
                    <a:gd name="T18" fmla="*/ 1 w 414"/>
                    <a:gd name="T19" fmla="*/ 1 h 1468"/>
                    <a:gd name="T20" fmla="*/ 1 w 414"/>
                    <a:gd name="T21" fmla="*/ 1 h 1468"/>
                    <a:gd name="T22" fmla="*/ 1 w 414"/>
                    <a:gd name="T23" fmla="*/ 1 h 1468"/>
                    <a:gd name="T24" fmla="*/ 1 w 414"/>
                    <a:gd name="T25" fmla="*/ 1 h 1468"/>
                    <a:gd name="T26" fmla="*/ 1 w 414"/>
                    <a:gd name="T27" fmla="*/ 1 h 1468"/>
                    <a:gd name="T28" fmla="*/ 1 w 414"/>
                    <a:gd name="T29" fmla="*/ 1 h 1468"/>
                    <a:gd name="T30" fmla="*/ 1 w 414"/>
                    <a:gd name="T31" fmla="*/ 1 h 1468"/>
                    <a:gd name="T32" fmla="*/ 1 w 414"/>
                    <a:gd name="T33" fmla="*/ 1 h 1468"/>
                    <a:gd name="T34" fmla="*/ 1 w 414"/>
                    <a:gd name="T35" fmla="*/ 1 h 1468"/>
                    <a:gd name="T36" fmla="*/ 1 w 414"/>
                    <a:gd name="T37" fmla="*/ 1 h 1468"/>
                    <a:gd name="T38" fmla="*/ 1 w 414"/>
                    <a:gd name="T39" fmla="*/ 1 h 1468"/>
                    <a:gd name="T40" fmla="*/ 1 w 414"/>
                    <a:gd name="T41" fmla="*/ 1 h 1468"/>
                    <a:gd name="T42" fmla="*/ 1 w 414"/>
                    <a:gd name="T43" fmla="*/ 1 h 1468"/>
                    <a:gd name="T44" fmla="*/ 1 w 414"/>
                    <a:gd name="T45" fmla="*/ 1 h 1468"/>
                    <a:gd name="T46" fmla="*/ 1 w 414"/>
                    <a:gd name="T47" fmla="*/ 1 h 1468"/>
                    <a:gd name="T48" fmla="*/ 1 w 414"/>
                    <a:gd name="T49" fmla="*/ 1 h 1468"/>
                    <a:gd name="T50" fmla="*/ 1 w 414"/>
                    <a:gd name="T51" fmla="*/ 1 h 1468"/>
                    <a:gd name="T52" fmla="*/ 1 w 414"/>
                    <a:gd name="T53" fmla="*/ 1 h 1468"/>
                    <a:gd name="T54" fmla="*/ 1 w 414"/>
                    <a:gd name="T55" fmla="*/ 1 h 1468"/>
                    <a:gd name="T56" fmla="*/ 1 w 414"/>
                    <a:gd name="T57" fmla="*/ 1 h 1468"/>
                    <a:gd name="T58" fmla="*/ 1 w 414"/>
                    <a:gd name="T59" fmla="*/ 1 h 1468"/>
                    <a:gd name="T60" fmla="*/ 1 w 414"/>
                    <a:gd name="T61" fmla="*/ 1 h 1468"/>
                    <a:gd name="T62" fmla="*/ 1 w 414"/>
                    <a:gd name="T63" fmla="*/ 1 h 1468"/>
                    <a:gd name="T64" fmla="*/ 1 w 414"/>
                    <a:gd name="T65" fmla="*/ 1 h 1468"/>
                    <a:gd name="T66" fmla="*/ 1 w 414"/>
                    <a:gd name="T67" fmla="*/ 1 h 1468"/>
                    <a:gd name="T68" fmla="*/ 1 w 414"/>
                    <a:gd name="T69" fmla="*/ 1 h 1468"/>
                    <a:gd name="T70" fmla="*/ 1 w 414"/>
                    <a:gd name="T71" fmla="*/ 1 h 1468"/>
                    <a:gd name="T72" fmla="*/ 1 w 414"/>
                    <a:gd name="T73" fmla="*/ 0 h 1468"/>
                    <a:gd name="T74" fmla="*/ 1 w 414"/>
                    <a:gd name="T75" fmla="*/ 0 h 1468"/>
                    <a:gd name="T76" fmla="*/ 1 w 414"/>
                    <a:gd name="T77" fmla="*/ 1 h 14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14"/>
                    <a:gd name="T118" fmla="*/ 0 h 1468"/>
                    <a:gd name="T119" fmla="*/ 414 w 414"/>
                    <a:gd name="T120" fmla="*/ 1468 h 14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14" h="1468">
                      <a:moveTo>
                        <a:pt x="414" y="1"/>
                      </a:moveTo>
                      <a:lnTo>
                        <a:pt x="398" y="48"/>
                      </a:lnTo>
                      <a:lnTo>
                        <a:pt x="382" y="93"/>
                      </a:lnTo>
                      <a:lnTo>
                        <a:pt x="366" y="139"/>
                      </a:lnTo>
                      <a:lnTo>
                        <a:pt x="351" y="185"/>
                      </a:lnTo>
                      <a:lnTo>
                        <a:pt x="336" y="231"/>
                      </a:lnTo>
                      <a:lnTo>
                        <a:pt x="320" y="277"/>
                      </a:lnTo>
                      <a:lnTo>
                        <a:pt x="305" y="323"/>
                      </a:lnTo>
                      <a:lnTo>
                        <a:pt x="290" y="369"/>
                      </a:lnTo>
                      <a:lnTo>
                        <a:pt x="276" y="415"/>
                      </a:lnTo>
                      <a:lnTo>
                        <a:pt x="261" y="461"/>
                      </a:lnTo>
                      <a:lnTo>
                        <a:pt x="246" y="507"/>
                      </a:lnTo>
                      <a:lnTo>
                        <a:pt x="231" y="553"/>
                      </a:lnTo>
                      <a:lnTo>
                        <a:pt x="216" y="601"/>
                      </a:lnTo>
                      <a:lnTo>
                        <a:pt x="202" y="647"/>
                      </a:lnTo>
                      <a:lnTo>
                        <a:pt x="187" y="693"/>
                      </a:lnTo>
                      <a:lnTo>
                        <a:pt x="173" y="739"/>
                      </a:lnTo>
                      <a:lnTo>
                        <a:pt x="162" y="772"/>
                      </a:lnTo>
                      <a:lnTo>
                        <a:pt x="152" y="805"/>
                      </a:lnTo>
                      <a:lnTo>
                        <a:pt x="141" y="838"/>
                      </a:lnTo>
                      <a:lnTo>
                        <a:pt x="131" y="871"/>
                      </a:lnTo>
                      <a:lnTo>
                        <a:pt x="121" y="905"/>
                      </a:lnTo>
                      <a:lnTo>
                        <a:pt x="110" y="937"/>
                      </a:lnTo>
                      <a:lnTo>
                        <a:pt x="99" y="970"/>
                      </a:lnTo>
                      <a:lnTo>
                        <a:pt x="87" y="1003"/>
                      </a:lnTo>
                      <a:lnTo>
                        <a:pt x="78" y="1030"/>
                      </a:lnTo>
                      <a:lnTo>
                        <a:pt x="69" y="1058"/>
                      </a:lnTo>
                      <a:lnTo>
                        <a:pt x="60" y="1086"/>
                      </a:lnTo>
                      <a:lnTo>
                        <a:pt x="50" y="1113"/>
                      </a:lnTo>
                      <a:lnTo>
                        <a:pt x="42" y="1141"/>
                      </a:lnTo>
                      <a:lnTo>
                        <a:pt x="34" y="1169"/>
                      </a:lnTo>
                      <a:lnTo>
                        <a:pt x="26" y="1196"/>
                      </a:lnTo>
                      <a:lnTo>
                        <a:pt x="19" y="1225"/>
                      </a:lnTo>
                      <a:lnTo>
                        <a:pt x="8" y="1283"/>
                      </a:lnTo>
                      <a:lnTo>
                        <a:pt x="0" y="1344"/>
                      </a:lnTo>
                      <a:lnTo>
                        <a:pt x="1" y="1404"/>
                      </a:lnTo>
                      <a:lnTo>
                        <a:pt x="11" y="1462"/>
                      </a:lnTo>
                      <a:lnTo>
                        <a:pt x="17" y="1468"/>
                      </a:lnTo>
                      <a:lnTo>
                        <a:pt x="24" y="1464"/>
                      </a:lnTo>
                      <a:lnTo>
                        <a:pt x="30" y="1457"/>
                      </a:lnTo>
                      <a:lnTo>
                        <a:pt x="32" y="1449"/>
                      </a:lnTo>
                      <a:lnTo>
                        <a:pt x="37" y="1389"/>
                      </a:lnTo>
                      <a:lnTo>
                        <a:pt x="44" y="1330"/>
                      </a:lnTo>
                      <a:lnTo>
                        <a:pt x="54" y="1272"/>
                      </a:lnTo>
                      <a:lnTo>
                        <a:pt x="67" y="1216"/>
                      </a:lnTo>
                      <a:lnTo>
                        <a:pt x="80" y="1159"/>
                      </a:lnTo>
                      <a:lnTo>
                        <a:pt x="96" y="1103"/>
                      </a:lnTo>
                      <a:lnTo>
                        <a:pt x="115" y="1047"/>
                      </a:lnTo>
                      <a:lnTo>
                        <a:pt x="133" y="990"/>
                      </a:lnTo>
                      <a:lnTo>
                        <a:pt x="144" y="958"/>
                      </a:lnTo>
                      <a:lnTo>
                        <a:pt x="154" y="926"/>
                      </a:lnTo>
                      <a:lnTo>
                        <a:pt x="164" y="893"/>
                      </a:lnTo>
                      <a:lnTo>
                        <a:pt x="174" y="861"/>
                      </a:lnTo>
                      <a:lnTo>
                        <a:pt x="183" y="829"/>
                      </a:lnTo>
                      <a:lnTo>
                        <a:pt x="192" y="796"/>
                      </a:lnTo>
                      <a:lnTo>
                        <a:pt x="201" y="764"/>
                      </a:lnTo>
                      <a:lnTo>
                        <a:pt x="211" y="732"/>
                      </a:lnTo>
                      <a:lnTo>
                        <a:pt x="223" y="686"/>
                      </a:lnTo>
                      <a:lnTo>
                        <a:pt x="235" y="641"/>
                      </a:lnTo>
                      <a:lnTo>
                        <a:pt x="247" y="595"/>
                      </a:lnTo>
                      <a:lnTo>
                        <a:pt x="259" y="549"/>
                      </a:lnTo>
                      <a:lnTo>
                        <a:pt x="270" y="503"/>
                      </a:lnTo>
                      <a:lnTo>
                        <a:pt x="283" y="457"/>
                      </a:lnTo>
                      <a:lnTo>
                        <a:pt x="295" y="411"/>
                      </a:lnTo>
                      <a:lnTo>
                        <a:pt x="307" y="364"/>
                      </a:lnTo>
                      <a:lnTo>
                        <a:pt x="319" y="319"/>
                      </a:lnTo>
                      <a:lnTo>
                        <a:pt x="331" y="273"/>
                      </a:lnTo>
                      <a:lnTo>
                        <a:pt x="344" y="227"/>
                      </a:lnTo>
                      <a:lnTo>
                        <a:pt x="358" y="182"/>
                      </a:lnTo>
                      <a:lnTo>
                        <a:pt x="372" y="136"/>
                      </a:lnTo>
                      <a:lnTo>
                        <a:pt x="386" y="91"/>
                      </a:lnTo>
                      <a:lnTo>
                        <a:pt x="399" y="46"/>
                      </a:lnTo>
                      <a:lnTo>
                        <a:pt x="414" y="1"/>
                      </a:lnTo>
                      <a:lnTo>
                        <a:pt x="414" y="0"/>
                      </a:lnTo>
                      <a:lnTo>
                        <a:pt x="4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7" name="Freeform 33"/>
                <p:cNvSpPr>
                  <a:spLocks/>
                </p:cNvSpPr>
                <p:nvPr/>
              </p:nvSpPr>
              <p:spPr bwMode="auto">
                <a:xfrm rot="-2279333">
                  <a:off x="338" y="2899"/>
                  <a:ext cx="470" cy="35"/>
                </a:xfrm>
                <a:custGeom>
                  <a:avLst/>
                  <a:gdLst>
                    <a:gd name="T0" fmla="*/ 1 w 940"/>
                    <a:gd name="T1" fmla="*/ 1 h 70"/>
                    <a:gd name="T2" fmla="*/ 1 w 940"/>
                    <a:gd name="T3" fmla="*/ 1 h 70"/>
                    <a:gd name="T4" fmla="*/ 1 w 940"/>
                    <a:gd name="T5" fmla="*/ 1 h 70"/>
                    <a:gd name="T6" fmla="*/ 1 w 940"/>
                    <a:gd name="T7" fmla="*/ 1 h 70"/>
                    <a:gd name="T8" fmla="*/ 1 w 940"/>
                    <a:gd name="T9" fmla="*/ 1 h 70"/>
                    <a:gd name="T10" fmla="*/ 1 w 940"/>
                    <a:gd name="T11" fmla="*/ 1 h 70"/>
                    <a:gd name="T12" fmla="*/ 1 w 940"/>
                    <a:gd name="T13" fmla="*/ 1 h 70"/>
                    <a:gd name="T14" fmla="*/ 1 w 940"/>
                    <a:gd name="T15" fmla="*/ 1 h 70"/>
                    <a:gd name="T16" fmla="*/ 1 w 940"/>
                    <a:gd name="T17" fmla="*/ 1 h 70"/>
                    <a:gd name="T18" fmla="*/ 1 w 940"/>
                    <a:gd name="T19" fmla="*/ 1 h 70"/>
                    <a:gd name="T20" fmla="*/ 1 w 940"/>
                    <a:gd name="T21" fmla="*/ 1 h 70"/>
                    <a:gd name="T22" fmla="*/ 1 w 940"/>
                    <a:gd name="T23" fmla="*/ 1 h 70"/>
                    <a:gd name="T24" fmla="*/ 1 w 940"/>
                    <a:gd name="T25" fmla="*/ 1 h 70"/>
                    <a:gd name="T26" fmla="*/ 1 w 940"/>
                    <a:gd name="T27" fmla="*/ 1 h 70"/>
                    <a:gd name="T28" fmla="*/ 1 w 940"/>
                    <a:gd name="T29" fmla="*/ 1 h 70"/>
                    <a:gd name="T30" fmla="*/ 1 w 940"/>
                    <a:gd name="T31" fmla="*/ 1 h 70"/>
                    <a:gd name="T32" fmla="*/ 1 w 940"/>
                    <a:gd name="T33" fmla="*/ 1 h 70"/>
                    <a:gd name="T34" fmla="*/ 1 w 940"/>
                    <a:gd name="T35" fmla="*/ 1 h 70"/>
                    <a:gd name="T36" fmla="*/ 1 w 940"/>
                    <a:gd name="T37" fmla="*/ 1 h 70"/>
                    <a:gd name="T38" fmla="*/ 1 w 940"/>
                    <a:gd name="T39" fmla="*/ 1 h 70"/>
                    <a:gd name="T40" fmla="*/ 1 w 940"/>
                    <a:gd name="T41" fmla="*/ 1 h 70"/>
                    <a:gd name="T42" fmla="*/ 1 w 940"/>
                    <a:gd name="T43" fmla="*/ 1 h 70"/>
                    <a:gd name="T44" fmla="*/ 1 w 940"/>
                    <a:gd name="T45" fmla="*/ 1 h 70"/>
                    <a:gd name="T46" fmla="*/ 1 w 940"/>
                    <a:gd name="T47" fmla="*/ 1 h 70"/>
                    <a:gd name="T48" fmla="*/ 1 w 940"/>
                    <a:gd name="T49" fmla="*/ 1 h 70"/>
                    <a:gd name="T50" fmla="*/ 1 w 940"/>
                    <a:gd name="T51" fmla="*/ 1 h 70"/>
                    <a:gd name="T52" fmla="*/ 1 w 940"/>
                    <a:gd name="T53" fmla="*/ 1 h 70"/>
                    <a:gd name="T54" fmla="*/ 1 w 940"/>
                    <a:gd name="T55" fmla="*/ 1 h 70"/>
                    <a:gd name="T56" fmla="*/ 1 w 940"/>
                    <a:gd name="T57" fmla="*/ 1 h 70"/>
                    <a:gd name="T58" fmla="*/ 1 w 940"/>
                    <a:gd name="T59" fmla="*/ 1 h 70"/>
                    <a:gd name="T60" fmla="*/ 1 w 940"/>
                    <a:gd name="T61" fmla="*/ 1 h 70"/>
                    <a:gd name="T62" fmla="*/ 1 w 940"/>
                    <a:gd name="T63" fmla="*/ 1 h 70"/>
                    <a:gd name="T64" fmla="*/ 1 w 940"/>
                    <a:gd name="T65" fmla="*/ 1 h 70"/>
                    <a:gd name="T66" fmla="*/ 1 w 940"/>
                    <a:gd name="T67" fmla="*/ 1 h 70"/>
                    <a:gd name="T68" fmla="*/ 1 w 940"/>
                    <a:gd name="T69" fmla="*/ 1 h 70"/>
                    <a:gd name="T70" fmla="*/ 1 w 940"/>
                    <a:gd name="T71" fmla="*/ 1 h 70"/>
                    <a:gd name="T72" fmla="*/ 1 w 940"/>
                    <a:gd name="T73" fmla="*/ 1 h 70"/>
                    <a:gd name="T74" fmla="*/ 1 w 940"/>
                    <a:gd name="T75" fmla="*/ 1 h 70"/>
                    <a:gd name="T76" fmla="*/ 1 w 940"/>
                    <a:gd name="T77" fmla="*/ 1 h 70"/>
                    <a:gd name="T78" fmla="*/ 1 w 940"/>
                    <a:gd name="T79" fmla="*/ 0 h 70"/>
                    <a:gd name="T80" fmla="*/ 1 w 940"/>
                    <a:gd name="T81" fmla="*/ 0 h 70"/>
                    <a:gd name="T82" fmla="*/ 1 w 940"/>
                    <a:gd name="T83" fmla="*/ 1 h 70"/>
                    <a:gd name="T84" fmla="*/ 1 w 940"/>
                    <a:gd name="T85" fmla="*/ 1 h 70"/>
                    <a:gd name="T86" fmla="*/ 1 w 940"/>
                    <a:gd name="T87" fmla="*/ 1 h 70"/>
                    <a:gd name="T88" fmla="*/ 1 w 940"/>
                    <a:gd name="T89" fmla="*/ 1 h 70"/>
                    <a:gd name="T90" fmla="*/ 1 w 940"/>
                    <a:gd name="T91" fmla="*/ 1 h 70"/>
                    <a:gd name="T92" fmla="*/ 0 w 940"/>
                    <a:gd name="T93" fmla="*/ 1 h 70"/>
                    <a:gd name="T94" fmla="*/ 0 w 940"/>
                    <a:gd name="T95" fmla="*/ 1 h 70"/>
                    <a:gd name="T96" fmla="*/ 0 w 940"/>
                    <a:gd name="T97" fmla="*/ 1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0"/>
                    <a:gd name="T148" fmla="*/ 0 h 70"/>
                    <a:gd name="T149" fmla="*/ 940 w 940"/>
                    <a:gd name="T150" fmla="*/ 70 h 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0" h="70">
                      <a:moveTo>
                        <a:pt x="0" y="64"/>
                      </a:moveTo>
                      <a:lnTo>
                        <a:pt x="12" y="46"/>
                      </a:lnTo>
                      <a:lnTo>
                        <a:pt x="24" y="34"/>
                      </a:lnTo>
                      <a:lnTo>
                        <a:pt x="39" y="26"/>
                      </a:lnTo>
                      <a:lnTo>
                        <a:pt x="54" y="21"/>
                      </a:lnTo>
                      <a:lnTo>
                        <a:pt x="70" y="19"/>
                      </a:lnTo>
                      <a:lnTo>
                        <a:pt x="88" y="20"/>
                      </a:lnTo>
                      <a:lnTo>
                        <a:pt x="105" y="21"/>
                      </a:lnTo>
                      <a:lnTo>
                        <a:pt x="122" y="22"/>
                      </a:lnTo>
                      <a:lnTo>
                        <a:pt x="132" y="23"/>
                      </a:lnTo>
                      <a:lnTo>
                        <a:pt x="152" y="24"/>
                      </a:lnTo>
                      <a:lnTo>
                        <a:pt x="181" y="27"/>
                      </a:lnTo>
                      <a:lnTo>
                        <a:pt x="218" y="29"/>
                      </a:lnTo>
                      <a:lnTo>
                        <a:pt x="259" y="32"/>
                      </a:lnTo>
                      <a:lnTo>
                        <a:pt x="306" y="36"/>
                      </a:lnTo>
                      <a:lnTo>
                        <a:pt x="357" y="39"/>
                      </a:lnTo>
                      <a:lnTo>
                        <a:pt x="410" y="43"/>
                      </a:lnTo>
                      <a:lnTo>
                        <a:pt x="463" y="46"/>
                      </a:lnTo>
                      <a:lnTo>
                        <a:pt x="516" y="50"/>
                      </a:lnTo>
                      <a:lnTo>
                        <a:pt x="567" y="53"/>
                      </a:lnTo>
                      <a:lnTo>
                        <a:pt x="615" y="57"/>
                      </a:lnTo>
                      <a:lnTo>
                        <a:pt x="658" y="59"/>
                      </a:lnTo>
                      <a:lnTo>
                        <a:pt x="696" y="61"/>
                      </a:lnTo>
                      <a:lnTo>
                        <a:pt x="727" y="64"/>
                      </a:lnTo>
                      <a:lnTo>
                        <a:pt x="749" y="65"/>
                      </a:lnTo>
                      <a:lnTo>
                        <a:pt x="760" y="66"/>
                      </a:lnTo>
                      <a:lnTo>
                        <a:pt x="772" y="66"/>
                      </a:lnTo>
                      <a:lnTo>
                        <a:pt x="783" y="67"/>
                      </a:lnTo>
                      <a:lnTo>
                        <a:pt x="795" y="67"/>
                      </a:lnTo>
                      <a:lnTo>
                        <a:pt x="806" y="68"/>
                      </a:lnTo>
                      <a:lnTo>
                        <a:pt x="818" y="68"/>
                      </a:lnTo>
                      <a:lnTo>
                        <a:pt x="829" y="69"/>
                      </a:lnTo>
                      <a:lnTo>
                        <a:pt x="841" y="69"/>
                      </a:lnTo>
                      <a:lnTo>
                        <a:pt x="852" y="69"/>
                      </a:lnTo>
                      <a:lnTo>
                        <a:pt x="864" y="70"/>
                      </a:lnTo>
                      <a:lnTo>
                        <a:pt x="875" y="70"/>
                      </a:lnTo>
                      <a:lnTo>
                        <a:pt x="887" y="70"/>
                      </a:lnTo>
                      <a:lnTo>
                        <a:pt x="898" y="69"/>
                      </a:lnTo>
                      <a:lnTo>
                        <a:pt x="910" y="69"/>
                      </a:lnTo>
                      <a:lnTo>
                        <a:pt x="922" y="69"/>
                      </a:lnTo>
                      <a:lnTo>
                        <a:pt x="933" y="68"/>
                      </a:lnTo>
                      <a:lnTo>
                        <a:pt x="937" y="67"/>
                      </a:lnTo>
                      <a:lnTo>
                        <a:pt x="939" y="64"/>
                      </a:lnTo>
                      <a:lnTo>
                        <a:pt x="940" y="61"/>
                      </a:lnTo>
                      <a:lnTo>
                        <a:pt x="938" y="60"/>
                      </a:lnTo>
                      <a:lnTo>
                        <a:pt x="905" y="57"/>
                      </a:lnTo>
                      <a:lnTo>
                        <a:pt x="873" y="54"/>
                      </a:lnTo>
                      <a:lnTo>
                        <a:pt x="841" y="51"/>
                      </a:lnTo>
                      <a:lnTo>
                        <a:pt x="809" y="49"/>
                      </a:lnTo>
                      <a:lnTo>
                        <a:pt x="776" y="46"/>
                      </a:lnTo>
                      <a:lnTo>
                        <a:pt x="744" y="43"/>
                      </a:lnTo>
                      <a:lnTo>
                        <a:pt x="712" y="40"/>
                      </a:lnTo>
                      <a:lnTo>
                        <a:pt x="680" y="38"/>
                      </a:lnTo>
                      <a:lnTo>
                        <a:pt x="647" y="36"/>
                      </a:lnTo>
                      <a:lnTo>
                        <a:pt x="615" y="34"/>
                      </a:lnTo>
                      <a:lnTo>
                        <a:pt x="583" y="30"/>
                      </a:lnTo>
                      <a:lnTo>
                        <a:pt x="551" y="28"/>
                      </a:lnTo>
                      <a:lnTo>
                        <a:pt x="518" y="26"/>
                      </a:lnTo>
                      <a:lnTo>
                        <a:pt x="486" y="23"/>
                      </a:lnTo>
                      <a:lnTo>
                        <a:pt x="454" y="21"/>
                      </a:lnTo>
                      <a:lnTo>
                        <a:pt x="422" y="19"/>
                      </a:lnTo>
                      <a:lnTo>
                        <a:pt x="405" y="17"/>
                      </a:lnTo>
                      <a:lnTo>
                        <a:pt x="389" y="16"/>
                      </a:lnTo>
                      <a:lnTo>
                        <a:pt x="373" y="15"/>
                      </a:lnTo>
                      <a:lnTo>
                        <a:pt x="358" y="14"/>
                      </a:lnTo>
                      <a:lnTo>
                        <a:pt x="342" y="12"/>
                      </a:lnTo>
                      <a:lnTo>
                        <a:pt x="326" y="11"/>
                      </a:lnTo>
                      <a:lnTo>
                        <a:pt x="310" y="9"/>
                      </a:lnTo>
                      <a:lnTo>
                        <a:pt x="295" y="8"/>
                      </a:lnTo>
                      <a:lnTo>
                        <a:pt x="279" y="7"/>
                      </a:lnTo>
                      <a:lnTo>
                        <a:pt x="263" y="6"/>
                      </a:lnTo>
                      <a:lnTo>
                        <a:pt x="247" y="6"/>
                      </a:lnTo>
                      <a:lnTo>
                        <a:pt x="232" y="5"/>
                      </a:lnTo>
                      <a:lnTo>
                        <a:pt x="215" y="4"/>
                      </a:lnTo>
                      <a:lnTo>
                        <a:pt x="199" y="2"/>
                      </a:lnTo>
                      <a:lnTo>
                        <a:pt x="184" y="2"/>
                      </a:lnTo>
                      <a:lnTo>
                        <a:pt x="168" y="1"/>
                      </a:lnTo>
                      <a:lnTo>
                        <a:pt x="160" y="1"/>
                      </a:lnTo>
                      <a:lnTo>
                        <a:pt x="151" y="0"/>
                      </a:lnTo>
                      <a:lnTo>
                        <a:pt x="143" y="0"/>
                      </a:lnTo>
                      <a:lnTo>
                        <a:pt x="135" y="0"/>
                      </a:lnTo>
                      <a:lnTo>
                        <a:pt x="126" y="0"/>
                      </a:lnTo>
                      <a:lnTo>
                        <a:pt x="117" y="0"/>
                      </a:lnTo>
                      <a:lnTo>
                        <a:pt x="108" y="1"/>
                      </a:lnTo>
                      <a:lnTo>
                        <a:pt x="100" y="1"/>
                      </a:lnTo>
                      <a:lnTo>
                        <a:pt x="81" y="2"/>
                      </a:lnTo>
                      <a:lnTo>
                        <a:pt x="63" y="5"/>
                      </a:lnTo>
                      <a:lnTo>
                        <a:pt x="50" y="7"/>
                      </a:lnTo>
                      <a:lnTo>
                        <a:pt x="37" y="13"/>
                      </a:lnTo>
                      <a:lnTo>
                        <a:pt x="25" y="20"/>
                      </a:lnTo>
                      <a:lnTo>
                        <a:pt x="16" y="31"/>
                      </a:lnTo>
                      <a:lnTo>
                        <a:pt x="7" y="45"/>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8" name="Freeform 34"/>
                <p:cNvSpPr>
                  <a:spLocks/>
                </p:cNvSpPr>
                <p:nvPr/>
              </p:nvSpPr>
              <p:spPr bwMode="auto">
                <a:xfrm rot="-2279333">
                  <a:off x="851" y="2777"/>
                  <a:ext cx="233" cy="761"/>
                </a:xfrm>
                <a:custGeom>
                  <a:avLst/>
                  <a:gdLst>
                    <a:gd name="T0" fmla="*/ 0 w 467"/>
                    <a:gd name="T1" fmla="*/ 1 h 1522"/>
                    <a:gd name="T2" fmla="*/ 0 w 467"/>
                    <a:gd name="T3" fmla="*/ 1 h 1522"/>
                    <a:gd name="T4" fmla="*/ 0 w 467"/>
                    <a:gd name="T5" fmla="*/ 1 h 1522"/>
                    <a:gd name="T6" fmla="*/ 0 w 467"/>
                    <a:gd name="T7" fmla="*/ 1 h 1522"/>
                    <a:gd name="T8" fmla="*/ 0 w 467"/>
                    <a:gd name="T9" fmla="*/ 1 h 1522"/>
                    <a:gd name="T10" fmla="*/ 0 w 467"/>
                    <a:gd name="T11" fmla="*/ 1 h 1522"/>
                    <a:gd name="T12" fmla="*/ 0 w 467"/>
                    <a:gd name="T13" fmla="*/ 1 h 1522"/>
                    <a:gd name="T14" fmla="*/ 0 w 467"/>
                    <a:gd name="T15" fmla="*/ 1 h 1522"/>
                    <a:gd name="T16" fmla="*/ 0 w 467"/>
                    <a:gd name="T17" fmla="*/ 1 h 1522"/>
                    <a:gd name="T18" fmla="*/ 0 w 467"/>
                    <a:gd name="T19" fmla="*/ 1 h 1522"/>
                    <a:gd name="T20" fmla="*/ 0 w 467"/>
                    <a:gd name="T21" fmla="*/ 1 h 1522"/>
                    <a:gd name="T22" fmla="*/ 0 w 467"/>
                    <a:gd name="T23" fmla="*/ 1 h 1522"/>
                    <a:gd name="T24" fmla="*/ 0 w 467"/>
                    <a:gd name="T25" fmla="*/ 1 h 1522"/>
                    <a:gd name="T26" fmla="*/ 0 w 467"/>
                    <a:gd name="T27" fmla="*/ 1 h 1522"/>
                    <a:gd name="T28" fmla="*/ 0 w 467"/>
                    <a:gd name="T29" fmla="*/ 1 h 1522"/>
                    <a:gd name="T30" fmla="*/ 0 w 467"/>
                    <a:gd name="T31" fmla="*/ 1 h 1522"/>
                    <a:gd name="T32" fmla="*/ 0 w 467"/>
                    <a:gd name="T33" fmla="*/ 1 h 1522"/>
                    <a:gd name="T34" fmla="*/ 0 w 467"/>
                    <a:gd name="T35" fmla="*/ 1 h 1522"/>
                    <a:gd name="T36" fmla="*/ 0 w 467"/>
                    <a:gd name="T37" fmla="*/ 1 h 1522"/>
                    <a:gd name="T38" fmla="*/ 0 w 467"/>
                    <a:gd name="T39" fmla="*/ 1 h 1522"/>
                    <a:gd name="T40" fmla="*/ 0 w 467"/>
                    <a:gd name="T41" fmla="*/ 1 h 1522"/>
                    <a:gd name="T42" fmla="*/ 0 w 467"/>
                    <a:gd name="T43" fmla="*/ 1 h 1522"/>
                    <a:gd name="T44" fmla="*/ 0 w 467"/>
                    <a:gd name="T45" fmla="*/ 1 h 1522"/>
                    <a:gd name="T46" fmla="*/ 0 w 467"/>
                    <a:gd name="T47" fmla="*/ 1 h 1522"/>
                    <a:gd name="T48" fmla="*/ 0 w 467"/>
                    <a:gd name="T49" fmla="*/ 1 h 1522"/>
                    <a:gd name="T50" fmla="*/ 0 w 467"/>
                    <a:gd name="T51" fmla="*/ 1 h 1522"/>
                    <a:gd name="T52" fmla="*/ 0 w 467"/>
                    <a:gd name="T53" fmla="*/ 1 h 1522"/>
                    <a:gd name="T54" fmla="*/ 0 w 467"/>
                    <a:gd name="T55" fmla="*/ 1 h 1522"/>
                    <a:gd name="T56" fmla="*/ 0 w 467"/>
                    <a:gd name="T57" fmla="*/ 1 h 1522"/>
                    <a:gd name="T58" fmla="*/ 0 w 467"/>
                    <a:gd name="T59" fmla="*/ 1 h 1522"/>
                    <a:gd name="T60" fmla="*/ 0 w 467"/>
                    <a:gd name="T61" fmla="*/ 1 h 1522"/>
                    <a:gd name="T62" fmla="*/ 0 w 467"/>
                    <a:gd name="T63" fmla="*/ 1 h 1522"/>
                    <a:gd name="T64" fmla="*/ 0 w 467"/>
                    <a:gd name="T65" fmla="*/ 1 h 1522"/>
                    <a:gd name="T66" fmla="*/ 0 w 467"/>
                    <a:gd name="T67" fmla="*/ 1 h 1522"/>
                    <a:gd name="T68" fmla="*/ 0 w 467"/>
                    <a:gd name="T69" fmla="*/ 1 h 1522"/>
                    <a:gd name="T70" fmla="*/ 0 w 467"/>
                    <a:gd name="T71" fmla="*/ 1 h 15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7"/>
                    <a:gd name="T109" fmla="*/ 0 h 1522"/>
                    <a:gd name="T110" fmla="*/ 467 w 467"/>
                    <a:gd name="T111" fmla="*/ 1522 h 15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7" h="1522">
                      <a:moveTo>
                        <a:pt x="412" y="207"/>
                      </a:moveTo>
                      <a:lnTo>
                        <a:pt x="399" y="260"/>
                      </a:lnTo>
                      <a:lnTo>
                        <a:pt x="384" y="312"/>
                      </a:lnTo>
                      <a:lnTo>
                        <a:pt x="369" y="365"/>
                      </a:lnTo>
                      <a:lnTo>
                        <a:pt x="354" y="418"/>
                      </a:lnTo>
                      <a:lnTo>
                        <a:pt x="339" y="471"/>
                      </a:lnTo>
                      <a:lnTo>
                        <a:pt x="324" y="523"/>
                      </a:lnTo>
                      <a:lnTo>
                        <a:pt x="309" y="576"/>
                      </a:lnTo>
                      <a:lnTo>
                        <a:pt x="294" y="629"/>
                      </a:lnTo>
                      <a:lnTo>
                        <a:pt x="272" y="708"/>
                      </a:lnTo>
                      <a:lnTo>
                        <a:pt x="250" y="787"/>
                      </a:lnTo>
                      <a:lnTo>
                        <a:pt x="228" y="866"/>
                      </a:lnTo>
                      <a:lnTo>
                        <a:pt x="207" y="946"/>
                      </a:lnTo>
                      <a:lnTo>
                        <a:pt x="187" y="1024"/>
                      </a:lnTo>
                      <a:lnTo>
                        <a:pt x="166" y="1104"/>
                      </a:lnTo>
                      <a:lnTo>
                        <a:pt x="146" y="1183"/>
                      </a:lnTo>
                      <a:lnTo>
                        <a:pt x="127" y="1263"/>
                      </a:lnTo>
                      <a:lnTo>
                        <a:pt x="117" y="1296"/>
                      </a:lnTo>
                      <a:lnTo>
                        <a:pt x="108" y="1328"/>
                      </a:lnTo>
                      <a:lnTo>
                        <a:pt x="96" y="1362"/>
                      </a:lnTo>
                      <a:lnTo>
                        <a:pt x="83" y="1393"/>
                      </a:lnTo>
                      <a:lnTo>
                        <a:pt x="67" y="1424"/>
                      </a:lnTo>
                      <a:lnTo>
                        <a:pt x="48" y="1453"/>
                      </a:lnTo>
                      <a:lnTo>
                        <a:pt x="28" y="1480"/>
                      </a:lnTo>
                      <a:lnTo>
                        <a:pt x="5" y="1504"/>
                      </a:lnTo>
                      <a:lnTo>
                        <a:pt x="1" y="1510"/>
                      </a:lnTo>
                      <a:lnTo>
                        <a:pt x="0" y="1517"/>
                      </a:lnTo>
                      <a:lnTo>
                        <a:pt x="2" y="1522"/>
                      </a:lnTo>
                      <a:lnTo>
                        <a:pt x="9" y="1521"/>
                      </a:lnTo>
                      <a:lnTo>
                        <a:pt x="50" y="1489"/>
                      </a:lnTo>
                      <a:lnTo>
                        <a:pt x="82" y="1454"/>
                      </a:lnTo>
                      <a:lnTo>
                        <a:pt x="109" y="1412"/>
                      </a:lnTo>
                      <a:lnTo>
                        <a:pt x="131" y="1369"/>
                      </a:lnTo>
                      <a:lnTo>
                        <a:pt x="149" y="1322"/>
                      </a:lnTo>
                      <a:lnTo>
                        <a:pt x="164" y="1274"/>
                      </a:lnTo>
                      <a:lnTo>
                        <a:pt x="176" y="1226"/>
                      </a:lnTo>
                      <a:lnTo>
                        <a:pt x="188" y="1178"/>
                      </a:lnTo>
                      <a:lnTo>
                        <a:pt x="197" y="1143"/>
                      </a:lnTo>
                      <a:lnTo>
                        <a:pt x="205" y="1108"/>
                      </a:lnTo>
                      <a:lnTo>
                        <a:pt x="214" y="1072"/>
                      </a:lnTo>
                      <a:lnTo>
                        <a:pt x="223" y="1037"/>
                      </a:lnTo>
                      <a:lnTo>
                        <a:pt x="232" y="1002"/>
                      </a:lnTo>
                      <a:lnTo>
                        <a:pt x="241" y="966"/>
                      </a:lnTo>
                      <a:lnTo>
                        <a:pt x="249" y="932"/>
                      </a:lnTo>
                      <a:lnTo>
                        <a:pt x="258" y="896"/>
                      </a:lnTo>
                      <a:lnTo>
                        <a:pt x="270" y="845"/>
                      </a:lnTo>
                      <a:lnTo>
                        <a:pt x="282" y="795"/>
                      </a:lnTo>
                      <a:lnTo>
                        <a:pt x="294" y="744"/>
                      </a:lnTo>
                      <a:lnTo>
                        <a:pt x="306" y="693"/>
                      </a:lnTo>
                      <a:lnTo>
                        <a:pt x="318" y="643"/>
                      </a:lnTo>
                      <a:lnTo>
                        <a:pt x="329" y="592"/>
                      </a:lnTo>
                      <a:lnTo>
                        <a:pt x="342" y="541"/>
                      </a:lnTo>
                      <a:lnTo>
                        <a:pt x="354" y="491"/>
                      </a:lnTo>
                      <a:lnTo>
                        <a:pt x="365" y="440"/>
                      </a:lnTo>
                      <a:lnTo>
                        <a:pt x="377" y="389"/>
                      </a:lnTo>
                      <a:lnTo>
                        <a:pt x="389" y="338"/>
                      </a:lnTo>
                      <a:lnTo>
                        <a:pt x="401" y="288"/>
                      </a:lnTo>
                      <a:lnTo>
                        <a:pt x="412" y="237"/>
                      </a:lnTo>
                      <a:lnTo>
                        <a:pt x="424" y="186"/>
                      </a:lnTo>
                      <a:lnTo>
                        <a:pt x="437" y="136"/>
                      </a:lnTo>
                      <a:lnTo>
                        <a:pt x="448" y="85"/>
                      </a:lnTo>
                      <a:lnTo>
                        <a:pt x="454" y="60"/>
                      </a:lnTo>
                      <a:lnTo>
                        <a:pt x="460" y="32"/>
                      </a:lnTo>
                      <a:lnTo>
                        <a:pt x="464" y="9"/>
                      </a:lnTo>
                      <a:lnTo>
                        <a:pt x="467" y="0"/>
                      </a:lnTo>
                      <a:lnTo>
                        <a:pt x="464" y="7"/>
                      </a:lnTo>
                      <a:lnTo>
                        <a:pt x="460" y="25"/>
                      </a:lnTo>
                      <a:lnTo>
                        <a:pt x="453" y="53"/>
                      </a:lnTo>
                      <a:lnTo>
                        <a:pt x="445" y="85"/>
                      </a:lnTo>
                      <a:lnTo>
                        <a:pt x="435" y="120"/>
                      </a:lnTo>
                      <a:lnTo>
                        <a:pt x="426" y="154"/>
                      </a:lnTo>
                      <a:lnTo>
                        <a:pt x="418" y="184"/>
                      </a:lnTo>
                      <a:lnTo>
                        <a:pt x="4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9" name="Freeform 35"/>
                <p:cNvSpPr>
                  <a:spLocks/>
                </p:cNvSpPr>
                <p:nvPr/>
              </p:nvSpPr>
              <p:spPr bwMode="auto">
                <a:xfrm rot="-2279333">
                  <a:off x="813" y="2764"/>
                  <a:ext cx="190" cy="718"/>
                </a:xfrm>
                <a:custGeom>
                  <a:avLst/>
                  <a:gdLst>
                    <a:gd name="T0" fmla="*/ 1 w 380"/>
                    <a:gd name="T1" fmla="*/ 1 h 1435"/>
                    <a:gd name="T2" fmla="*/ 1 w 380"/>
                    <a:gd name="T3" fmla="*/ 1 h 1435"/>
                    <a:gd name="T4" fmla="*/ 1 w 380"/>
                    <a:gd name="T5" fmla="*/ 1 h 1435"/>
                    <a:gd name="T6" fmla="*/ 1 w 380"/>
                    <a:gd name="T7" fmla="*/ 1 h 1435"/>
                    <a:gd name="T8" fmla="*/ 1 w 380"/>
                    <a:gd name="T9" fmla="*/ 1 h 1435"/>
                    <a:gd name="T10" fmla="*/ 1 w 380"/>
                    <a:gd name="T11" fmla="*/ 1 h 1435"/>
                    <a:gd name="T12" fmla="*/ 1 w 380"/>
                    <a:gd name="T13" fmla="*/ 1 h 1435"/>
                    <a:gd name="T14" fmla="*/ 1 w 380"/>
                    <a:gd name="T15" fmla="*/ 1 h 1435"/>
                    <a:gd name="T16" fmla="*/ 1 w 380"/>
                    <a:gd name="T17" fmla="*/ 1 h 1435"/>
                    <a:gd name="T18" fmla="*/ 1 w 380"/>
                    <a:gd name="T19" fmla="*/ 1 h 1435"/>
                    <a:gd name="T20" fmla="*/ 1 w 380"/>
                    <a:gd name="T21" fmla="*/ 1 h 1435"/>
                    <a:gd name="T22" fmla="*/ 1 w 380"/>
                    <a:gd name="T23" fmla="*/ 1 h 1435"/>
                    <a:gd name="T24" fmla="*/ 1 w 380"/>
                    <a:gd name="T25" fmla="*/ 1 h 1435"/>
                    <a:gd name="T26" fmla="*/ 1 w 380"/>
                    <a:gd name="T27" fmla="*/ 1 h 1435"/>
                    <a:gd name="T28" fmla="*/ 1 w 380"/>
                    <a:gd name="T29" fmla="*/ 1 h 1435"/>
                    <a:gd name="T30" fmla="*/ 1 w 380"/>
                    <a:gd name="T31" fmla="*/ 1 h 1435"/>
                    <a:gd name="T32" fmla="*/ 0 w 380"/>
                    <a:gd name="T33" fmla="*/ 1 h 1435"/>
                    <a:gd name="T34" fmla="*/ 0 w 380"/>
                    <a:gd name="T35" fmla="*/ 1 h 1435"/>
                    <a:gd name="T36" fmla="*/ 1 w 380"/>
                    <a:gd name="T37" fmla="*/ 1 h 1435"/>
                    <a:gd name="T38" fmla="*/ 1 w 380"/>
                    <a:gd name="T39" fmla="*/ 1 h 1435"/>
                    <a:gd name="T40" fmla="*/ 1 w 380"/>
                    <a:gd name="T41" fmla="*/ 1 h 1435"/>
                    <a:gd name="T42" fmla="*/ 1 w 380"/>
                    <a:gd name="T43" fmla="*/ 1 h 1435"/>
                    <a:gd name="T44" fmla="*/ 1 w 380"/>
                    <a:gd name="T45" fmla="*/ 1 h 1435"/>
                    <a:gd name="T46" fmla="*/ 1 w 380"/>
                    <a:gd name="T47" fmla="*/ 1 h 1435"/>
                    <a:gd name="T48" fmla="*/ 1 w 380"/>
                    <a:gd name="T49" fmla="*/ 1 h 1435"/>
                    <a:gd name="T50" fmla="*/ 1 w 380"/>
                    <a:gd name="T51" fmla="*/ 1 h 1435"/>
                    <a:gd name="T52" fmla="*/ 1 w 380"/>
                    <a:gd name="T53" fmla="*/ 1 h 1435"/>
                    <a:gd name="T54" fmla="*/ 1 w 380"/>
                    <a:gd name="T55" fmla="*/ 1 h 1435"/>
                    <a:gd name="T56" fmla="*/ 1 w 380"/>
                    <a:gd name="T57" fmla="*/ 1 h 1435"/>
                    <a:gd name="T58" fmla="*/ 1 w 380"/>
                    <a:gd name="T59" fmla="*/ 1 h 1435"/>
                    <a:gd name="T60" fmla="*/ 1 w 380"/>
                    <a:gd name="T61" fmla="*/ 1 h 1435"/>
                    <a:gd name="T62" fmla="*/ 1 w 380"/>
                    <a:gd name="T63" fmla="*/ 1 h 1435"/>
                    <a:gd name="T64" fmla="*/ 1 w 380"/>
                    <a:gd name="T65" fmla="*/ 1 h 1435"/>
                    <a:gd name="T66" fmla="*/ 1 w 380"/>
                    <a:gd name="T67" fmla="*/ 1 h 1435"/>
                    <a:gd name="T68" fmla="*/ 1 w 380"/>
                    <a:gd name="T69" fmla="*/ 1 h 1435"/>
                    <a:gd name="T70" fmla="*/ 1 w 380"/>
                    <a:gd name="T71" fmla="*/ 1 h 1435"/>
                    <a:gd name="T72" fmla="*/ 1 w 380"/>
                    <a:gd name="T73" fmla="*/ 1 h 1435"/>
                    <a:gd name="T74" fmla="*/ 1 w 380"/>
                    <a:gd name="T75" fmla="*/ 1 h 1435"/>
                    <a:gd name="T76" fmla="*/ 1 w 380"/>
                    <a:gd name="T77" fmla="*/ 1 h 1435"/>
                    <a:gd name="T78" fmla="*/ 1 w 380"/>
                    <a:gd name="T79" fmla="*/ 1 h 1435"/>
                    <a:gd name="T80" fmla="*/ 1 w 380"/>
                    <a:gd name="T81" fmla="*/ 1 h 1435"/>
                    <a:gd name="T82" fmla="*/ 1 w 380"/>
                    <a:gd name="T83" fmla="*/ 1 h 1435"/>
                    <a:gd name="T84" fmla="*/ 1 w 380"/>
                    <a:gd name="T85" fmla="*/ 1 h 1435"/>
                    <a:gd name="T86" fmla="*/ 1 w 380"/>
                    <a:gd name="T87" fmla="*/ 1 h 1435"/>
                    <a:gd name="T88" fmla="*/ 1 w 380"/>
                    <a:gd name="T89" fmla="*/ 0 h 1435"/>
                    <a:gd name="T90" fmla="*/ 1 w 380"/>
                    <a:gd name="T91" fmla="*/ 1 h 1435"/>
                    <a:gd name="T92" fmla="*/ 1 w 380"/>
                    <a:gd name="T93" fmla="*/ 1 h 1435"/>
                    <a:gd name="T94" fmla="*/ 1 w 380"/>
                    <a:gd name="T95" fmla="*/ 1 h 1435"/>
                    <a:gd name="T96" fmla="*/ 1 w 380"/>
                    <a:gd name="T97" fmla="*/ 1 h 1435"/>
                    <a:gd name="T98" fmla="*/ 1 w 380"/>
                    <a:gd name="T99" fmla="*/ 1 h 1435"/>
                    <a:gd name="T100" fmla="*/ 1 w 380"/>
                    <a:gd name="T101" fmla="*/ 1 h 1435"/>
                    <a:gd name="T102" fmla="*/ 1 w 380"/>
                    <a:gd name="T103" fmla="*/ 1 h 1435"/>
                    <a:gd name="T104" fmla="*/ 1 w 380"/>
                    <a:gd name="T105" fmla="*/ 1 h 14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0"/>
                    <a:gd name="T160" fmla="*/ 0 h 1435"/>
                    <a:gd name="T161" fmla="*/ 380 w 380"/>
                    <a:gd name="T162" fmla="*/ 1435 h 14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0" h="1435">
                      <a:moveTo>
                        <a:pt x="230" y="545"/>
                      </a:moveTo>
                      <a:lnTo>
                        <a:pt x="219" y="590"/>
                      </a:lnTo>
                      <a:lnTo>
                        <a:pt x="207" y="635"/>
                      </a:lnTo>
                      <a:lnTo>
                        <a:pt x="196" y="680"/>
                      </a:lnTo>
                      <a:lnTo>
                        <a:pt x="184" y="724"/>
                      </a:lnTo>
                      <a:lnTo>
                        <a:pt x="173" y="769"/>
                      </a:lnTo>
                      <a:lnTo>
                        <a:pt x="161" y="814"/>
                      </a:lnTo>
                      <a:lnTo>
                        <a:pt x="150" y="859"/>
                      </a:lnTo>
                      <a:lnTo>
                        <a:pt x="138" y="904"/>
                      </a:lnTo>
                      <a:lnTo>
                        <a:pt x="120" y="970"/>
                      </a:lnTo>
                      <a:lnTo>
                        <a:pt x="101" y="1036"/>
                      </a:lnTo>
                      <a:lnTo>
                        <a:pt x="83" y="1101"/>
                      </a:lnTo>
                      <a:lnTo>
                        <a:pt x="65" y="1166"/>
                      </a:lnTo>
                      <a:lnTo>
                        <a:pt x="47" y="1233"/>
                      </a:lnTo>
                      <a:lnTo>
                        <a:pt x="30" y="1298"/>
                      </a:lnTo>
                      <a:lnTo>
                        <a:pt x="14" y="1365"/>
                      </a:lnTo>
                      <a:lnTo>
                        <a:pt x="0" y="1432"/>
                      </a:lnTo>
                      <a:lnTo>
                        <a:pt x="0" y="1435"/>
                      </a:lnTo>
                      <a:lnTo>
                        <a:pt x="2" y="1435"/>
                      </a:lnTo>
                      <a:lnTo>
                        <a:pt x="6" y="1433"/>
                      </a:lnTo>
                      <a:lnTo>
                        <a:pt x="7" y="1431"/>
                      </a:lnTo>
                      <a:lnTo>
                        <a:pt x="24" y="1366"/>
                      </a:lnTo>
                      <a:lnTo>
                        <a:pt x="43" y="1303"/>
                      </a:lnTo>
                      <a:lnTo>
                        <a:pt x="60" y="1238"/>
                      </a:lnTo>
                      <a:lnTo>
                        <a:pt x="78" y="1174"/>
                      </a:lnTo>
                      <a:lnTo>
                        <a:pt x="96" y="1110"/>
                      </a:lnTo>
                      <a:lnTo>
                        <a:pt x="114" y="1046"/>
                      </a:lnTo>
                      <a:lnTo>
                        <a:pt x="130" y="983"/>
                      </a:lnTo>
                      <a:lnTo>
                        <a:pt x="148" y="918"/>
                      </a:lnTo>
                      <a:lnTo>
                        <a:pt x="159" y="873"/>
                      </a:lnTo>
                      <a:lnTo>
                        <a:pt x="171" y="827"/>
                      </a:lnTo>
                      <a:lnTo>
                        <a:pt x="181" y="782"/>
                      </a:lnTo>
                      <a:lnTo>
                        <a:pt x="191" y="736"/>
                      </a:lnTo>
                      <a:lnTo>
                        <a:pt x="203" y="690"/>
                      </a:lnTo>
                      <a:lnTo>
                        <a:pt x="213" y="645"/>
                      </a:lnTo>
                      <a:lnTo>
                        <a:pt x="224" y="599"/>
                      </a:lnTo>
                      <a:lnTo>
                        <a:pt x="235" y="554"/>
                      </a:lnTo>
                      <a:lnTo>
                        <a:pt x="255" y="477"/>
                      </a:lnTo>
                      <a:lnTo>
                        <a:pt x="278" y="389"/>
                      </a:lnTo>
                      <a:lnTo>
                        <a:pt x="301" y="297"/>
                      </a:lnTo>
                      <a:lnTo>
                        <a:pt x="325" y="207"/>
                      </a:lnTo>
                      <a:lnTo>
                        <a:pt x="347" y="127"/>
                      </a:lnTo>
                      <a:lnTo>
                        <a:pt x="364" y="61"/>
                      </a:lnTo>
                      <a:lnTo>
                        <a:pt x="376" y="16"/>
                      </a:lnTo>
                      <a:lnTo>
                        <a:pt x="380" y="0"/>
                      </a:lnTo>
                      <a:lnTo>
                        <a:pt x="376" y="16"/>
                      </a:lnTo>
                      <a:lnTo>
                        <a:pt x="364" y="60"/>
                      </a:lnTo>
                      <a:lnTo>
                        <a:pt x="346" y="124"/>
                      </a:lnTo>
                      <a:lnTo>
                        <a:pt x="324" y="204"/>
                      </a:lnTo>
                      <a:lnTo>
                        <a:pt x="300" y="292"/>
                      </a:lnTo>
                      <a:lnTo>
                        <a:pt x="274" y="382"/>
                      </a:lnTo>
                      <a:lnTo>
                        <a:pt x="251" y="469"/>
                      </a:lnTo>
                      <a:lnTo>
                        <a:pt x="230" y="5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0" name="Freeform 36"/>
                <p:cNvSpPr>
                  <a:spLocks/>
                </p:cNvSpPr>
                <p:nvPr/>
              </p:nvSpPr>
              <p:spPr bwMode="auto">
                <a:xfrm rot="-2279333">
                  <a:off x="1068" y="3464"/>
                  <a:ext cx="13" cy="67"/>
                </a:xfrm>
                <a:custGeom>
                  <a:avLst/>
                  <a:gdLst>
                    <a:gd name="T0" fmla="*/ 0 w 27"/>
                    <a:gd name="T1" fmla="*/ 1 h 134"/>
                    <a:gd name="T2" fmla="*/ 0 w 27"/>
                    <a:gd name="T3" fmla="*/ 1 h 134"/>
                    <a:gd name="T4" fmla="*/ 0 w 27"/>
                    <a:gd name="T5" fmla="*/ 1 h 134"/>
                    <a:gd name="T6" fmla="*/ 0 w 27"/>
                    <a:gd name="T7" fmla="*/ 1 h 134"/>
                    <a:gd name="T8" fmla="*/ 0 w 27"/>
                    <a:gd name="T9" fmla="*/ 1 h 134"/>
                    <a:gd name="T10" fmla="*/ 0 w 27"/>
                    <a:gd name="T11" fmla="*/ 1 h 134"/>
                    <a:gd name="T12" fmla="*/ 0 w 27"/>
                    <a:gd name="T13" fmla="*/ 1 h 134"/>
                    <a:gd name="T14" fmla="*/ 0 w 27"/>
                    <a:gd name="T15" fmla="*/ 1 h 134"/>
                    <a:gd name="T16" fmla="*/ 0 w 27"/>
                    <a:gd name="T17" fmla="*/ 1 h 134"/>
                    <a:gd name="T18" fmla="*/ 0 w 27"/>
                    <a:gd name="T19" fmla="*/ 1 h 134"/>
                    <a:gd name="T20" fmla="*/ 0 w 27"/>
                    <a:gd name="T21" fmla="*/ 1 h 134"/>
                    <a:gd name="T22" fmla="*/ 0 w 27"/>
                    <a:gd name="T23" fmla="*/ 1 h 134"/>
                    <a:gd name="T24" fmla="*/ 0 w 27"/>
                    <a:gd name="T25" fmla="*/ 1 h 134"/>
                    <a:gd name="T26" fmla="*/ 0 w 27"/>
                    <a:gd name="T27" fmla="*/ 1 h 134"/>
                    <a:gd name="T28" fmla="*/ 0 w 27"/>
                    <a:gd name="T29" fmla="*/ 1 h 134"/>
                    <a:gd name="T30" fmla="*/ 0 w 27"/>
                    <a:gd name="T31" fmla="*/ 1 h 134"/>
                    <a:gd name="T32" fmla="*/ 0 w 27"/>
                    <a:gd name="T33" fmla="*/ 0 h 134"/>
                    <a:gd name="T34" fmla="*/ 0 w 27"/>
                    <a:gd name="T35" fmla="*/ 1 h 134"/>
                    <a:gd name="T36" fmla="*/ 0 w 27"/>
                    <a:gd name="T37" fmla="*/ 1 h 134"/>
                    <a:gd name="T38" fmla="*/ 0 w 27"/>
                    <a:gd name="T39" fmla="*/ 1 h 134"/>
                    <a:gd name="T40" fmla="*/ 0 w 27"/>
                    <a:gd name="T41" fmla="*/ 1 h 1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34"/>
                    <a:gd name="T65" fmla="*/ 27 w 27"/>
                    <a:gd name="T66" fmla="*/ 134 h 1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34">
                      <a:moveTo>
                        <a:pt x="3" y="78"/>
                      </a:moveTo>
                      <a:lnTo>
                        <a:pt x="0" y="93"/>
                      </a:lnTo>
                      <a:lnTo>
                        <a:pt x="0" y="108"/>
                      </a:lnTo>
                      <a:lnTo>
                        <a:pt x="5" y="122"/>
                      </a:lnTo>
                      <a:lnTo>
                        <a:pt x="13" y="134"/>
                      </a:lnTo>
                      <a:lnTo>
                        <a:pt x="14" y="134"/>
                      </a:lnTo>
                      <a:lnTo>
                        <a:pt x="15" y="133"/>
                      </a:lnTo>
                      <a:lnTo>
                        <a:pt x="16" y="131"/>
                      </a:lnTo>
                      <a:lnTo>
                        <a:pt x="16" y="129"/>
                      </a:lnTo>
                      <a:lnTo>
                        <a:pt x="9" y="115"/>
                      </a:lnTo>
                      <a:lnTo>
                        <a:pt x="6" y="101"/>
                      </a:lnTo>
                      <a:lnTo>
                        <a:pt x="6" y="87"/>
                      </a:lnTo>
                      <a:lnTo>
                        <a:pt x="8" y="71"/>
                      </a:lnTo>
                      <a:lnTo>
                        <a:pt x="14" y="49"/>
                      </a:lnTo>
                      <a:lnTo>
                        <a:pt x="20" y="26"/>
                      </a:lnTo>
                      <a:lnTo>
                        <a:pt x="24" y="8"/>
                      </a:lnTo>
                      <a:lnTo>
                        <a:pt x="27" y="0"/>
                      </a:lnTo>
                      <a:lnTo>
                        <a:pt x="24" y="8"/>
                      </a:lnTo>
                      <a:lnTo>
                        <a:pt x="17" y="28"/>
                      </a:lnTo>
                      <a:lnTo>
                        <a:pt x="10" y="54"/>
                      </a:lnTo>
                      <a:lnTo>
                        <a:pt x="3"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1" name="Freeform 37"/>
                <p:cNvSpPr>
                  <a:spLocks/>
                </p:cNvSpPr>
                <p:nvPr/>
              </p:nvSpPr>
              <p:spPr bwMode="auto">
                <a:xfrm rot="-2279333">
                  <a:off x="643" y="3592"/>
                  <a:ext cx="498" cy="98"/>
                </a:xfrm>
                <a:custGeom>
                  <a:avLst/>
                  <a:gdLst>
                    <a:gd name="T0" fmla="*/ 1 w 995"/>
                    <a:gd name="T1" fmla="*/ 1 h 196"/>
                    <a:gd name="T2" fmla="*/ 1 w 995"/>
                    <a:gd name="T3" fmla="*/ 1 h 196"/>
                    <a:gd name="T4" fmla="*/ 1 w 995"/>
                    <a:gd name="T5" fmla="*/ 1 h 196"/>
                    <a:gd name="T6" fmla="*/ 1 w 995"/>
                    <a:gd name="T7" fmla="*/ 1 h 196"/>
                    <a:gd name="T8" fmla="*/ 1 w 995"/>
                    <a:gd name="T9" fmla="*/ 1 h 196"/>
                    <a:gd name="T10" fmla="*/ 1 w 995"/>
                    <a:gd name="T11" fmla="*/ 1 h 196"/>
                    <a:gd name="T12" fmla="*/ 1 w 995"/>
                    <a:gd name="T13" fmla="*/ 1 h 196"/>
                    <a:gd name="T14" fmla="*/ 1 w 995"/>
                    <a:gd name="T15" fmla="*/ 1 h 196"/>
                    <a:gd name="T16" fmla="*/ 1 w 995"/>
                    <a:gd name="T17" fmla="*/ 1 h 196"/>
                    <a:gd name="T18" fmla="*/ 1 w 995"/>
                    <a:gd name="T19" fmla="*/ 1 h 196"/>
                    <a:gd name="T20" fmla="*/ 1 w 995"/>
                    <a:gd name="T21" fmla="*/ 1 h 196"/>
                    <a:gd name="T22" fmla="*/ 1 w 995"/>
                    <a:gd name="T23" fmla="*/ 1 h 196"/>
                    <a:gd name="T24" fmla="*/ 1 w 995"/>
                    <a:gd name="T25" fmla="*/ 1 h 196"/>
                    <a:gd name="T26" fmla="*/ 1 w 995"/>
                    <a:gd name="T27" fmla="*/ 1 h 196"/>
                    <a:gd name="T28" fmla="*/ 1 w 995"/>
                    <a:gd name="T29" fmla="*/ 1 h 196"/>
                    <a:gd name="T30" fmla="*/ 1 w 995"/>
                    <a:gd name="T31" fmla="*/ 1 h 196"/>
                    <a:gd name="T32" fmla="*/ 1 w 995"/>
                    <a:gd name="T33" fmla="*/ 1 h 196"/>
                    <a:gd name="T34" fmla="*/ 1 w 995"/>
                    <a:gd name="T35" fmla="*/ 1 h 196"/>
                    <a:gd name="T36" fmla="*/ 1 w 995"/>
                    <a:gd name="T37" fmla="*/ 1 h 196"/>
                    <a:gd name="T38" fmla="*/ 1 w 995"/>
                    <a:gd name="T39" fmla="*/ 1 h 196"/>
                    <a:gd name="T40" fmla="*/ 1 w 995"/>
                    <a:gd name="T41" fmla="*/ 1 h 196"/>
                    <a:gd name="T42" fmla="*/ 1 w 995"/>
                    <a:gd name="T43" fmla="*/ 1 h 196"/>
                    <a:gd name="T44" fmla="*/ 1 w 995"/>
                    <a:gd name="T45" fmla="*/ 1 h 196"/>
                    <a:gd name="T46" fmla="*/ 1 w 995"/>
                    <a:gd name="T47" fmla="*/ 1 h 196"/>
                    <a:gd name="T48" fmla="*/ 1 w 995"/>
                    <a:gd name="T49" fmla="*/ 1 h 196"/>
                    <a:gd name="T50" fmla="*/ 1 w 995"/>
                    <a:gd name="T51" fmla="*/ 1 h 196"/>
                    <a:gd name="T52" fmla="*/ 1 w 995"/>
                    <a:gd name="T53" fmla="*/ 1 h 196"/>
                    <a:gd name="T54" fmla="*/ 1 w 995"/>
                    <a:gd name="T55" fmla="*/ 1 h 196"/>
                    <a:gd name="T56" fmla="*/ 1 w 995"/>
                    <a:gd name="T57" fmla="*/ 1 h 196"/>
                    <a:gd name="T58" fmla="*/ 1 w 995"/>
                    <a:gd name="T59" fmla="*/ 1 h 196"/>
                    <a:gd name="T60" fmla="*/ 1 w 995"/>
                    <a:gd name="T61" fmla="*/ 1 h 196"/>
                    <a:gd name="T62" fmla="*/ 1 w 995"/>
                    <a:gd name="T63" fmla="*/ 1 h 196"/>
                    <a:gd name="T64" fmla="*/ 1 w 995"/>
                    <a:gd name="T65" fmla="*/ 1 h 196"/>
                    <a:gd name="T66" fmla="*/ 1 w 995"/>
                    <a:gd name="T67" fmla="*/ 1 h 196"/>
                    <a:gd name="T68" fmla="*/ 1 w 995"/>
                    <a:gd name="T69" fmla="*/ 1 h 196"/>
                    <a:gd name="T70" fmla="*/ 1 w 995"/>
                    <a:gd name="T71" fmla="*/ 1 h 196"/>
                    <a:gd name="T72" fmla="*/ 1 w 995"/>
                    <a:gd name="T73" fmla="*/ 1 h 196"/>
                    <a:gd name="T74" fmla="*/ 1 w 995"/>
                    <a:gd name="T75" fmla="*/ 1 h 196"/>
                    <a:gd name="T76" fmla="*/ 1 w 995"/>
                    <a:gd name="T77" fmla="*/ 1 h 196"/>
                    <a:gd name="T78" fmla="*/ 1 w 995"/>
                    <a:gd name="T79" fmla="*/ 1 h 196"/>
                    <a:gd name="T80" fmla="*/ 1 w 995"/>
                    <a:gd name="T81" fmla="*/ 1 h 196"/>
                    <a:gd name="T82" fmla="*/ 1 w 995"/>
                    <a:gd name="T83" fmla="*/ 1 h 196"/>
                    <a:gd name="T84" fmla="*/ 1 w 995"/>
                    <a:gd name="T85" fmla="*/ 1 h 196"/>
                    <a:gd name="T86" fmla="*/ 1 w 995"/>
                    <a:gd name="T87" fmla="*/ 1 h 196"/>
                    <a:gd name="T88" fmla="*/ 1 w 995"/>
                    <a:gd name="T89" fmla="*/ 1 h 196"/>
                    <a:gd name="T90" fmla="*/ 1 w 995"/>
                    <a:gd name="T91" fmla="*/ 1 h 196"/>
                    <a:gd name="T92" fmla="*/ 1 w 995"/>
                    <a:gd name="T93" fmla="*/ 1 h 196"/>
                    <a:gd name="T94" fmla="*/ 1 w 995"/>
                    <a:gd name="T95" fmla="*/ 1 h 196"/>
                    <a:gd name="T96" fmla="*/ 1 w 995"/>
                    <a:gd name="T97" fmla="*/ 1 h 196"/>
                    <a:gd name="T98" fmla="*/ 1 w 995"/>
                    <a:gd name="T99" fmla="*/ 1 h 196"/>
                    <a:gd name="T100" fmla="*/ 0 w 995"/>
                    <a:gd name="T101" fmla="*/ 0 h 196"/>
                    <a:gd name="T102" fmla="*/ 0 w 995"/>
                    <a:gd name="T103" fmla="*/ 1 h 196"/>
                    <a:gd name="T104" fmla="*/ 0 w 995"/>
                    <a:gd name="T105" fmla="*/ 1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95"/>
                    <a:gd name="T160" fmla="*/ 0 h 196"/>
                    <a:gd name="T161" fmla="*/ 995 w 995"/>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95" h="196">
                      <a:moveTo>
                        <a:pt x="0" y="1"/>
                      </a:moveTo>
                      <a:lnTo>
                        <a:pt x="30" y="11"/>
                      </a:lnTo>
                      <a:lnTo>
                        <a:pt x="59" y="22"/>
                      </a:lnTo>
                      <a:lnTo>
                        <a:pt x="89" y="32"/>
                      </a:lnTo>
                      <a:lnTo>
                        <a:pt x="119" y="41"/>
                      </a:lnTo>
                      <a:lnTo>
                        <a:pt x="149" y="50"/>
                      </a:lnTo>
                      <a:lnTo>
                        <a:pt x="179" y="58"/>
                      </a:lnTo>
                      <a:lnTo>
                        <a:pt x="208" y="66"/>
                      </a:lnTo>
                      <a:lnTo>
                        <a:pt x="238" y="73"/>
                      </a:lnTo>
                      <a:lnTo>
                        <a:pt x="270" y="80"/>
                      </a:lnTo>
                      <a:lnTo>
                        <a:pt x="299" y="87"/>
                      </a:lnTo>
                      <a:lnTo>
                        <a:pt x="331" y="93"/>
                      </a:lnTo>
                      <a:lnTo>
                        <a:pt x="361" y="100"/>
                      </a:lnTo>
                      <a:lnTo>
                        <a:pt x="392" y="106"/>
                      </a:lnTo>
                      <a:lnTo>
                        <a:pt x="422" y="111"/>
                      </a:lnTo>
                      <a:lnTo>
                        <a:pt x="453" y="116"/>
                      </a:lnTo>
                      <a:lnTo>
                        <a:pt x="484" y="122"/>
                      </a:lnTo>
                      <a:lnTo>
                        <a:pt x="500" y="124"/>
                      </a:lnTo>
                      <a:lnTo>
                        <a:pt x="516" y="128"/>
                      </a:lnTo>
                      <a:lnTo>
                        <a:pt x="533" y="131"/>
                      </a:lnTo>
                      <a:lnTo>
                        <a:pt x="549" y="133"/>
                      </a:lnTo>
                      <a:lnTo>
                        <a:pt x="566" y="137"/>
                      </a:lnTo>
                      <a:lnTo>
                        <a:pt x="582" y="140"/>
                      </a:lnTo>
                      <a:lnTo>
                        <a:pt x="598" y="143"/>
                      </a:lnTo>
                      <a:lnTo>
                        <a:pt x="615" y="146"/>
                      </a:lnTo>
                      <a:lnTo>
                        <a:pt x="631" y="149"/>
                      </a:lnTo>
                      <a:lnTo>
                        <a:pt x="647" y="152"/>
                      </a:lnTo>
                      <a:lnTo>
                        <a:pt x="664" y="155"/>
                      </a:lnTo>
                      <a:lnTo>
                        <a:pt x="680" y="157"/>
                      </a:lnTo>
                      <a:lnTo>
                        <a:pt x="696" y="161"/>
                      </a:lnTo>
                      <a:lnTo>
                        <a:pt x="713" y="163"/>
                      </a:lnTo>
                      <a:lnTo>
                        <a:pt x="729" y="167"/>
                      </a:lnTo>
                      <a:lnTo>
                        <a:pt x="745" y="169"/>
                      </a:lnTo>
                      <a:lnTo>
                        <a:pt x="760" y="171"/>
                      </a:lnTo>
                      <a:lnTo>
                        <a:pt x="774" y="174"/>
                      </a:lnTo>
                      <a:lnTo>
                        <a:pt x="789" y="177"/>
                      </a:lnTo>
                      <a:lnTo>
                        <a:pt x="804" y="179"/>
                      </a:lnTo>
                      <a:lnTo>
                        <a:pt x="819" y="183"/>
                      </a:lnTo>
                      <a:lnTo>
                        <a:pt x="835" y="185"/>
                      </a:lnTo>
                      <a:lnTo>
                        <a:pt x="850" y="187"/>
                      </a:lnTo>
                      <a:lnTo>
                        <a:pt x="865" y="190"/>
                      </a:lnTo>
                      <a:lnTo>
                        <a:pt x="880" y="192"/>
                      </a:lnTo>
                      <a:lnTo>
                        <a:pt x="895" y="194"/>
                      </a:lnTo>
                      <a:lnTo>
                        <a:pt x="911" y="196"/>
                      </a:lnTo>
                      <a:lnTo>
                        <a:pt x="926" y="196"/>
                      </a:lnTo>
                      <a:lnTo>
                        <a:pt x="941" y="196"/>
                      </a:lnTo>
                      <a:lnTo>
                        <a:pt x="956" y="196"/>
                      </a:lnTo>
                      <a:lnTo>
                        <a:pt x="970" y="193"/>
                      </a:lnTo>
                      <a:lnTo>
                        <a:pt x="985" y="191"/>
                      </a:lnTo>
                      <a:lnTo>
                        <a:pt x="991" y="187"/>
                      </a:lnTo>
                      <a:lnTo>
                        <a:pt x="994" y="181"/>
                      </a:lnTo>
                      <a:lnTo>
                        <a:pt x="995" y="172"/>
                      </a:lnTo>
                      <a:lnTo>
                        <a:pt x="992" y="168"/>
                      </a:lnTo>
                      <a:lnTo>
                        <a:pt x="978" y="164"/>
                      </a:lnTo>
                      <a:lnTo>
                        <a:pt x="965" y="162"/>
                      </a:lnTo>
                      <a:lnTo>
                        <a:pt x="951" y="160"/>
                      </a:lnTo>
                      <a:lnTo>
                        <a:pt x="938" y="156"/>
                      </a:lnTo>
                      <a:lnTo>
                        <a:pt x="924" y="154"/>
                      </a:lnTo>
                      <a:lnTo>
                        <a:pt x="910" y="153"/>
                      </a:lnTo>
                      <a:lnTo>
                        <a:pt x="896" y="151"/>
                      </a:lnTo>
                      <a:lnTo>
                        <a:pt x="882" y="148"/>
                      </a:lnTo>
                      <a:lnTo>
                        <a:pt x="869" y="147"/>
                      </a:lnTo>
                      <a:lnTo>
                        <a:pt x="855" y="145"/>
                      </a:lnTo>
                      <a:lnTo>
                        <a:pt x="841" y="144"/>
                      </a:lnTo>
                      <a:lnTo>
                        <a:pt x="827" y="143"/>
                      </a:lnTo>
                      <a:lnTo>
                        <a:pt x="813" y="140"/>
                      </a:lnTo>
                      <a:lnTo>
                        <a:pt x="799" y="139"/>
                      </a:lnTo>
                      <a:lnTo>
                        <a:pt x="786" y="137"/>
                      </a:lnTo>
                      <a:lnTo>
                        <a:pt x="772" y="136"/>
                      </a:lnTo>
                      <a:lnTo>
                        <a:pt x="757" y="133"/>
                      </a:lnTo>
                      <a:lnTo>
                        <a:pt x="741" y="132"/>
                      </a:lnTo>
                      <a:lnTo>
                        <a:pt x="726" y="130"/>
                      </a:lnTo>
                      <a:lnTo>
                        <a:pt x="710" y="128"/>
                      </a:lnTo>
                      <a:lnTo>
                        <a:pt x="695" y="125"/>
                      </a:lnTo>
                      <a:lnTo>
                        <a:pt x="678" y="123"/>
                      </a:lnTo>
                      <a:lnTo>
                        <a:pt x="664" y="121"/>
                      </a:lnTo>
                      <a:lnTo>
                        <a:pt x="647" y="118"/>
                      </a:lnTo>
                      <a:lnTo>
                        <a:pt x="632" y="116"/>
                      </a:lnTo>
                      <a:lnTo>
                        <a:pt x="616" y="114"/>
                      </a:lnTo>
                      <a:lnTo>
                        <a:pt x="601" y="111"/>
                      </a:lnTo>
                      <a:lnTo>
                        <a:pt x="585" y="109"/>
                      </a:lnTo>
                      <a:lnTo>
                        <a:pt x="570" y="107"/>
                      </a:lnTo>
                      <a:lnTo>
                        <a:pt x="555" y="104"/>
                      </a:lnTo>
                      <a:lnTo>
                        <a:pt x="539" y="102"/>
                      </a:lnTo>
                      <a:lnTo>
                        <a:pt x="524" y="100"/>
                      </a:lnTo>
                      <a:lnTo>
                        <a:pt x="491" y="95"/>
                      </a:lnTo>
                      <a:lnTo>
                        <a:pt x="457" y="91"/>
                      </a:lnTo>
                      <a:lnTo>
                        <a:pt x="425" y="86"/>
                      </a:lnTo>
                      <a:lnTo>
                        <a:pt x="392" y="81"/>
                      </a:lnTo>
                      <a:lnTo>
                        <a:pt x="358" y="77"/>
                      </a:lnTo>
                      <a:lnTo>
                        <a:pt x="326" y="71"/>
                      </a:lnTo>
                      <a:lnTo>
                        <a:pt x="293" y="66"/>
                      </a:lnTo>
                      <a:lnTo>
                        <a:pt x="260" y="61"/>
                      </a:lnTo>
                      <a:lnTo>
                        <a:pt x="227" y="55"/>
                      </a:lnTo>
                      <a:lnTo>
                        <a:pt x="195" y="48"/>
                      </a:lnTo>
                      <a:lnTo>
                        <a:pt x="162" y="42"/>
                      </a:lnTo>
                      <a:lnTo>
                        <a:pt x="130" y="34"/>
                      </a:lnTo>
                      <a:lnTo>
                        <a:pt x="98" y="27"/>
                      </a:lnTo>
                      <a:lnTo>
                        <a:pt x="66" y="18"/>
                      </a:lnTo>
                      <a:lnTo>
                        <a:pt x="33" y="9"/>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2" name="Freeform 38"/>
                <p:cNvSpPr>
                  <a:spLocks/>
                </p:cNvSpPr>
                <p:nvPr/>
              </p:nvSpPr>
              <p:spPr bwMode="auto">
                <a:xfrm rot="-2279333">
                  <a:off x="431" y="2968"/>
                  <a:ext cx="354" cy="38"/>
                </a:xfrm>
                <a:custGeom>
                  <a:avLst/>
                  <a:gdLst>
                    <a:gd name="T0" fmla="*/ 0 w 709"/>
                    <a:gd name="T1" fmla="*/ 1 h 75"/>
                    <a:gd name="T2" fmla="*/ 0 w 709"/>
                    <a:gd name="T3" fmla="*/ 1 h 75"/>
                    <a:gd name="T4" fmla="*/ 0 w 709"/>
                    <a:gd name="T5" fmla="*/ 1 h 75"/>
                    <a:gd name="T6" fmla="*/ 0 w 709"/>
                    <a:gd name="T7" fmla="*/ 1 h 75"/>
                    <a:gd name="T8" fmla="*/ 0 w 709"/>
                    <a:gd name="T9" fmla="*/ 1 h 75"/>
                    <a:gd name="T10" fmla="*/ 0 w 709"/>
                    <a:gd name="T11" fmla="*/ 1 h 75"/>
                    <a:gd name="T12" fmla="*/ 0 w 709"/>
                    <a:gd name="T13" fmla="*/ 1 h 75"/>
                    <a:gd name="T14" fmla="*/ 0 w 709"/>
                    <a:gd name="T15" fmla="*/ 1 h 75"/>
                    <a:gd name="T16" fmla="*/ 0 w 709"/>
                    <a:gd name="T17" fmla="*/ 1 h 75"/>
                    <a:gd name="T18" fmla="*/ 0 w 709"/>
                    <a:gd name="T19" fmla="*/ 1 h 75"/>
                    <a:gd name="T20" fmla="*/ 0 w 709"/>
                    <a:gd name="T21" fmla="*/ 1 h 75"/>
                    <a:gd name="T22" fmla="*/ 0 w 709"/>
                    <a:gd name="T23" fmla="*/ 1 h 75"/>
                    <a:gd name="T24" fmla="*/ 0 w 709"/>
                    <a:gd name="T25" fmla="*/ 1 h 75"/>
                    <a:gd name="T26" fmla="*/ 0 w 709"/>
                    <a:gd name="T27" fmla="*/ 1 h 75"/>
                    <a:gd name="T28" fmla="*/ 0 w 709"/>
                    <a:gd name="T29" fmla="*/ 1 h 75"/>
                    <a:gd name="T30" fmla="*/ 0 w 709"/>
                    <a:gd name="T31" fmla="*/ 1 h 75"/>
                    <a:gd name="T32" fmla="*/ 0 w 709"/>
                    <a:gd name="T33" fmla="*/ 1 h 75"/>
                    <a:gd name="T34" fmla="*/ 0 w 709"/>
                    <a:gd name="T35" fmla="*/ 1 h 75"/>
                    <a:gd name="T36" fmla="*/ 0 w 709"/>
                    <a:gd name="T37" fmla="*/ 1 h 75"/>
                    <a:gd name="T38" fmla="*/ 0 w 709"/>
                    <a:gd name="T39" fmla="*/ 1 h 75"/>
                    <a:gd name="T40" fmla="*/ 0 w 709"/>
                    <a:gd name="T41" fmla="*/ 1 h 75"/>
                    <a:gd name="T42" fmla="*/ 0 w 709"/>
                    <a:gd name="T43" fmla="*/ 1 h 75"/>
                    <a:gd name="T44" fmla="*/ 0 w 709"/>
                    <a:gd name="T45" fmla="*/ 1 h 75"/>
                    <a:gd name="T46" fmla="*/ 0 w 709"/>
                    <a:gd name="T47" fmla="*/ 1 h 75"/>
                    <a:gd name="T48" fmla="*/ 0 w 709"/>
                    <a:gd name="T49" fmla="*/ 1 h 75"/>
                    <a:gd name="T50" fmla="*/ 0 w 709"/>
                    <a:gd name="T51" fmla="*/ 1 h 75"/>
                    <a:gd name="T52" fmla="*/ 0 w 709"/>
                    <a:gd name="T53" fmla="*/ 1 h 75"/>
                    <a:gd name="T54" fmla="*/ 0 w 709"/>
                    <a:gd name="T55" fmla="*/ 1 h 75"/>
                    <a:gd name="T56" fmla="*/ 0 w 709"/>
                    <a:gd name="T57" fmla="*/ 1 h 75"/>
                    <a:gd name="T58" fmla="*/ 0 w 709"/>
                    <a:gd name="T59" fmla="*/ 1 h 75"/>
                    <a:gd name="T60" fmla="*/ 0 w 709"/>
                    <a:gd name="T61" fmla="*/ 1 h 75"/>
                    <a:gd name="T62" fmla="*/ 0 w 709"/>
                    <a:gd name="T63" fmla="*/ 1 h 75"/>
                    <a:gd name="T64" fmla="*/ 0 w 709"/>
                    <a:gd name="T65" fmla="*/ 1 h 75"/>
                    <a:gd name="T66" fmla="*/ 0 w 709"/>
                    <a:gd name="T67" fmla="*/ 1 h 75"/>
                    <a:gd name="T68" fmla="*/ 0 w 709"/>
                    <a:gd name="T69" fmla="*/ 1 h 75"/>
                    <a:gd name="T70" fmla="*/ 0 w 709"/>
                    <a:gd name="T71" fmla="*/ 1 h 75"/>
                    <a:gd name="T72" fmla="*/ 0 w 709"/>
                    <a:gd name="T73" fmla="*/ 1 h 75"/>
                    <a:gd name="T74" fmla="*/ 0 w 709"/>
                    <a:gd name="T75" fmla="*/ 1 h 75"/>
                    <a:gd name="T76" fmla="*/ 0 w 709"/>
                    <a:gd name="T77" fmla="*/ 1 h 75"/>
                    <a:gd name="T78" fmla="*/ 0 w 709"/>
                    <a:gd name="T79" fmla="*/ 1 h 75"/>
                    <a:gd name="T80" fmla="*/ 0 w 709"/>
                    <a:gd name="T81" fmla="*/ 1 h 75"/>
                    <a:gd name="T82" fmla="*/ 0 w 709"/>
                    <a:gd name="T83" fmla="*/ 1 h 75"/>
                    <a:gd name="T84" fmla="*/ 0 w 709"/>
                    <a:gd name="T85" fmla="*/ 0 h 75"/>
                    <a:gd name="T86" fmla="*/ 0 w 709"/>
                    <a:gd name="T87" fmla="*/ 0 h 75"/>
                    <a:gd name="T88" fmla="*/ 0 w 709"/>
                    <a:gd name="T89" fmla="*/ 0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9"/>
                    <a:gd name="T136" fmla="*/ 0 h 75"/>
                    <a:gd name="T137" fmla="*/ 709 w 709"/>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9" h="75">
                      <a:moveTo>
                        <a:pt x="0" y="0"/>
                      </a:moveTo>
                      <a:lnTo>
                        <a:pt x="22" y="3"/>
                      </a:lnTo>
                      <a:lnTo>
                        <a:pt x="44" y="6"/>
                      </a:lnTo>
                      <a:lnTo>
                        <a:pt x="65" y="8"/>
                      </a:lnTo>
                      <a:lnTo>
                        <a:pt x="87" y="11"/>
                      </a:lnTo>
                      <a:lnTo>
                        <a:pt x="109" y="14"/>
                      </a:lnTo>
                      <a:lnTo>
                        <a:pt x="130" y="17"/>
                      </a:lnTo>
                      <a:lnTo>
                        <a:pt x="152" y="19"/>
                      </a:lnTo>
                      <a:lnTo>
                        <a:pt x="174" y="21"/>
                      </a:lnTo>
                      <a:lnTo>
                        <a:pt x="195" y="25"/>
                      </a:lnTo>
                      <a:lnTo>
                        <a:pt x="217" y="27"/>
                      </a:lnTo>
                      <a:lnTo>
                        <a:pt x="239" y="29"/>
                      </a:lnTo>
                      <a:lnTo>
                        <a:pt x="261" y="33"/>
                      </a:lnTo>
                      <a:lnTo>
                        <a:pt x="282" y="35"/>
                      </a:lnTo>
                      <a:lnTo>
                        <a:pt x="303" y="37"/>
                      </a:lnTo>
                      <a:lnTo>
                        <a:pt x="325" y="41"/>
                      </a:lnTo>
                      <a:lnTo>
                        <a:pt x="347" y="43"/>
                      </a:lnTo>
                      <a:lnTo>
                        <a:pt x="361" y="44"/>
                      </a:lnTo>
                      <a:lnTo>
                        <a:pt x="375" y="46"/>
                      </a:lnTo>
                      <a:lnTo>
                        <a:pt x="388" y="48"/>
                      </a:lnTo>
                      <a:lnTo>
                        <a:pt x="403" y="50"/>
                      </a:lnTo>
                      <a:lnTo>
                        <a:pt x="417" y="51"/>
                      </a:lnTo>
                      <a:lnTo>
                        <a:pt x="431" y="52"/>
                      </a:lnTo>
                      <a:lnTo>
                        <a:pt x="445" y="55"/>
                      </a:lnTo>
                      <a:lnTo>
                        <a:pt x="459" y="56"/>
                      </a:lnTo>
                      <a:lnTo>
                        <a:pt x="473" y="57"/>
                      </a:lnTo>
                      <a:lnTo>
                        <a:pt x="486" y="58"/>
                      </a:lnTo>
                      <a:lnTo>
                        <a:pt x="500" y="60"/>
                      </a:lnTo>
                      <a:lnTo>
                        <a:pt x="514" y="61"/>
                      </a:lnTo>
                      <a:lnTo>
                        <a:pt x="529" y="63"/>
                      </a:lnTo>
                      <a:lnTo>
                        <a:pt x="543" y="64"/>
                      </a:lnTo>
                      <a:lnTo>
                        <a:pt x="557" y="66"/>
                      </a:lnTo>
                      <a:lnTo>
                        <a:pt x="570" y="67"/>
                      </a:lnTo>
                      <a:lnTo>
                        <a:pt x="585" y="70"/>
                      </a:lnTo>
                      <a:lnTo>
                        <a:pt x="600" y="71"/>
                      </a:lnTo>
                      <a:lnTo>
                        <a:pt x="617" y="73"/>
                      </a:lnTo>
                      <a:lnTo>
                        <a:pt x="631" y="74"/>
                      </a:lnTo>
                      <a:lnTo>
                        <a:pt x="648" y="75"/>
                      </a:lnTo>
                      <a:lnTo>
                        <a:pt x="663" y="75"/>
                      </a:lnTo>
                      <a:lnTo>
                        <a:pt x="679" y="75"/>
                      </a:lnTo>
                      <a:lnTo>
                        <a:pt x="695" y="74"/>
                      </a:lnTo>
                      <a:lnTo>
                        <a:pt x="699" y="72"/>
                      </a:lnTo>
                      <a:lnTo>
                        <a:pt x="705" y="68"/>
                      </a:lnTo>
                      <a:lnTo>
                        <a:pt x="709" y="63"/>
                      </a:lnTo>
                      <a:lnTo>
                        <a:pt x="706" y="59"/>
                      </a:lnTo>
                      <a:lnTo>
                        <a:pt x="694" y="55"/>
                      </a:lnTo>
                      <a:lnTo>
                        <a:pt x="681" y="51"/>
                      </a:lnTo>
                      <a:lnTo>
                        <a:pt x="668" y="49"/>
                      </a:lnTo>
                      <a:lnTo>
                        <a:pt x="656" y="46"/>
                      </a:lnTo>
                      <a:lnTo>
                        <a:pt x="643" y="45"/>
                      </a:lnTo>
                      <a:lnTo>
                        <a:pt x="629" y="44"/>
                      </a:lnTo>
                      <a:lnTo>
                        <a:pt x="617" y="43"/>
                      </a:lnTo>
                      <a:lnTo>
                        <a:pt x="604" y="42"/>
                      </a:lnTo>
                      <a:lnTo>
                        <a:pt x="590" y="41"/>
                      </a:lnTo>
                      <a:lnTo>
                        <a:pt x="576" y="40"/>
                      </a:lnTo>
                      <a:lnTo>
                        <a:pt x="561" y="38"/>
                      </a:lnTo>
                      <a:lnTo>
                        <a:pt x="547" y="37"/>
                      </a:lnTo>
                      <a:lnTo>
                        <a:pt x="534" y="36"/>
                      </a:lnTo>
                      <a:lnTo>
                        <a:pt x="520" y="35"/>
                      </a:lnTo>
                      <a:lnTo>
                        <a:pt x="505" y="34"/>
                      </a:lnTo>
                      <a:lnTo>
                        <a:pt x="491" y="33"/>
                      </a:lnTo>
                      <a:lnTo>
                        <a:pt x="477" y="32"/>
                      </a:lnTo>
                      <a:lnTo>
                        <a:pt x="462" y="30"/>
                      </a:lnTo>
                      <a:lnTo>
                        <a:pt x="448" y="30"/>
                      </a:lnTo>
                      <a:lnTo>
                        <a:pt x="435" y="29"/>
                      </a:lnTo>
                      <a:lnTo>
                        <a:pt x="421" y="28"/>
                      </a:lnTo>
                      <a:lnTo>
                        <a:pt x="406" y="27"/>
                      </a:lnTo>
                      <a:lnTo>
                        <a:pt x="392" y="27"/>
                      </a:lnTo>
                      <a:lnTo>
                        <a:pt x="378" y="26"/>
                      </a:lnTo>
                      <a:lnTo>
                        <a:pt x="355" y="25"/>
                      </a:lnTo>
                      <a:lnTo>
                        <a:pt x="331" y="22"/>
                      </a:lnTo>
                      <a:lnTo>
                        <a:pt x="308" y="21"/>
                      </a:lnTo>
                      <a:lnTo>
                        <a:pt x="284" y="20"/>
                      </a:lnTo>
                      <a:lnTo>
                        <a:pt x="261" y="19"/>
                      </a:lnTo>
                      <a:lnTo>
                        <a:pt x="236" y="18"/>
                      </a:lnTo>
                      <a:lnTo>
                        <a:pt x="213" y="15"/>
                      </a:lnTo>
                      <a:lnTo>
                        <a:pt x="189" y="14"/>
                      </a:lnTo>
                      <a:lnTo>
                        <a:pt x="165" y="13"/>
                      </a:lnTo>
                      <a:lnTo>
                        <a:pt x="142" y="12"/>
                      </a:lnTo>
                      <a:lnTo>
                        <a:pt x="118" y="10"/>
                      </a:lnTo>
                      <a:lnTo>
                        <a:pt x="95" y="8"/>
                      </a:lnTo>
                      <a:lnTo>
                        <a:pt x="71" y="6"/>
                      </a:lnTo>
                      <a:lnTo>
                        <a:pt x="47" y="5"/>
                      </a:lnTo>
                      <a:lnTo>
                        <a:pt x="2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3" name="Freeform 39"/>
                <p:cNvSpPr>
                  <a:spLocks/>
                </p:cNvSpPr>
                <p:nvPr/>
              </p:nvSpPr>
              <p:spPr bwMode="auto">
                <a:xfrm rot="-2279333">
                  <a:off x="765" y="2877"/>
                  <a:ext cx="150" cy="517"/>
                </a:xfrm>
                <a:custGeom>
                  <a:avLst/>
                  <a:gdLst>
                    <a:gd name="T0" fmla="*/ 0 w 301"/>
                    <a:gd name="T1" fmla="*/ 0 h 1035"/>
                    <a:gd name="T2" fmla="*/ 0 w 301"/>
                    <a:gd name="T3" fmla="*/ 0 h 1035"/>
                    <a:gd name="T4" fmla="*/ 0 w 301"/>
                    <a:gd name="T5" fmla="*/ 0 h 1035"/>
                    <a:gd name="T6" fmla="*/ 0 w 301"/>
                    <a:gd name="T7" fmla="*/ 0 h 1035"/>
                    <a:gd name="T8" fmla="*/ 0 w 301"/>
                    <a:gd name="T9" fmla="*/ 0 h 1035"/>
                    <a:gd name="T10" fmla="*/ 0 w 301"/>
                    <a:gd name="T11" fmla="*/ 0 h 1035"/>
                    <a:gd name="T12" fmla="*/ 0 w 301"/>
                    <a:gd name="T13" fmla="*/ 0 h 1035"/>
                    <a:gd name="T14" fmla="*/ 0 w 301"/>
                    <a:gd name="T15" fmla="*/ 0 h 1035"/>
                    <a:gd name="T16" fmla="*/ 0 w 301"/>
                    <a:gd name="T17" fmla="*/ 0 h 1035"/>
                    <a:gd name="T18" fmla="*/ 0 w 301"/>
                    <a:gd name="T19" fmla="*/ 0 h 1035"/>
                    <a:gd name="T20" fmla="*/ 0 w 301"/>
                    <a:gd name="T21" fmla="*/ 0 h 1035"/>
                    <a:gd name="T22" fmla="*/ 0 w 301"/>
                    <a:gd name="T23" fmla="*/ 0 h 1035"/>
                    <a:gd name="T24" fmla="*/ 0 w 301"/>
                    <a:gd name="T25" fmla="*/ 0 h 1035"/>
                    <a:gd name="T26" fmla="*/ 0 w 301"/>
                    <a:gd name="T27" fmla="*/ 0 h 1035"/>
                    <a:gd name="T28" fmla="*/ 0 w 301"/>
                    <a:gd name="T29" fmla="*/ 0 h 1035"/>
                    <a:gd name="T30" fmla="*/ 0 w 301"/>
                    <a:gd name="T31" fmla="*/ 0 h 1035"/>
                    <a:gd name="T32" fmla="*/ 0 w 301"/>
                    <a:gd name="T33" fmla="*/ 0 h 1035"/>
                    <a:gd name="T34" fmla="*/ 0 w 301"/>
                    <a:gd name="T35" fmla="*/ 0 h 1035"/>
                    <a:gd name="T36" fmla="*/ 0 w 301"/>
                    <a:gd name="T37" fmla="*/ 0 h 1035"/>
                    <a:gd name="T38" fmla="*/ 0 w 301"/>
                    <a:gd name="T39" fmla="*/ 0 h 1035"/>
                    <a:gd name="T40" fmla="*/ 0 w 301"/>
                    <a:gd name="T41" fmla="*/ 0 h 1035"/>
                    <a:gd name="T42" fmla="*/ 0 w 301"/>
                    <a:gd name="T43" fmla="*/ 0 h 1035"/>
                    <a:gd name="T44" fmla="*/ 0 w 301"/>
                    <a:gd name="T45" fmla="*/ 0 h 1035"/>
                    <a:gd name="T46" fmla="*/ 0 w 301"/>
                    <a:gd name="T47" fmla="*/ 0 h 1035"/>
                    <a:gd name="T48" fmla="*/ 0 w 301"/>
                    <a:gd name="T49" fmla="*/ 0 h 1035"/>
                    <a:gd name="T50" fmla="*/ 0 w 301"/>
                    <a:gd name="T51" fmla="*/ 0 h 1035"/>
                    <a:gd name="T52" fmla="*/ 0 w 301"/>
                    <a:gd name="T53" fmla="*/ 0 h 1035"/>
                    <a:gd name="T54" fmla="*/ 0 w 301"/>
                    <a:gd name="T55" fmla="*/ 0 h 1035"/>
                    <a:gd name="T56" fmla="*/ 0 w 301"/>
                    <a:gd name="T57" fmla="*/ 0 h 1035"/>
                    <a:gd name="T58" fmla="*/ 0 w 301"/>
                    <a:gd name="T59" fmla="*/ 0 h 1035"/>
                    <a:gd name="T60" fmla="*/ 0 w 301"/>
                    <a:gd name="T61" fmla="*/ 0 h 1035"/>
                    <a:gd name="T62" fmla="*/ 0 w 301"/>
                    <a:gd name="T63" fmla="*/ 0 h 1035"/>
                    <a:gd name="T64" fmla="*/ 0 w 301"/>
                    <a:gd name="T65" fmla="*/ 0 h 10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1"/>
                    <a:gd name="T100" fmla="*/ 0 h 1035"/>
                    <a:gd name="T101" fmla="*/ 301 w 301"/>
                    <a:gd name="T102" fmla="*/ 1035 h 10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1" h="1035">
                      <a:moveTo>
                        <a:pt x="300" y="1"/>
                      </a:moveTo>
                      <a:lnTo>
                        <a:pt x="279" y="63"/>
                      </a:lnTo>
                      <a:lnTo>
                        <a:pt x="259" y="124"/>
                      </a:lnTo>
                      <a:lnTo>
                        <a:pt x="240" y="187"/>
                      </a:lnTo>
                      <a:lnTo>
                        <a:pt x="221" y="249"/>
                      </a:lnTo>
                      <a:lnTo>
                        <a:pt x="204" y="312"/>
                      </a:lnTo>
                      <a:lnTo>
                        <a:pt x="186" y="374"/>
                      </a:lnTo>
                      <a:lnTo>
                        <a:pt x="168" y="437"/>
                      </a:lnTo>
                      <a:lnTo>
                        <a:pt x="150" y="500"/>
                      </a:lnTo>
                      <a:lnTo>
                        <a:pt x="141" y="533"/>
                      </a:lnTo>
                      <a:lnTo>
                        <a:pt x="130" y="567"/>
                      </a:lnTo>
                      <a:lnTo>
                        <a:pt x="120" y="600"/>
                      </a:lnTo>
                      <a:lnTo>
                        <a:pt x="110" y="634"/>
                      </a:lnTo>
                      <a:lnTo>
                        <a:pt x="99" y="667"/>
                      </a:lnTo>
                      <a:lnTo>
                        <a:pt x="89" y="700"/>
                      </a:lnTo>
                      <a:lnTo>
                        <a:pt x="78" y="734"/>
                      </a:lnTo>
                      <a:lnTo>
                        <a:pt x="69" y="767"/>
                      </a:lnTo>
                      <a:lnTo>
                        <a:pt x="59" y="799"/>
                      </a:lnTo>
                      <a:lnTo>
                        <a:pt x="49" y="832"/>
                      </a:lnTo>
                      <a:lnTo>
                        <a:pt x="38" y="865"/>
                      </a:lnTo>
                      <a:lnTo>
                        <a:pt x="28" y="897"/>
                      </a:lnTo>
                      <a:lnTo>
                        <a:pt x="19" y="931"/>
                      </a:lnTo>
                      <a:lnTo>
                        <a:pt x="10" y="964"/>
                      </a:lnTo>
                      <a:lnTo>
                        <a:pt x="5" y="997"/>
                      </a:lnTo>
                      <a:lnTo>
                        <a:pt x="0" y="1030"/>
                      </a:lnTo>
                      <a:lnTo>
                        <a:pt x="1" y="1035"/>
                      </a:lnTo>
                      <a:lnTo>
                        <a:pt x="6" y="1035"/>
                      </a:lnTo>
                      <a:lnTo>
                        <a:pt x="12" y="1032"/>
                      </a:lnTo>
                      <a:lnTo>
                        <a:pt x="15" y="1029"/>
                      </a:lnTo>
                      <a:lnTo>
                        <a:pt x="22" y="1017"/>
                      </a:lnTo>
                      <a:lnTo>
                        <a:pt x="29" y="1006"/>
                      </a:lnTo>
                      <a:lnTo>
                        <a:pt x="34" y="994"/>
                      </a:lnTo>
                      <a:lnTo>
                        <a:pt x="38" y="983"/>
                      </a:lnTo>
                      <a:lnTo>
                        <a:pt x="43" y="971"/>
                      </a:lnTo>
                      <a:lnTo>
                        <a:pt x="46" y="958"/>
                      </a:lnTo>
                      <a:lnTo>
                        <a:pt x="49" y="946"/>
                      </a:lnTo>
                      <a:lnTo>
                        <a:pt x="52" y="933"/>
                      </a:lnTo>
                      <a:lnTo>
                        <a:pt x="57" y="916"/>
                      </a:lnTo>
                      <a:lnTo>
                        <a:pt x="61" y="900"/>
                      </a:lnTo>
                      <a:lnTo>
                        <a:pt x="66" y="882"/>
                      </a:lnTo>
                      <a:lnTo>
                        <a:pt x="70" y="866"/>
                      </a:lnTo>
                      <a:lnTo>
                        <a:pt x="75" y="850"/>
                      </a:lnTo>
                      <a:lnTo>
                        <a:pt x="80" y="833"/>
                      </a:lnTo>
                      <a:lnTo>
                        <a:pt x="84" y="817"/>
                      </a:lnTo>
                      <a:lnTo>
                        <a:pt x="89" y="799"/>
                      </a:lnTo>
                      <a:lnTo>
                        <a:pt x="98" y="768"/>
                      </a:lnTo>
                      <a:lnTo>
                        <a:pt x="106" y="736"/>
                      </a:lnTo>
                      <a:lnTo>
                        <a:pt x="115" y="705"/>
                      </a:lnTo>
                      <a:lnTo>
                        <a:pt x="123" y="673"/>
                      </a:lnTo>
                      <a:lnTo>
                        <a:pt x="133" y="642"/>
                      </a:lnTo>
                      <a:lnTo>
                        <a:pt x="141" y="611"/>
                      </a:lnTo>
                      <a:lnTo>
                        <a:pt x="149" y="578"/>
                      </a:lnTo>
                      <a:lnTo>
                        <a:pt x="157" y="547"/>
                      </a:lnTo>
                      <a:lnTo>
                        <a:pt x="174" y="478"/>
                      </a:lnTo>
                      <a:lnTo>
                        <a:pt x="190" y="409"/>
                      </a:lnTo>
                      <a:lnTo>
                        <a:pt x="207" y="341"/>
                      </a:lnTo>
                      <a:lnTo>
                        <a:pt x="224" y="272"/>
                      </a:lnTo>
                      <a:lnTo>
                        <a:pt x="242" y="204"/>
                      </a:lnTo>
                      <a:lnTo>
                        <a:pt x="260" y="136"/>
                      </a:lnTo>
                      <a:lnTo>
                        <a:pt x="280" y="68"/>
                      </a:lnTo>
                      <a:lnTo>
                        <a:pt x="301" y="0"/>
                      </a:lnTo>
                      <a:lnTo>
                        <a:pt x="300" y="0"/>
                      </a:lnTo>
                      <a:lnTo>
                        <a:pt x="30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4" name="Freeform 40"/>
                <p:cNvSpPr>
                  <a:spLocks/>
                </p:cNvSpPr>
                <p:nvPr/>
              </p:nvSpPr>
              <p:spPr bwMode="auto">
                <a:xfrm rot="-2279333">
                  <a:off x="480" y="3056"/>
                  <a:ext cx="149" cy="502"/>
                </a:xfrm>
                <a:custGeom>
                  <a:avLst/>
                  <a:gdLst>
                    <a:gd name="T0" fmla="*/ 1 w 298"/>
                    <a:gd name="T1" fmla="*/ 0 h 1005"/>
                    <a:gd name="T2" fmla="*/ 1 w 298"/>
                    <a:gd name="T3" fmla="*/ 0 h 1005"/>
                    <a:gd name="T4" fmla="*/ 1 w 298"/>
                    <a:gd name="T5" fmla="*/ 0 h 1005"/>
                    <a:gd name="T6" fmla="*/ 1 w 298"/>
                    <a:gd name="T7" fmla="*/ 0 h 1005"/>
                    <a:gd name="T8" fmla="*/ 1 w 298"/>
                    <a:gd name="T9" fmla="*/ 0 h 1005"/>
                    <a:gd name="T10" fmla="*/ 1 w 298"/>
                    <a:gd name="T11" fmla="*/ 0 h 1005"/>
                    <a:gd name="T12" fmla="*/ 1 w 298"/>
                    <a:gd name="T13" fmla="*/ 0 h 1005"/>
                    <a:gd name="T14" fmla="*/ 1 w 298"/>
                    <a:gd name="T15" fmla="*/ 0 h 1005"/>
                    <a:gd name="T16" fmla="*/ 1 w 298"/>
                    <a:gd name="T17" fmla="*/ 0 h 1005"/>
                    <a:gd name="T18" fmla="*/ 1 w 298"/>
                    <a:gd name="T19" fmla="*/ 0 h 1005"/>
                    <a:gd name="T20" fmla="*/ 1 w 298"/>
                    <a:gd name="T21" fmla="*/ 0 h 1005"/>
                    <a:gd name="T22" fmla="*/ 1 w 298"/>
                    <a:gd name="T23" fmla="*/ 0 h 1005"/>
                    <a:gd name="T24" fmla="*/ 1 w 298"/>
                    <a:gd name="T25" fmla="*/ 0 h 1005"/>
                    <a:gd name="T26" fmla="*/ 1 w 298"/>
                    <a:gd name="T27" fmla="*/ 0 h 1005"/>
                    <a:gd name="T28" fmla="*/ 1 w 298"/>
                    <a:gd name="T29" fmla="*/ 0 h 1005"/>
                    <a:gd name="T30" fmla="*/ 1 w 298"/>
                    <a:gd name="T31" fmla="*/ 0 h 1005"/>
                    <a:gd name="T32" fmla="*/ 1 w 298"/>
                    <a:gd name="T33" fmla="*/ 0 h 1005"/>
                    <a:gd name="T34" fmla="*/ 1 w 298"/>
                    <a:gd name="T35" fmla="*/ 0 h 1005"/>
                    <a:gd name="T36" fmla="*/ 1 w 298"/>
                    <a:gd name="T37" fmla="*/ 0 h 1005"/>
                    <a:gd name="T38" fmla="*/ 1 w 298"/>
                    <a:gd name="T39" fmla="*/ 0 h 1005"/>
                    <a:gd name="T40" fmla="*/ 1 w 298"/>
                    <a:gd name="T41" fmla="*/ 0 h 1005"/>
                    <a:gd name="T42" fmla="*/ 1 w 298"/>
                    <a:gd name="T43" fmla="*/ 0 h 1005"/>
                    <a:gd name="T44" fmla="*/ 1 w 298"/>
                    <a:gd name="T45" fmla="*/ 0 h 1005"/>
                    <a:gd name="T46" fmla="*/ 1 w 298"/>
                    <a:gd name="T47" fmla="*/ 0 h 1005"/>
                    <a:gd name="T48" fmla="*/ 1 w 298"/>
                    <a:gd name="T49" fmla="*/ 0 h 1005"/>
                    <a:gd name="T50" fmla="*/ 1 w 298"/>
                    <a:gd name="T51" fmla="*/ 0 h 1005"/>
                    <a:gd name="T52" fmla="*/ 1 w 298"/>
                    <a:gd name="T53" fmla="*/ 0 h 1005"/>
                    <a:gd name="T54" fmla="*/ 1 w 298"/>
                    <a:gd name="T55" fmla="*/ 0 h 1005"/>
                    <a:gd name="T56" fmla="*/ 1 w 298"/>
                    <a:gd name="T57" fmla="*/ 0 h 1005"/>
                    <a:gd name="T58" fmla="*/ 1 w 298"/>
                    <a:gd name="T59" fmla="*/ 0 h 1005"/>
                    <a:gd name="T60" fmla="*/ 1 w 298"/>
                    <a:gd name="T61" fmla="*/ 0 h 1005"/>
                    <a:gd name="T62" fmla="*/ 1 w 298"/>
                    <a:gd name="T63" fmla="*/ 0 h 1005"/>
                    <a:gd name="T64" fmla="*/ 1 w 298"/>
                    <a:gd name="T65" fmla="*/ 0 h 10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8"/>
                    <a:gd name="T100" fmla="*/ 0 h 1005"/>
                    <a:gd name="T101" fmla="*/ 298 w 298"/>
                    <a:gd name="T102" fmla="*/ 1005 h 10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8" h="1005">
                      <a:moveTo>
                        <a:pt x="298" y="0"/>
                      </a:moveTo>
                      <a:lnTo>
                        <a:pt x="289" y="22"/>
                      </a:lnTo>
                      <a:lnTo>
                        <a:pt x="282" y="43"/>
                      </a:lnTo>
                      <a:lnTo>
                        <a:pt x="274" y="65"/>
                      </a:lnTo>
                      <a:lnTo>
                        <a:pt x="267" y="88"/>
                      </a:lnTo>
                      <a:lnTo>
                        <a:pt x="260" y="110"/>
                      </a:lnTo>
                      <a:lnTo>
                        <a:pt x="255" y="132"/>
                      </a:lnTo>
                      <a:lnTo>
                        <a:pt x="248" y="153"/>
                      </a:lnTo>
                      <a:lnTo>
                        <a:pt x="241" y="175"/>
                      </a:lnTo>
                      <a:lnTo>
                        <a:pt x="228" y="217"/>
                      </a:lnTo>
                      <a:lnTo>
                        <a:pt x="215" y="258"/>
                      </a:lnTo>
                      <a:lnTo>
                        <a:pt x="202" y="300"/>
                      </a:lnTo>
                      <a:lnTo>
                        <a:pt x="189" y="341"/>
                      </a:lnTo>
                      <a:lnTo>
                        <a:pt x="176" y="383"/>
                      </a:lnTo>
                      <a:lnTo>
                        <a:pt x="164" y="424"/>
                      </a:lnTo>
                      <a:lnTo>
                        <a:pt x="150" y="466"/>
                      </a:lnTo>
                      <a:lnTo>
                        <a:pt x="137" y="507"/>
                      </a:lnTo>
                      <a:lnTo>
                        <a:pt x="118" y="568"/>
                      </a:lnTo>
                      <a:lnTo>
                        <a:pt x="98" y="629"/>
                      </a:lnTo>
                      <a:lnTo>
                        <a:pt x="78" y="690"/>
                      </a:lnTo>
                      <a:lnTo>
                        <a:pt x="60" y="753"/>
                      </a:lnTo>
                      <a:lnTo>
                        <a:pt x="42" y="814"/>
                      </a:lnTo>
                      <a:lnTo>
                        <a:pt x="25" y="876"/>
                      </a:lnTo>
                      <a:lnTo>
                        <a:pt x="12" y="938"/>
                      </a:lnTo>
                      <a:lnTo>
                        <a:pt x="0" y="1001"/>
                      </a:lnTo>
                      <a:lnTo>
                        <a:pt x="1" y="1005"/>
                      </a:lnTo>
                      <a:lnTo>
                        <a:pt x="5" y="1004"/>
                      </a:lnTo>
                      <a:lnTo>
                        <a:pt x="8" y="1000"/>
                      </a:lnTo>
                      <a:lnTo>
                        <a:pt x="10" y="996"/>
                      </a:lnTo>
                      <a:lnTo>
                        <a:pt x="14" y="983"/>
                      </a:lnTo>
                      <a:lnTo>
                        <a:pt x="19" y="969"/>
                      </a:lnTo>
                      <a:lnTo>
                        <a:pt x="24" y="955"/>
                      </a:lnTo>
                      <a:lnTo>
                        <a:pt x="29" y="943"/>
                      </a:lnTo>
                      <a:lnTo>
                        <a:pt x="37" y="915"/>
                      </a:lnTo>
                      <a:lnTo>
                        <a:pt x="45" y="887"/>
                      </a:lnTo>
                      <a:lnTo>
                        <a:pt x="53" y="860"/>
                      </a:lnTo>
                      <a:lnTo>
                        <a:pt x="61" y="832"/>
                      </a:lnTo>
                      <a:lnTo>
                        <a:pt x="73" y="792"/>
                      </a:lnTo>
                      <a:lnTo>
                        <a:pt x="83" y="753"/>
                      </a:lnTo>
                      <a:lnTo>
                        <a:pt x="95" y="712"/>
                      </a:lnTo>
                      <a:lnTo>
                        <a:pt x="105" y="673"/>
                      </a:lnTo>
                      <a:lnTo>
                        <a:pt x="116" y="633"/>
                      </a:lnTo>
                      <a:lnTo>
                        <a:pt x="127" y="594"/>
                      </a:lnTo>
                      <a:lnTo>
                        <a:pt x="138" y="553"/>
                      </a:lnTo>
                      <a:lnTo>
                        <a:pt x="149" y="514"/>
                      </a:lnTo>
                      <a:lnTo>
                        <a:pt x="159" y="474"/>
                      </a:lnTo>
                      <a:lnTo>
                        <a:pt x="171" y="435"/>
                      </a:lnTo>
                      <a:lnTo>
                        <a:pt x="182" y="394"/>
                      </a:lnTo>
                      <a:lnTo>
                        <a:pt x="194" y="355"/>
                      </a:lnTo>
                      <a:lnTo>
                        <a:pt x="205" y="317"/>
                      </a:lnTo>
                      <a:lnTo>
                        <a:pt x="217" y="277"/>
                      </a:lnTo>
                      <a:lnTo>
                        <a:pt x="229" y="238"/>
                      </a:lnTo>
                      <a:lnTo>
                        <a:pt x="241" y="197"/>
                      </a:lnTo>
                      <a:lnTo>
                        <a:pt x="248" y="173"/>
                      </a:lnTo>
                      <a:lnTo>
                        <a:pt x="256" y="148"/>
                      </a:lnTo>
                      <a:lnTo>
                        <a:pt x="263" y="122"/>
                      </a:lnTo>
                      <a:lnTo>
                        <a:pt x="271" y="97"/>
                      </a:lnTo>
                      <a:lnTo>
                        <a:pt x="279" y="70"/>
                      </a:lnTo>
                      <a:lnTo>
                        <a:pt x="286" y="46"/>
                      </a:lnTo>
                      <a:lnTo>
                        <a:pt x="293" y="22"/>
                      </a:lnTo>
                      <a:lnTo>
                        <a:pt x="2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5" name="Freeform 41"/>
                <p:cNvSpPr>
                  <a:spLocks/>
                </p:cNvSpPr>
                <p:nvPr/>
              </p:nvSpPr>
              <p:spPr bwMode="auto">
                <a:xfrm rot="-2279333">
                  <a:off x="634" y="3433"/>
                  <a:ext cx="347" cy="63"/>
                </a:xfrm>
                <a:custGeom>
                  <a:avLst/>
                  <a:gdLst>
                    <a:gd name="T0" fmla="*/ 1 w 693"/>
                    <a:gd name="T1" fmla="*/ 1 h 126"/>
                    <a:gd name="T2" fmla="*/ 1 w 693"/>
                    <a:gd name="T3" fmla="*/ 1 h 126"/>
                    <a:gd name="T4" fmla="*/ 1 w 693"/>
                    <a:gd name="T5" fmla="*/ 1 h 126"/>
                    <a:gd name="T6" fmla="*/ 1 w 693"/>
                    <a:gd name="T7" fmla="*/ 1 h 126"/>
                    <a:gd name="T8" fmla="*/ 1 w 693"/>
                    <a:gd name="T9" fmla="*/ 1 h 126"/>
                    <a:gd name="T10" fmla="*/ 1 w 693"/>
                    <a:gd name="T11" fmla="*/ 1 h 126"/>
                    <a:gd name="T12" fmla="*/ 1 w 693"/>
                    <a:gd name="T13" fmla="*/ 1 h 126"/>
                    <a:gd name="T14" fmla="*/ 1 w 693"/>
                    <a:gd name="T15" fmla="*/ 1 h 126"/>
                    <a:gd name="T16" fmla="*/ 1 w 693"/>
                    <a:gd name="T17" fmla="*/ 1 h 126"/>
                    <a:gd name="T18" fmla="*/ 1 w 693"/>
                    <a:gd name="T19" fmla="*/ 1 h 126"/>
                    <a:gd name="T20" fmla="*/ 1 w 693"/>
                    <a:gd name="T21" fmla="*/ 1 h 126"/>
                    <a:gd name="T22" fmla="*/ 1 w 693"/>
                    <a:gd name="T23" fmla="*/ 1 h 126"/>
                    <a:gd name="T24" fmla="*/ 1 w 693"/>
                    <a:gd name="T25" fmla="*/ 1 h 126"/>
                    <a:gd name="T26" fmla="*/ 1 w 693"/>
                    <a:gd name="T27" fmla="*/ 1 h 126"/>
                    <a:gd name="T28" fmla="*/ 1 w 693"/>
                    <a:gd name="T29" fmla="*/ 1 h 126"/>
                    <a:gd name="T30" fmla="*/ 1 w 693"/>
                    <a:gd name="T31" fmla="*/ 1 h 126"/>
                    <a:gd name="T32" fmla="*/ 1 w 693"/>
                    <a:gd name="T33" fmla="*/ 1 h 126"/>
                    <a:gd name="T34" fmla="*/ 1 w 693"/>
                    <a:gd name="T35" fmla="*/ 1 h 126"/>
                    <a:gd name="T36" fmla="*/ 1 w 693"/>
                    <a:gd name="T37" fmla="*/ 1 h 126"/>
                    <a:gd name="T38" fmla="*/ 1 w 693"/>
                    <a:gd name="T39" fmla="*/ 1 h 126"/>
                    <a:gd name="T40" fmla="*/ 1 w 693"/>
                    <a:gd name="T41" fmla="*/ 1 h 126"/>
                    <a:gd name="T42" fmla="*/ 1 w 693"/>
                    <a:gd name="T43" fmla="*/ 1 h 126"/>
                    <a:gd name="T44" fmla="*/ 1 w 693"/>
                    <a:gd name="T45" fmla="*/ 1 h 126"/>
                    <a:gd name="T46" fmla="*/ 1 w 693"/>
                    <a:gd name="T47" fmla="*/ 1 h 126"/>
                    <a:gd name="T48" fmla="*/ 1 w 693"/>
                    <a:gd name="T49" fmla="*/ 1 h 126"/>
                    <a:gd name="T50" fmla="*/ 1 w 693"/>
                    <a:gd name="T51" fmla="*/ 1 h 126"/>
                    <a:gd name="T52" fmla="*/ 1 w 693"/>
                    <a:gd name="T53" fmla="*/ 1 h 126"/>
                    <a:gd name="T54" fmla="*/ 1 w 693"/>
                    <a:gd name="T55" fmla="*/ 1 h 126"/>
                    <a:gd name="T56" fmla="*/ 1 w 693"/>
                    <a:gd name="T57" fmla="*/ 1 h 126"/>
                    <a:gd name="T58" fmla="*/ 1 w 693"/>
                    <a:gd name="T59" fmla="*/ 1 h 126"/>
                    <a:gd name="T60" fmla="*/ 1 w 693"/>
                    <a:gd name="T61" fmla="*/ 1 h 126"/>
                    <a:gd name="T62" fmla="*/ 1 w 693"/>
                    <a:gd name="T63" fmla="*/ 1 h 126"/>
                    <a:gd name="T64" fmla="*/ 1 w 693"/>
                    <a:gd name="T65" fmla="*/ 1 h 126"/>
                    <a:gd name="T66" fmla="*/ 1 w 693"/>
                    <a:gd name="T67" fmla="*/ 1 h 126"/>
                    <a:gd name="T68" fmla="*/ 0 w 693"/>
                    <a:gd name="T69" fmla="*/ 0 h 126"/>
                    <a:gd name="T70" fmla="*/ 0 w 693"/>
                    <a:gd name="T71" fmla="*/ 1 h 126"/>
                    <a:gd name="T72" fmla="*/ 0 w 693"/>
                    <a:gd name="T73" fmla="*/ 1 h 1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3"/>
                    <a:gd name="T112" fmla="*/ 0 h 126"/>
                    <a:gd name="T113" fmla="*/ 693 w 693"/>
                    <a:gd name="T114" fmla="*/ 126 h 1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3" h="126">
                      <a:moveTo>
                        <a:pt x="0" y="1"/>
                      </a:moveTo>
                      <a:lnTo>
                        <a:pt x="22" y="5"/>
                      </a:lnTo>
                      <a:lnTo>
                        <a:pt x="42" y="9"/>
                      </a:lnTo>
                      <a:lnTo>
                        <a:pt x="64" y="13"/>
                      </a:lnTo>
                      <a:lnTo>
                        <a:pt x="86" y="17"/>
                      </a:lnTo>
                      <a:lnTo>
                        <a:pt x="108" y="21"/>
                      </a:lnTo>
                      <a:lnTo>
                        <a:pt x="129" y="25"/>
                      </a:lnTo>
                      <a:lnTo>
                        <a:pt x="151" y="30"/>
                      </a:lnTo>
                      <a:lnTo>
                        <a:pt x="173" y="35"/>
                      </a:lnTo>
                      <a:lnTo>
                        <a:pt x="195" y="39"/>
                      </a:lnTo>
                      <a:lnTo>
                        <a:pt x="215" y="44"/>
                      </a:lnTo>
                      <a:lnTo>
                        <a:pt x="237" y="48"/>
                      </a:lnTo>
                      <a:lnTo>
                        <a:pt x="259" y="53"/>
                      </a:lnTo>
                      <a:lnTo>
                        <a:pt x="280" y="56"/>
                      </a:lnTo>
                      <a:lnTo>
                        <a:pt x="302" y="61"/>
                      </a:lnTo>
                      <a:lnTo>
                        <a:pt x="322" y="66"/>
                      </a:lnTo>
                      <a:lnTo>
                        <a:pt x="344" y="70"/>
                      </a:lnTo>
                      <a:lnTo>
                        <a:pt x="366" y="75"/>
                      </a:lnTo>
                      <a:lnTo>
                        <a:pt x="388" y="79"/>
                      </a:lnTo>
                      <a:lnTo>
                        <a:pt x="409" y="84"/>
                      </a:lnTo>
                      <a:lnTo>
                        <a:pt x="431" y="89"/>
                      </a:lnTo>
                      <a:lnTo>
                        <a:pt x="453" y="93"/>
                      </a:lnTo>
                      <a:lnTo>
                        <a:pt x="474" y="97"/>
                      </a:lnTo>
                      <a:lnTo>
                        <a:pt x="495" y="101"/>
                      </a:lnTo>
                      <a:lnTo>
                        <a:pt x="517" y="106"/>
                      </a:lnTo>
                      <a:lnTo>
                        <a:pt x="537" y="109"/>
                      </a:lnTo>
                      <a:lnTo>
                        <a:pt x="556" y="114"/>
                      </a:lnTo>
                      <a:lnTo>
                        <a:pt x="577" y="119"/>
                      </a:lnTo>
                      <a:lnTo>
                        <a:pt x="598" y="122"/>
                      </a:lnTo>
                      <a:lnTo>
                        <a:pt x="618" y="124"/>
                      </a:lnTo>
                      <a:lnTo>
                        <a:pt x="639" y="126"/>
                      </a:lnTo>
                      <a:lnTo>
                        <a:pt x="659" y="124"/>
                      </a:lnTo>
                      <a:lnTo>
                        <a:pt x="678" y="121"/>
                      </a:lnTo>
                      <a:lnTo>
                        <a:pt x="685" y="116"/>
                      </a:lnTo>
                      <a:lnTo>
                        <a:pt x="691" y="108"/>
                      </a:lnTo>
                      <a:lnTo>
                        <a:pt x="693" y="100"/>
                      </a:lnTo>
                      <a:lnTo>
                        <a:pt x="689" y="93"/>
                      </a:lnTo>
                      <a:lnTo>
                        <a:pt x="671" y="85"/>
                      </a:lnTo>
                      <a:lnTo>
                        <a:pt x="652" y="79"/>
                      </a:lnTo>
                      <a:lnTo>
                        <a:pt x="632" y="76"/>
                      </a:lnTo>
                      <a:lnTo>
                        <a:pt x="612" y="74"/>
                      </a:lnTo>
                      <a:lnTo>
                        <a:pt x="590" y="73"/>
                      </a:lnTo>
                      <a:lnTo>
                        <a:pt x="569" y="71"/>
                      </a:lnTo>
                      <a:lnTo>
                        <a:pt x="548" y="70"/>
                      </a:lnTo>
                      <a:lnTo>
                        <a:pt x="530" y="69"/>
                      </a:lnTo>
                      <a:lnTo>
                        <a:pt x="508" y="67"/>
                      </a:lnTo>
                      <a:lnTo>
                        <a:pt x="486" y="65"/>
                      </a:lnTo>
                      <a:lnTo>
                        <a:pt x="463" y="62"/>
                      </a:lnTo>
                      <a:lnTo>
                        <a:pt x="441" y="59"/>
                      </a:lnTo>
                      <a:lnTo>
                        <a:pt x="419" y="56"/>
                      </a:lnTo>
                      <a:lnTo>
                        <a:pt x="396" y="54"/>
                      </a:lnTo>
                      <a:lnTo>
                        <a:pt x="374" y="52"/>
                      </a:lnTo>
                      <a:lnTo>
                        <a:pt x="352" y="50"/>
                      </a:lnTo>
                      <a:lnTo>
                        <a:pt x="330" y="47"/>
                      </a:lnTo>
                      <a:lnTo>
                        <a:pt x="309" y="44"/>
                      </a:lnTo>
                      <a:lnTo>
                        <a:pt x="287" y="40"/>
                      </a:lnTo>
                      <a:lnTo>
                        <a:pt x="265" y="38"/>
                      </a:lnTo>
                      <a:lnTo>
                        <a:pt x="242" y="35"/>
                      </a:lnTo>
                      <a:lnTo>
                        <a:pt x="220" y="32"/>
                      </a:lnTo>
                      <a:lnTo>
                        <a:pt x="198" y="29"/>
                      </a:lnTo>
                      <a:lnTo>
                        <a:pt x="176" y="25"/>
                      </a:lnTo>
                      <a:lnTo>
                        <a:pt x="154" y="23"/>
                      </a:lnTo>
                      <a:lnTo>
                        <a:pt x="132" y="20"/>
                      </a:lnTo>
                      <a:lnTo>
                        <a:pt x="110" y="16"/>
                      </a:lnTo>
                      <a:lnTo>
                        <a:pt x="89" y="13"/>
                      </a:lnTo>
                      <a:lnTo>
                        <a:pt x="65" y="9"/>
                      </a:lnTo>
                      <a:lnTo>
                        <a:pt x="44" y="7"/>
                      </a:lnTo>
                      <a:lnTo>
                        <a:pt x="22" y="3"/>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6" name="Freeform 42"/>
                <p:cNvSpPr>
                  <a:spLocks/>
                </p:cNvSpPr>
                <p:nvPr/>
              </p:nvSpPr>
              <p:spPr bwMode="auto">
                <a:xfrm rot="-2279333">
                  <a:off x="485" y="3062"/>
                  <a:ext cx="127" cy="28"/>
                </a:xfrm>
                <a:custGeom>
                  <a:avLst/>
                  <a:gdLst>
                    <a:gd name="T0" fmla="*/ 0 w 254"/>
                    <a:gd name="T1" fmla="*/ 1 h 55"/>
                    <a:gd name="T2" fmla="*/ 1 w 254"/>
                    <a:gd name="T3" fmla="*/ 1 h 55"/>
                    <a:gd name="T4" fmla="*/ 1 w 254"/>
                    <a:gd name="T5" fmla="*/ 1 h 55"/>
                    <a:gd name="T6" fmla="*/ 1 w 254"/>
                    <a:gd name="T7" fmla="*/ 1 h 55"/>
                    <a:gd name="T8" fmla="*/ 1 w 254"/>
                    <a:gd name="T9" fmla="*/ 1 h 55"/>
                    <a:gd name="T10" fmla="*/ 1 w 254"/>
                    <a:gd name="T11" fmla="*/ 1 h 55"/>
                    <a:gd name="T12" fmla="*/ 1 w 254"/>
                    <a:gd name="T13" fmla="*/ 1 h 55"/>
                    <a:gd name="T14" fmla="*/ 1 w 254"/>
                    <a:gd name="T15" fmla="*/ 1 h 55"/>
                    <a:gd name="T16" fmla="*/ 1 w 254"/>
                    <a:gd name="T17" fmla="*/ 1 h 55"/>
                    <a:gd name="T18" fmla="*/ 1 w 254"/>
                    <a:gd name="T19" fmla="*/ 1 h 55"/>
                    <a:gd name="T20" fmla="*/ 1 w 254"/>
                    <a:gd name="T21" fmla="*/ 1 h 55"/>
                    <a:gd name="T22" fmla="*/ 1 w 254"/>
                    <a:gd name="T23" fmla="*/ 1 h 55"/>
                    <a:gd name="T24" fmla="*/ 1 w 254"/>
                    <a:gd name="T25" fmla="*/ 1 h 55"/>
                    <a:gd name="T26" fmla="*/ 1 w 254"/>
                    <a:gd name="T27" fmla="*/ 1 h 55"/>
                    <a:gd name="T28" fmla="*/ 1 w 254"/>
                    <a:gd name="T29" fmla="*/ 1 h 55"/>
                    <a:gd name="T30" fmla="*/ 1 w 254"/>
                    <a:gd name="T31" fmla="*/ 1 h 55"/>
                    <a:gd name="T32" fmla="*/ 1 w 254"/>
                    <a:gd name="T33" fmla="*/ 1 h 55"/>
                    <a:gd name="T34" fmla="*/ 1 w 254"/>
                    <a:gd name="T35" fmla="*/ 1 h 55"/>
                    <a:gd name="T36" fmla="*/ 1 w 254"/>
                    <a:gd name="T37" fmla="*/ 1 h 55"/>
                    <a:gd name="T38" fmla="*/ 1 w 254"/>
                    <a:gd name="T39" fmla="*/ 1 h 55"/>
                    <a:gd name="T40" fmla="*/ 1 w 254"/>
                    <a:gd name="T41" fmla="*/ 1 h 55"/>
                    <a:gd name="T42" fmla="*/ 1 w 254"/>
                    <a:gd name="T43" fmla="*/ 1 h 55"/>
                    <a:gd name="T44" fmla="*/ 1 w 254"/>
                    <a:gd name="T45" fmla="*/ 1 h 55"/>
                    <a:gd name="T46" fmla="*/ 1 w 254"/>
                    <a:gd name="T47" fmla="*/ 1 h 55"/>
                    <a:gd name="T48" fmla="*/ 1 w 254"/>
                    <a:gd name="T49" fmla="*/ 1 h 55"/>
                    <a:gd name="T50" fmla="*/ 1 w 254"/>
                    <a:gd name="T51" fmla="*/ 1 h 55"/>
                    <a:gd name="T52" fmla="*/ 1 w 254"/>
                    <a:gd name="T53" fmla="*/ 1 h 55"/>
                    <a:gd name="T54" fmla="*/ 1 w 254"/>
                    <a:gd name="T55" fmla="*/ 1 h 55"/>
                    <a:gd name="T56" fmla="*/ 1 w 254"/>
                    <a:gd name="T57" fmla="*/ 1 h 55"/>
                    <a:gd name="T58" fmla="*/ 1 w 254"/>
                    <a:gd name="T59" fmla="*/ 1 h 55"/>
                    <a:gd name="T60" fmla="*/ 1 w 254"/>
                    <a:gd name="T61" fmla="*/ 1 h 55"/>
                    <a:gd name="T62" fmla="*/ 1 w 254"/>
                    <a:gd name="T63" fmla="*/ 0 h 55"/>
                    <a:gd name="T64" fmla="*/ 1 w 254"/>
                    <a:gd name="T65" fmla="*/ 0 h 55"/>
                    <a:gd name="T66" fmla="*/ 1 w 254"/>
                    <a:gd name="T67" fmla="*/ 1 h 55"/>
                    <a:gd name="T68" fmla="*/ 1 w 254"/>
                    <a:gd name="T69" fmla="*/ 1 h 55"/>
                    <a:gd name="T70" fmla="*/ 1 w 254"/>
                    <a:gd name="T71" fmla="*/ 1 h 55"/>
                    <a:gd name="T72" fmla="*/ 0 w 254"/>
                    <a:gd name="T73" fmla="*/ 1 h 55"/>
                    <a:gd name="T74" fmla="*/ 0 w 254"/>
                    <a:gd name="T75" fmla="*/ 1 h 55"/>
                    <a:gd name="T76" fmla="*/ 0 w 254"/>
                    <a:gd name="T77" fmla="*/ 1 h 55"/>
                    <a:gd name="T78" fmla="*/ 0 w 254"/>
                    <a:gd name="T79" fmla="*/ 1 h 55"/>
                    <a:gd name="T80" fmla="*/ 0 w 254"/>
                    <a:gd name="T81" fmla="*/ 1 h 55"/>
                    <a:gd name="T82" fmla="*/ 0 w 254"/>
                    <a:gd name="T83" fmla="*/ 1 h 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4"/>
                    <a:gd name="T127" fmla="*/ 0 h 55"/>
                    <a:gd name="T128" fmla="*/ 254 w 254"/>
                    <a:gd name="T129" fmla="*/ 55 h 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4" h="55">
                      <a:moveTo>
                        <a:pt x="0" y="6"/>
                      </a:moveTo>
                      <a:lnTo>
                        <a:pt x="15" y="9"/>
                      </a:lnTo>
                      <a:lnTo>
                        <a:pt x="29" y="12"/>
                      </a:lnTo>
                      <a:lnTo>
                        <a:pt x="44" y="17"/>
                      </a:lnTo>
                      <a:lnTo>
                        <a:pt x="59" y="20"/>
                      </a:lnTo>
                      <a:lnTo>
                        <a:pt x="74" y="25"/>
                      </a:lnTo>
                      <a:lnTo>
                        <a:pt x="88" y="29"/>
                      </a:lnTo>
                      <a:lnTo>
                        <a:pt x="103" y="33"/>
                      </a:lnTo>
                      <a:lnTo>
                        <a:pt x="117" y="37"/>
                      </a:lnTo>
                      <a:lnTo>
                        <a:pt x="132" y="40"/>
                      </a:lnTo>
                      <a:lnTo>
                        <a:pt x="147" y="45"/>
                      </a:lnTo>
                      <a:lnTo>
                        <a:pt x="162" y="48"/>
                      </a:lnTo>
                      <a:lnTo>
                        <a:pt x="177" y="52"/>
                      </a:lnTo>
                      <a:lnTo>
                        <a:pt x="192" y="54"/>
                      </a:lnTo>
                      <a:lnTo>
                        <a:pt x="207" y="55"/>
                      </a:lnTo>
                      <a:lnTo>
                        <a:pt x="223" y="55"/>
                      </a:lnTo>
                      <a:lnTo>
                        <a:pt x="238" y="53"/>
                      </a:lnTo>
                      <a:lnTo>
                        <a:pt x="243" y="50"/>
                      </a:lnTo>
                      <a:lnTo>
                        <a:pt x="249" y="46"/>
                      </a:lnTo>
                      <a:lnTo>
                        <a:pt x="254" y="39"/>
                      </a:lnTo>
                      <a:lnTo>
                        <a:pt x="253" y="32"/>
                      </a:lnTo>
                      <a:lnTo>
                        <a:pt x="243" y="23"/>
                      </a:lnTo>
                      <a:lnTo>
                        <a:pt x="232" y="16"/>
                      </a:lnTo>
                      <a:lnTo>
                        <a:pt x="217" y="11"/>
                      </a:lnTo>
                      <a:lnTo>
                        <a:pt x="201" y="8"/>
                      </a:lnTo>
                      <a:lnTo>
                        <a:pt x="185" y="7"/>
                      </a:lnTo>
                      <a:lnTo>
                        <a:pt x="167" y="6"/>
                      </a:lnTo>
                      <a:lnTo>
                        <a:pt x="152" y="6"/>
                      </a:lnTo>
                      <a:lnTo>
                        <a:pt x="140" y="4"/>
                      </a:lnTo>
                      <a:lnTo>
                        <a:pt x="123" y="2"/>
                      </a:lnTo>
                      <a:lnTo>
                        <a:pt x="105" y="1"/>
                      </a:lnTo>
                      <a:lnTo>
                        <a:pt x="88" y="0"/>
                      </a:lnTo>
                      <a:lnTo>
                        <a:pt x="71" y="0"/>
                      </a:lnTo>
                      <a:lnTo>
                        <a:pt x="52" y="1"/>
                      </a:lnTo>
                      <a:lnTo>
                        <a:pt x="35" y="2"/>
                      </a:lnTo>
                      <a:lnTo>
                        <a:pt x="18"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7" name="Freeform 43"/>
                <p:cNvSpPr>
                  <a:spLocks/>
                </p:cNvSpPr>
                <p:nvPr/>
              </p:nvSpPr>
              <p:spPr bwMode="auto">
                <a:xfrm rot="-2279333">
                  <a:off x="647" y="2988"/>
                  <a:ext cx="13" cy="32"/>
                </a:xfrm>
                <a:custGeom>
                  <a:avLst/>
                  <a:gdLst>
                    <a:gd name="T0" fmla="*/ 1 w 26"/>
                    <a:gd name="T1" fmla="*/ 0 h 64"/>
                    <a:gd name="T2" fmla="*/ 1 w 26"/>
                    <a:gd name="T3" fmla="*/ 1 h 64"/>
                    <a:gd name="T4" fmla="*/ 1 w 26"/>
                    <a:gd name="T5" fmla="*/ 1 h 64"/>
                    <a:gd name="T6" fmla="*/ 1 w 26"/>
                    <a:gd name="T7" fmla="*/ 1 h 64"/>
                    <a:gd name="T8" fmla="*/ 0 w 26"/>
                    <a:gd name="T9" fmla="*/ 1 h 64"/>
                    <a:gd name="T10" fmla="*/ 0 w 26"/>
                    <a:gd name="T11" fmla="*/ 1 h 64"/>
                    <a:gd name="T12" fmla="*/ 0 w 26"/>
                    <a:gd name="T13" fmla="*/ 1 h 64"/>
                    <a:gd name="T14" fmla="*/ 1 w 26"/>
                    <a:gd name="T15" fmla="*/ 1 h 64"/>
                    <a:gd name="T16" fmla="*/ 1 w 26"/>
                    <a:gd name="T17" fmla="*/ 1 h 64"/>
                    <a:gd name="T18" fmla="*/ 1 w 26"/>
                    <a:gd name="T19" fmla="*/ 1 h 64"/>
                    <a:gd name="T20" fmla="*/ 1 w 26"/>
                    <a:gd name="T21" fmla="*/ 1 h 64"/>
                    <a:gd name="T22" fmla="*/ 1 w 26"/>
                    <a:gd name="T23" fmla="*/ 1 h 64"/>
                    <a:gd name="T24" fmla="*/ 1 w 26"/>
                    <a:gd name="T25" fmla="*/ 0 h 64"/>
                    <a:gd name="T26" fmla="*/ 1 w 26"/>
                    <a:gd name="T27" fmla="*/ 0 h 64"/>
                    <a:gd name="T28" fmla="*/ 1 w 26"/>
                    <a:gd name="T29" fmla="*/ 0 h 64"/>
                    <a:gd name="T30" fmla="*/ 1 w 26"/>
                    <a:gd name="T31" fmla="*/ 0 h 64"/>
                    <a:gd name="T32" fmla="*/ 1 w 26"/>
                    <a:gd name="T33" fmla="*/ 0 h 64"/>
                    <a:gd name="T34" fmla="*/ 1 w 26"/>
                    <a:gd name="T35" fmla="*/ 0 h 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64"/>
                    <a:gd name="T56" fmla="*/ 26 w 26"/>
                    <a:gd name="T57" fmla="*/ 64 h 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64">
                      <a:moveTo>
                        <a:pt x="26" y="0"/>
                      </a:moveTo>
                      <a:lnTo>
                        <a:pt x="19" y="14"/>
                      </a:lnTo>
                      <a:lnTo>
                        <a:pt x="14" y="29"/>
                      </a:lnTo>
                      <a:lnTo>
                        <a:pt x="8" y="45"/>
                      </a:lnTo>
                      <a:lnTo>
                        <a:pt x="0" y="59"/>
                      </a:lnTo>
                      <a:lnTo>
                        <a:pt x="0" y="61"/>
                      </a:lnTo>
                      <a:lnTo>
                        <a:pt x="0" y="62"/>
                      </a:lnTo>
                      <a:lnTo>
                        <a:pt x="1" y="64"/>
                      </a:lnTo>
                      <a:lnTo>
                        <a:pt x="3" y="64"/>
                      </a:lnTo>
                      <a:lnTo>
                        <a:pt x="14" y="50"/>
                      </a:lnTo>
                      <a:lnTo>
                        <a:pt x="19" y="34"/>
                      </a:lnTo>
                      <a:lnTo>
                        <a:pt x="23" y="18"/>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8" name="Freeform 44"/>
                <p:cNvSpPr>
                  <a:spLocks/>
                </p:cNvSpPr>
                <p:nvPr/>
              </p:nvSpPr>
              <p:spPr bwMode="auto">
                <a:xfrm rot="-2279333">
                  <a:off x="499" y="3035"/>
                  <a:ext cx="282" cy="43"/>
                </a:xfrm>
                <a:custGeom>
                  <a:avLst/>
                  <a:gdLst>
                    <a:gd name="T0" fmla="*/ 0 w 564"/>
                    <a:gd name="T1" fmla="*/ 0 h 87"/>
                    <a:gd name="T2" fmla="*/ 1 w 564"/>
                    <a:gd name="T3" fmla="*/ 0 h 87"/>
                    <a:gd name="T4" fmla="*/ 1 w 564"/>
                    <a:gd name="T5" fmla="*/ 0 h 87"/>
                    <a:gd name="T6" fmla="*/ 1 w 564"/>
                    <a:gd name="T7" fmla="*/ 0 h 87"/>
                    <a:gd name="T8" fmla="*/ 1 w 564"/>
                    <a:gd name="T9" fmla="*/ 0 h 87"/>
                    <a:gd name="T10" fmla="*/ 1 w 564"/>
                    <a:gd name="T11" fmla="*/ 0 h 87"/>
                    <a:gd name="T12" fmla="*/ 1 w 564"/>
                    <a:gd name="T13" fmla="*/ 0 h 87"/>
                    <a:gd name="T14" fmla="*/ 1 w 564"/>
                    <a:gd name="T15" fmla="*/ 0 h 87"/>
                    <a:gd name="T16" fmla="*/ 1 w 564"/>
                    <a:gd name="T17" fmla="*/ 0 h 87"/>
                    <a:gd name="T18" fmla="*/ 1 w 564"/>
                    <a:gd name="T19" fmla="*/ 0 h 87"/>
                    <a:gd name="T20" fmla="*/ 1 w 564"/>
                    <a:gd name="T21" fmla="*/ 0 h 87"/>
                    <a:gd name="T22" fmla="*/ 1 w 564"/>
                    <a:gd name="T23" fmla="*/ 0 h 87"/>
                    <a:gd name="T24" fmla="*/ 1 w 564"/>
                    <a:gd name="T25" fmla="*/ 0 h 87"/>
                    <a:gd name="T26" fmla="*/ 1 w 564"/>
                    <a:gd name="T27" fmla="*/ 0 h 87"/>
                    <a:gd name="T28" fmla="*/ 1 w 564"/>
                    <a:gd name="T29" fmla="*/ 0 h 87"/>
                    <a:gd name="T30" fmla="*/ 1 w 564"/>
                    <a:gd name="T31" fmla="*/ 0 h 87"/>
                    <a:gd name="T32" fmla="*/ 1 w 564"/>
                    <a:gd name="T33" fmla="*/ 0 h 87"/>
                    <a:gd name="T34" fmla="*/ 1 w 564"/>
                    <a:gd name="T35" fmla="*/ 0 h 87"/>
                    <a:gd name="T36" fmla="*/ 1 w 564"/>
                    <a:gd name="T37" fmla="*/ 0 h 87"/>
                    <a:gd name="T38" fmla="*/ 1 w 564"/>
                    <a:gd name="T39" fmla="*/ 0 h 87"/>
                    <a:gd name="T40" fmla="*/ 1 w 564"/>
                    <a:gd name="T41" fmla="*/ 0 h 87"/>
                    <a:gd name="T42" fmla="*/ 1 w 564"/>
                    <a:gd name="T43" fmla="*/ 0 h 87"/>
                    <a:gd name="T44" fmla="*/ 1 w 564"/>
                    <a:gd name="T45" fmla="*/ 0 h 87"/>
                    <a:gd name="T46" fmla="*/ 1 w 564"/>
                    <a:gd name="T47" fmla="*/ 0 h 87"/>
                    <a:gd name="T48" fmla="*/ 1 w 564"/>
                    <a:gd name="T49" fmla="*/ 0 h 87"/>
                    <a:gd name="T50" fmla="*/ 1 w 564"/>
                    <a:gd name="T51" fmla="*/ 0 h 87"/>
                    <a:gd name="T52" fmla="*/ 1 w 564"/>
                    <a:gd name="T53" fmla="*/ 0 h 87"/>
                    <a:gd name="T54" fmla="*/ 1 w 564"/>
                    <a:gd name="T55" fmla="*/ 0 h 87"/>
                    <a:gd name="T56" fmla="*/ 1 w 564"/>
                    <a:gd name="T57" fmla="*/ 0 h 87"/>
                    <a:gd name="T58" fmla="*/ 1 w 564"/>
                    <a:gd name="T59" fmla="*/ 0 h 87"/>
                    <a:gd name="T60" fmla="*/ 1 w 564"/>
                    <a:gd name="T61" fmla="*/ 0 h 87"/>
                    <a:gd name="T62" fmla="*/ 1 w 564"/>
                    <a:gd name="T63" fmla="*/ 0 h 87"/>
                    <a:gd name="T64" fmla="*/ 1 w 564"/>
                    <a:gd name="T65" fmla="*/ 0 h 87"/>
                    <a:gd name="T66" fmla="*/ 1 w 564"/>
                    <a:gd name="T67" fmla="*/ 0 h 87"/>
                    <a:gd name="T68" fmla="*/ 1 w 564"/>
                    <a:gd name="T69" fmla="*/ 0 h 87"/>
                    <a:gd name="T70" fmla="*/ 1 w 564"/>
                    <a:gd name="T71" fmla="*/ 0 h 87"/>
                    <a:gd name="T72" fmla="*/ 1 w 564"/>
                    <a:gd name="T73" fmla="*/ 0 h 87"/>
                    <a:gd name="T74" fmla="*/ 1 w 564"/>
                    <a:gd name="T75" fmla="*/ 0 h 87"/>
                    <a:gd name="T76" fmla="*/ 1 w 564"/>
                    <a:gd name="T77" fmla="*/ 0 h 87"/>
                    <a:gd name="T78" fmla="*/ 1 w 564"/>
                    <a:gd name="T79" fmla="*/ 0 h 87"/>
                    <a:gd name="T80" fmla="*/ 1 w 564"/>
                    <a:gd name="T81" fmla="*/ 0 h 87"/>
                    <a:gd name="T82" fmla="*/ 1 w 564"/>
                    <a:gd name="T83" fmla="*/ 0 h 87"/>
                    <a:gd name="T84" fmla="*/ 1 w 564"/>
                    <a:gd name="T85" fmla="*/ 0 h 87"/>
                    <a:gd name="T86" fmla="*/ 1 w 564"/>
                    <a:gd name="T87" fmla="*/ 0 h 87"/>
                    <a:gd name="T88" fmla="*/ 1 w 564"/>
                    <a:gd name="T89" fmla="*/ 0 h 87"/>
                    <a:gd name="T90" fmla="*/ 1 w 564"/>
                    <a:gd name="T91" fmla="*/ 0 h 87"/>
                    <a:gd name="T92" fmla="*/ 1 w 564"/>
                    <a:gd name="T93" fmla="*/ 0 h 87"/>
                    <a:gd name="T94" fmla="*/ 1 w 564"/>
                    <a:gd name="T95" fmla="*/ 0 h 87"/>
                    <a:gd name="T96" fmla="*/ 1 w 564"/>
                    <a:gd name="T97" fmla="*/ 0 h 87"/>
                    <a:gd name="T98" fmla="*/ 1 w 564"/>
                    <a:gd name="T99" fmla="*/ 0 h 87"/>
                    <a:gd name="T100" fmla="*/ 1 w 564"/>
                    <a:gd name="T101" fmla="*/ 0 h 87"/>
                    <a:gd name="T102" fmla="*/ 1 w 564"/>
                    <a:gd name="T103" fmla="*/ 0 h 87"/>
                    <a:gd name="T104" fmla="*/ 0 w 564"/>
                    <a:gd name="T105" fmla="*/ 0 h 87"/>
                    <a:gd name="T106" fmla="*/ 0 w 564"/>
                    <a:gd name="T107" fmla="*/ 0 h 87"/>
                    <a:gd name="T108" fmla="*/ 0 w 564"/>
                    <a:gd name="T109" fmla="*/ 0 h 87"/>
                    <a:gd name="T110" fmla="*/ 0 w 564"/>
                    <a:gd name="T111" fmla="*/ 0 h 87"/>
                    <a:gd name="T112" fmla="*/ 0 w 564"/>
                    <a:gd name="T113" fmla="*/ 0 h 87"/>
                    <a:gd name="T114" fmla="*/ 0 w 564"/>
                    <a:gd name="T115" fmla="*/ 0 h 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87"/>
                    <a:gd name="T176" fmla="*/ 564 w 564"/>
                    <a:gd name="T177" fmla="*/ 87 h 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87">
                      <a:moveTo>
                        <a:pt x="0" y="1"/>
                      </a:moveTo>
                      <a:lnTo>
                        <a:pt x="16" y="5"/>
                      </a:lnTo>
                      <a:lnTo>
                        <a:pt x="32" y="9"/>
                      </a:lnTo>
                      <a:lnTo>
                        <a:pt x="48" y="13"/>
                      </a:lnTo>
                      <a:lnTo>
                        <a:pt x="64" y="16"/>
                      </a:lnTo>
                      <a:lnTo>
                        <a:pt x="81" y="20"/>
                      </a:lnTo>
                      <a:lnTo>
                        <a:pt x="97" y="23"/>
                      </a:lnTo>
                      <a:lnTo>
                        <a:pt x="113" y="26"/>
                      </a:lnTo>
                      <a:lnTo>
                        <a:pt x="130" y="29"/>
                      </a:lnTo>
                      <a:lnTo>
                        <a:pt x="146" y="31"/>
                      </a:lnTo>
                      <a:lnTo>
                        <a:pt x="162" y="34"/>
                      </a:lnTo>
                      <a:lnTo>
                        <a:pt x="180" y="36"/>
                      </a:lnTo>
                      <a:lnTo>
                        <a:pt x="196" y="38"/>
                      </a:lnTo>
                      <a:lnTo>
                        <a:pt x="212" y="41"/>
                      </a:lnTo>
                      <a:lnTo>
                        <a:pt x="229" y="43"/>
                      </a:lnTo>
                      <a:lnTo>
                        <a:pt x="245" y="44"/>
                      </a:lnTo>
                      <a:lnTo>
                        <a:pt x="261" y="46"/>
                      </a:lnTo>
                      <a:lnTo>
                        <a:pt x="280" y="49"/>
                      </a:lnTo>
                      <a:lnTo>
                        <a:pt x="299" y="51"/>
                      </a:lnTo>
                      <a:lnTo>
                        <a:pt x="318" y="53"/>
                      </a:lnTo>
                      <a:lnTo>
                        <a:pt x="336" y="56"/>
                      </a:lnTo>
                      <a:lnTo>
                        <a:pt x="355" y="58"/>
                      </a:lnTo>
                      <a:lnTo>
                        <a:pt x="374" y="60"/>
                      </a:lnTo>
                      <a:lnTo>
                        <a:pt x="393" y="64"/>
                      </a:lnTo>
                      <a:lnTo>
                        <a:pt x="411" y="66"/>
                      </a:lnTo>
                      <a:lnTo>
                        <a:pt x="430" y="68"/>
                      </a:lnTo>
                      <a:lnTo>
                        <a:pt x="448" y="71"/>
                      </a:lnTo>
                      <a:lnTo>
                        <a:pt x="466" y="74"/>
                      </a:lnTo>
                      <a:lnTo>
                        <a:pt x="485" y="76"/>
                      </a:lnTo>
                      <a:lnTo>
                        <a:pt x="504" y="79"/>
                      </a:lnTo>
                      <a:lnTo>
                        <a:pt x="523" y="81"/>
                      </a:lnTo>
                      <a:lnTo>
                        <a:pt x="541" y="84"/>
                      </a:lnTo>
                      <a:lnTo>
                        <a:pt x="560" y="87"/>
                      </a:lnTo>
                      <a:lnTo>
                        <a:pt x="562" y="87"/>
                      </a:lnTo>
                      <a:lnTo>
                        <a:pt x="563" y="86"/>
                      </a:lnTo>
                      <a:lnTo>
                        <a:pt x="564" y="83"/>
                      </a:lnTo>
                      <a:lnTo>
                        <a:pt x="563" y="82"/>
                      </a:lnTo>
                      <a:lnTo>
                        <a:pt x="529" y="74"/>
                      </a:lnTo>
                      <a:lnTo>
                        <a:pt x="493" y="67"/>
                      </a:lnTo>
                      <a:lnTo>
                        <a:pt x="458" y="61"/>
                      </a:lnTo>
                      <a:lnTo>
                        <a:pt x="423" y="56"/>
                      </a:lnTo>
                      <a:lnTo>
                        <a:pt x="388" y="51"/>
                      </a:lnTo>
                      <a:lnTo>
                        <a:pt x="352" y="46"/>
                      </a:lnTo>
                      <a:lnTo>
                        <a:pt x="317" y="42"/>
                      </a:lnTo>
                      <a:lnTo>
                        <a:pt x="282" y="37"/>
                      </a:lnTo>
                      <a:lnTo>
                        <a:pt x="246" y="34"/>
                      </a:lnTo>
                      <a:lnTo>
                        <a:pt x="211" y="29"/>
                      </a:lnTo>
                      <a:lnTo>
                        <a:pt x="175" y="24"/>
                      </a:lnTo>
                      <a:lnTo>
                        <a:pt x="140" y="21"/>
                      </a:lnTo>
                      <a:lnTo>
                        <a:pt x="105" y="16"/>
                      </a:lnTo>
                      <a:lnTo>
                        <a:pt x="70" y="12"/>
                      </a:lnTo>
                      <a:lnTo>
                        <a:pt x="35" y="6"/>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9" name="Freeform 45"/>
                <p:cNvSpPr>
                  <a:spLocks/>
                </p:cNvSpPr>
                <p:nvPr/>
              </p:nvSpPr>
              <p:spPr bwMode="auto">
                <a:xfrm rot="-2279333">
                  <a:off x="566" y="3069"/>
                  <a:ext cx="204" cy="26"/>
                </a:xfrm>
                <a:custGeom>
                  <a:avLst/>
                  <a:gdLst>
                    <a:gd name="T0" fmla="*/ 1 w 408"/>
                    <a:gd name="T1" fmla="*/ 1 h 52"/>
                    <a:gd name="T2" fmla="*/ 1 w 408"/>
                    <a:gd name="T3" fmla="*/ 1 h 52"/>
                    <a:gd name="T4" fmla="*/ 1 w 408"/>
                    <a:gd name="T5" fmla="*/ 1 h 52"/>
                    <a:gd name="T6" fmla="*/ 1 w 408"/>
                    <a:gd name="T7" fmla="*/ 1 h 52"/>
                    <a:gd name="T8" fmla="*/ 1 w 408"/>
                    <a:gd name="T9" fmla="*/ 1 h 52"/>
                    <a:gd name="T10" fmla="*/ 1 w 408"/>
                    <a:gd name="T11" fmla="*/ 1 h 52"/>
                    <a:gd name="T12" fmla="*/ 1 w 408"/>
                    <a:gd name="T13" fmla="*/ 1 h 52"/>
                    <a:gd name="T14" fmla="*/ 1 w 408"/>
                    <a:gd name="T15" fmla="*/ 1 h 52"/>
                    <a:gd name="T16" fmla="*/ 1 w 408"/>
                    <a:gd name="T17" fmla="*/ 1 h 52"/>
                    <a:gd name="T18" fmla="*/ 1 w 408"/>
                    <a:gd name="T19" fmla="*/ 1 h 52"/>
                    <a:gd name="T20" fmla="*/ 1 w 408"/>
                    <a:gd name="T21" fmla="*/ 1 h 52"/>
                    <a:gd name="T22" fmla="*/ 1 w 408"/>
                    <a:gd name="T23" fmla="*/ 1 h 52"/>
                    <a:gd name="T24" fmla="*/ 1 w 408"/>
                    <a:gd name="T25" fmla="*/ 1 h 52"/>
                    <a:gd name="T26" fmla="*/ 1 w 408"/>
                    <a:gd name="T27" fmla="*/ 1 h 52"/>
                    <a:gd name="T28" fmla="*/ 1 w 408"/>
                    <a:gd name="T29" fmla="*/ 1 h 52"/>
                    <a:gd name="T30" fmla="*/ 1 w 408"/>
                    <a:gd name="T31" fmla="*/ 1 h 52"/>
                    <a:gd name="T32" fmla="*/ 1 w 408"/>
                    <a:gd name="T33" fmla="*/ 0 h 52"/>
                    <a:gd name="T34" fmla="*/ 1 w 408"/>
                    <a:gd name="T35" fmla="*/ 1 h 52"/>
                    <a:gd name="T36" fmla="*/ 1 w 408"/>
                    <a:gd name="T37" fmla="*/ 1 h 52"/>
                    <a:gd name="T38" fmla="*/ 0 w 408"/>
                    <a:gd name="T39" fmla="*/ 1 h 52"/>
                    <a:gd name="T40" fmla="*/ 1 w 408"/>
                    <a:gd name="T41" fmla="*/ 1 h 52"/>
                    <a:gd name="T42" fmla="*/ 1 w 408"/>
                    <a:gd name="T43" fmla="*/ 1 h 52"/>
                    <a:gd name="T44" fmla="*/ 1 w 408"/>
                    <a:gd name="T45" fmla="*/ 1 h 52"/>
                    <a:gd name="T46" fmla="*/ 1 w 408"/>
                    <a:gd name="T47" fmla="*/ 1 h 52"/>
                    <a:gd name="T48" fmla="*/ 1 w 408"/>
                    <a:gd name="T49" fmla="*/ 1 h 52"/>
                    <a:gd name="T50" fmla="*/ 1 w 408"/>
                    <a:gd name="T51" fmla="*/ 1 h 52"/>
                    <a:gd name="T52" fmla="*/ 1 w 408"/>
                    <a:gd name="T53" fmla="*/ 1 h 52"/>
                    <a:gd name="T54" fmla="*/ 1 w 408"/>
                    <a:gd name="T55" fmla="*/ 1 h 52"/>
                    <a:gd name="T56" fmla="*/ 1 w 408"/>
                    <a:gd name="T57" fmla="*/ 1 h 52"/>
                    <a:gd name="T58" fmla="*/ 1 w 408"/>
                    <a:gd name="T59" fmla="*/ 1 h 52"/>
                    <a:gd name="T60" fmla="*/ 1 w 408"/>
                    <a:gd name="T61" fmla="*/ 1 h 52"/>
                    <a:gd name="T62" fmla="*/ 1 w 408"/>
                    <a:gd name="T63" fmla="*/ 1 h 52"/>
                    <a:gd name="T64" fmla="*/ 1 w 408"/>
                    <a:gd name="T65" fmla="*/ 1 h 52"/>
                    <a:gd name="T66" fmla="*/ 1 w 408"/>
                    <a:gd name="T67" fmla="*/ 1 h 52"/>
                    <a:gd name="T68" fmla="*/ 1 w 408"/>
                    <a:gd name="T69" fmla="*/ 1 h 52"/>
                    <a:gd name="T70" fmla="*/ 1 w 408"/>
                    <a:gd name="T71" fmla="*/ 1 h 52"/>
                    <a:gd name="T72" fmla="*/ 1 w 408"/>
                    <a:gd name="T73" fmla="*/ 1 h 52"/>
                    <a:gd name="T74" fmla="*/ 1 w 408"/>
                    <a:gd name="T75" fmla="*/ 1 h 52"/>
                    <a:gd name="T76" fmla="*/ 1 w 408"/>
                    <a:gd name="T77" fmla="*/ 1 h 52"/>
                    <a:gd name="T78" fmla="*/ 1 w 408"/>
                    <a:gd name="T79" fmla="*/ 1 h 52"/>
                    <a:gd name="T80" fmla="*/ 1 w 408"/>
                    <a:gd name="T81" fmla="*/ 1 h 52"/>
                    <a:gd name="T82" fmla="*/ 1 w 408"/>
                    <a:gd name="T83" fmla="*/ 1 h 52"/>
                    <a:gd name="T84" fmla="*/ 1 w 408"/>
                    <a:gd name="T85" fmla="*/ 1 h 52"/>
                    <a:gd name="T86" fmla="*/ 1 w 408"/>
                    <a:gd name="T87" fmla="*/ 1 h 52"/>
                    <a:gd name="T88" fmla="*/ 1 w 408"/>
                    <a:gd name="T89" fmla="*/ 1 h 52"/>
                    <a:gd name="T90" fmla="*/ 1 w 408"/>
                    <a:gd name="T91" fmla="*/ 1 h 52"/>
                    <a:gd name="T92" fmla="*/ 1 w 408"/>
                    <a:gd name="T93" fmla="*/ 1 h 52"/>
                    <a:gd name="T94" fmla="*/ 1 w 408"/>
                    <a:gd name="T95" fmla="*/ 1 h 52"/>
                    <a:gd name="T96" fmla="*/ 1 w 408"/>
                    <a:gd name="T97" fmla="*/ 1 h 52"/>
                    <a:gd name="T98" fmla="*/ 1 w 408"/>
                    <a:gd name="T99" fmla="*/ 1 h 52"/>
                    <a:gd name="T100" fmla="*/ 1 w 408"/>
                    <a:gd name="T101" fmla="*/ 1 h 52"/>
                    <a:gd name="T102" fmla="*/ 1 w 408"/>
                    <a:gd name="T103" fmla="*/ 1 h 52"/>
                    <a:gd name="T104" fmla="*/ 1 w 408"/>
                    <a:gd name="T105" fmla="*/ 1 h 52"/>
                    <a:gd name="T106" fmla="*/ 1 w 408"/>
                    <a:gd name="T107" fmla="*/ 1 h 52"/>
                    <a:gd name="T108" fmla="*/ 1 w 408"/>
                    <a:gd name="T109" fmla="*/ 1 h 52"/>
                    <a:gd name="T110" fmla="*/ 1 w 408"/>
                    <a:gd name="T111" fmla="*/ 1 h 52"/>
                    <a:gd name="T112" fmla="*/ 1 w 408"/>
                    <a:gd name="T113" fmla="*/ 1 h 52"/>
                    <a:gd name="T114" fmla="*/ 1 w 408"/>
                    <a:gd name="T115" fmla="*/ 1 h 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2"/>
                    <a:gd name="T176" fmla="*/ 408 w 408"/>
                    <a:gd name="T177" fmla="*/ 52 h 5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2">
                      <a:moveTo>
                        <a:pt x="408" y="51"/>
                      </a:moveTo>
                      <a:lnTo>
                        <a:pt x="382" y="48"/>
                      </a:lnTo>
                      <a:lnTo>
                        <a:pt x="358" y="43"/>
                      </a:lnTo>
                      <a:lnTo>
                        <a:pt x="333" y="40"/>
                      </a:lnTo>
                      <a:lnTo>
                        <a:pt x="307" y="36"/>
                      </a:lnTo>
                      <a:lnTo>
                        <a:pt x="283" y="33"/>
                      </a:lnTo>
                      <a:lnTo>
                        <a:pt x="258" y="30"/>
                      </a:lnTo>
                      <a:lnTo>
                        <a:pt x="232" y="27"/>
                      </a:lnTo>
                      <a:lnTo>
                        <a:pt x="207" y="23"/>
                      </a:lnTo>
                      <a:lnTo>
                        <a:pt x="183" y="20"/>
                      </a:lnTo>
                      <a:lnTo>
                        <a:pt x="158" y="18"/>
                      </a:lnTo>
                      <a:lnTo>
                        <a:pt x="132" y="14"/>
                      </a:lnTo>
                      <a:lnTo>
                        <a:pt x="107" y="12"/>
                      </a:lnTo>
                      <a:lnTo>
                        <a:pt x="82" y="9"/>
                      </a:lnTo>
                      <a:lnTo>
                        <a:pt x="57" y="6"/>
                      </a:lnTo>
                      <a:lnTo>
                        <a:pt x="32" y="3"/>
                      </a:lnTo>
                      <a:lnTo>
                        <a:pt x="7" y="0"/>
                      </a:lnTo>
                      <a:lnTo>
                        <a:pt x="3" y="2"/>
                      </a:lnTo>
                      <a:lnTo>
                        <a:pt x="1" y="5"/>
                      </a:lnTo>
                      <a:lnTo>
                        <a:pt x="0" y="9"/>
                      </a:lnTo>
                      <a:lnTo>
                        <a:pt x="1" y="11"/>
                      </a:lnTo>
                      <a:lnTo>
                        <a:pt x="11" y="14"/>
                      </a:lnTo>
                      <a:lnTo>
                        <a:pt x="21" y="18"/>
                      </a:lnTo>
                      <a:lnTo>
                        <a:pt x="31" y="19"/>
                      </a:lnTo>
                      <a:lnTo>
                        <a:pt x="41" y="20"/>
                      </a:lnTo>
                      <a:lnTo>
                        <a:pt x="52" y="21"/>
                      </a:lnTo>
                      <a:lnTo>
                        <a:pt x="62" y="21"/>
                      </a:lnTo>
                      <a:lnTo>
                        <a:pt x="72" y="22"/>
                      </a:lnTo>
                      <a:lnTo>
                        <a:pt x="83" y="23"/>
                      </a:lnTo>
                      <a:lnTo>
                        <a:pt x="97" y="25"/>
                      </a:lnTo>
                      <a:lnTo>
                        <a:pt x="110" y="26"/>
                      </a:lnTo>
                      <a:lnTo>
                        <a:pt x="124" y="27"/>
                      </a:lnTo>
                      <a:lnTo>
                        <a:pt x="138" y="28"/>
                      </a:lnTo>
                      <a:lnTo>
                        <a:pt x="151" y="29"/>
                      </a:lnTo>
                      <a:lnTo>
                        <a:pt x="165" y="29"/>
                      </a:lnTo>
                      <a:lnTo>
                        <a:pt x="178" y="30"/>
                      </a:lnTo>
                      <a:lnTo>
                        <a:pt x="192" y="32"/>
                      </a:lnTo>
                      <a:lnTo>
                        <a:pt x="206" y="33"/>
                      </a:lnTo>
                      <a:lnTo>
                        <a:pt x="219" y="34"/>
                      </a:lnTo>
                      <a:lnTo>
                        <a:pt x="232" y="35"/>
                      </a:lnTo>
                      <a:lnTo>
                        <a:pt x="246" y="36"/>
                      </a:lnTo>
                      <a:lnTo>
                        <a:pt x="259" y="37"/>
                      </a:lnTo>
                      <a:lnTo>
                        <a:pt x="272" y="38"/>
                      </a:lnTo>
                      <a:lnTo>
                        <a:pt x="285" y="41"/>
                      </a:lnTo>
                      <a:lnTo>
                        <a:pt x="298" y="42"/>
                      </a:lnTo>
                      <a:lnTo>
                        <a:pt x="312" y="43"/>
                      </a:lnTo>
                      <a:lnTo>
                        <a:pt x="325" y="45"/>
                      </a:lnTo>
                      <a:lnTo>
                        <a:pt x="338" y="47"/>
                      </a:lnTo>
                      <a:lnTo>
                        <a:pt x="352" y="48"/>
                      </a:lnTo>
                      <a:lnTo>
                        <a:pt x="366" y="49"/>
                      </a:lnTo>
                      <a:lnTo>
                        <a:pt x="380" y="50"/>
                      </a:lnTo>
                      <a:lnTo>
                        <a:pt x="394" y="51"/>
                      </a:lnTo>
                      <a:lnTo>
                        <a:pt x="408" y="52"/>
                      </a:lnTo>
                      <a:lnTo>
                        <a:pt x="408"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0" name="Freeform 46"/>
                <p:cNvSpPr>
                  <a:spLocks/>
                </p:cNvSpPr>
                <p:nvPr/>
              </p:nvSpPr>
              <p:spPr bwMode="auto">
                <a:xfrm rot="-2279333">
                  <a:off x="530" y="3149"/>
                  <a:ext cx="35" cy="9"/>
                </a:xfrm>
                <a:custGeom>
                  <a:avLst/>
                  <a:gdLst>
                    <a:gd name="T0" fmla="*/ 0 w 71"/>
                    <a:gd name="T1" fmla="*/ 0 h 20"/>
                    <a:gd name="T2" fmla="*/ 0 w 71"/>
                    <a:gd name="T3" fmla="*/ 0 h 20"/>
                    <a:gd name="T4" fmla="*/ 0 w 71"/>
                    <a:gd name="T5" fmla="*/ 0 h 20"/>
                    <a:gd name="T6" fmla="*/ 0 w 71"/>
                    <a:gd name="T7" fmla="*/ 0 h 20"/>
                    <a:gd name="T8" fmla="*/ 0 w 71"/>
                    <a:gd name="T9" fmla="*/ 0 h 20"/>
                    <a:gd name="T10" fmla="*/ 0 w 71"/>
                    <a:gd name="T11" fmla="*/ 0 h 20"/>
                    <a:gd name="T12" fmla="*/ 0 w 71"/>
                    <a:gd name="T13" fmla="*/ 0 h 20"/>
                    <a:gd name="T14" fmla="*/ 0 w 71"/>
                    <a:gd name="T15" fmla="*/ 0 h 20"/>
                    <a:gd name="T16" fmla="*/ 0 w 71"/>
                    <a:gd name="T17" fmla="*/ 0 h 20"/>
                    <a:gd name="T18" fmla="*/ 0 w 71"/>
                    <a:gd name="T19" fmla="*/ 0 h 20"/>
                    <a:gd name="T20" fmla="*/ 0 w 71"/>
                    <a:gd name="T21" fmla="*/ 0 h 20"/>
                    <a:gd name="T22" fmla="*/ 0 w 71"/>
                    <a:gd name="T23" fmla="*/ 0 h 20"/>
                    <a:gd name="T24" fmla="*/ 0 w 71"/>
                    <a:gd name="T25" fmla="*/ 0 h 20"/>
                    <a:gd name="T26" fmla="*/ 0 w 71"/>
                    <a:gd name="T27" fmla="*/ 0 h 20"/>
                    <a:gd name="T28" fmla="*/ 0 w 71"/>
                    <a:gd name="T29" fmla="*/ 0 h 20"/>
                    <a:gd name="T30" fmla="*/ 0 w 71"/>
                    <a:gd name="T31" fmla="*/ 0 h 20"/>
                    <a:gd name="T32" fmla="*/ 0 w 71"/>
                    <a:gd name="T33" fmla="*/ 0 h 20"/>
                    <a:gd name="T34" fmla="*/ 0 w 71"/>
                    <a:gd name="T35" fmla="*/ 0 h 20"/>
                    <a:gd name="T36" fmla="*/ 0 w 71"/>
                    <a:gd name="T37" fmla="*/ 0 h 20"/>
                    <a:gd name="T38" fmla="*/ 0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0"/>
                      </a:lnTo>
                      <a:lnTo>
                        <a:pt x="24" y="13"/>
                      </a:lnTo>
                      <a:lnTo>
                        <a:pt x="32" y="16"/>
                      </a:lnTo>
                      <a:lnTo>
                        <a:pt x="40" y="18"/>
                      </a:lnTo>
                      <a:lnTo>
                        <a:pt x="48" y="20"/>
                      </a:lnTo>
                      <a:lnTo>
                        <a:pt x="56" y="20"/>
                      </a:lnTo>
                      <a:lnTo>
                        <a:pt x="64" y="18"/>
                      </a:lnTo>
                      <a:lnTo>
                        <a:pt x="67" y="16"/>
                      </a:lnTo>
                      <a:lnTo>
                        <a:pt x="71" y="10"/>
                      </a:lnTo>
                      <a:lnTo>
                        <a:pt x="71" y="6"/>
                      </a:lnTo>
                      <a:lnTo>
                        <a:pt x="69" y="3"/>
                      </a:lnTo>
                      <a:lnTo>
                        <a:pt x="61" y="1"/>
                      </a:lnTo>
                      <a:lnTo>
                        <a:pt x="51" y="0"/>
                      </a:lnTo>
                      <a:lnTo>
                        <a:pt x="43" y="0"/>
                      </a:lnTo>
                      <a:lnTo>
                        <a:pt x="35" y="0"/>
                      </a:lnTo>
                      <a:lnTo>
                        <a:pt x="26" y="1"/>
                      </a:lnTo>
                      <a:lnTo>
                        <a:pt x="18" y="1"/>
                      </a:lnTo>
                      <a:lnTo>
                        <a:pt x="9" y="3"/>
                      </a:lnTo>
                      <a:lnTo>
                        <a:pt x="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1" name="Freeform 47"/>
                <p:cNvSpPr>
                  <a:spLocks/>
                </p:cNvSpPr>
                <p:nvPr/>
              </p:nvSpPr>
              <p:spPr bwMode="auto">
                <a:xfrm rot="-2279333">
                  <a:off x="584" y="3112"/>
                  <a:ext cx="204" cy="25"/>
                </a:xfrm>
                <a:custGeom>
                  <a:avLst/>
                  <a:gdLst>
                    <a:gd name="T0" fmla="*/ 0 w 409"/>
                    <a:gd name="T1" fmla="*/ 0 h 51"/>
                    <a:gd name="T2" fmla="*/ 0 w 409"/>
                    <a:gd name="T3" fmla="*/ 0 h 51"/>
                    <a:gd name="T4" fmla="*/ 0 w 409"/>
                    <a:gd name="T5" fmla="*/ 0 h 51"/>
                    <a:gd name="T6" fmla="*/ 0 w 409"/>
                    <a:gd name="T7" fmla="*/ 0 h 51"/>
                    <a:gd name="T8" fmla="*/ 0 w 409"/>
                    <a:gd name="T9" fmla="*/ 0 h 51"/>
                    <a:gd name="T10" fmla="*/ 0 w 409"/>
                    <a:gd name="T11" fmla="*/ 0 h 51"/>
                    <a:gd name="T12" fmla="*/ 0 w 409"/>
                    <a:gd name="T13" fmla="*/ 0 h 51"/>
                    <a:gd name="T14" fmla="*/ 0 w 409"/>
                    <a:gd name="T15" fmla="*/ 0 h 51"/>
                    <a:gd name="T16" fmla="*/ 0 w 409"/>
                    <a:gd name="T17" fmla="*/ 0 h 51"/>
                    <a:gd name="T18" fmla="*/ 0 w 409"/>
                    <a:gd name="T19" fmla="*/ 0 h 51"/>
                    <a:gd name="T20" fmla="*/ 0 w 409"/>
                    <a:gd name="T21" fmla="*/ 0 h 51"/>
                    <a:gd name="T22" fmla="*/ 0 w 409"/>
                    <a:gd name="T23" fmla="*/ 0 h 51"/>
                    <a:gd name="T24" fmla="*/ 0 w 409"/>
                    <a:gd name="T25" fmla="*/ 0 h 51"/>
                    <a:gd name="T26" fmla="*/ 0 w 409"/>
                    <a:gd name="T27" fmla="*/ 0 h 51"/>
                    <a:gd name="T28" fmla="*/ 0 w 409"/>
                    <a:gd name="T29" fmla="*/ 0 h 51"/>
                    <a:gd name="T30" fmla="*/ 0 w 409"/>
                    <a:gd name="T31" fmla="*/ 0 h 51"/>
                    <a:gd name="T32" fmla="*/ 0 w 409"/>
                    <a:gd name="T33" fmla="*/ 0 h 51"/>
                    <a:gd name="T34" fmla="*/ 0 w 409"/>
                    <a:gd name="T35" fmla="*/ 0 h 51"/>
                    <a:gd name="T36" fmla="*/ 0 w 409"/>
                    <a:gd name="T37" fmla="*/ 0 h 51"/>
                    <a:gd name="T38" fmla="*/ 0 w 409"/>
                    <a:gd name="T39" fmla="*/ 0 h 51"/>
                    <a:gd name="T40" fmla="*/ 0 w 409"/>
                    <a:gd name="T41" fmla="*/ 0 h 51"/>
                    <a:gd name="T42" fmla="*/ 0 w 409"/>
                    <a:gd name="T43" fmla="*/ 0 h 51"/>
                    <a:gd name="T44" fmla="*/ 0 w 409"/>
                    <a:gd name="T45" fmla="*/ 0 h 51"/>
                    <a:gd name="T46" fmla="*/ 0 w 409"/>
                    <a:gd name="T47" fmla="*/ 0 h 51"/>
                    <a:gd name="T48" fmla="*/ 0 w 409"/>
                    <a:gd name="T49" fmla="*/ 0 h 51"/>
                    <a:gd name="T50" fmla="*/ 0 w 409"/>
                    <a:gd name="T51" fmla="*/ 0 h 51"/>
                    <a:gd name="T52" fmla="*/ 0 w 409"/>
                    <a:gd name="T53" fmla="*/ 0 h 51"/>
                    <a:gd name="T54" fmla="*/ 0 w 409"/>
                    <a:gd name="T55" fmla="*/ 0 h 51"/>
                    <a:gd name="T56" fmla="*/ 0 w 409"/>
                    <a:gd name="T57" fmla="*/ 0 h 51"/>
                    <a:gd name="T58" fmla="*/ 0 w 409"/>
                    <a:gd name="T59" fmla="*/ 0 h 51"/>
                    <a:gd name="T60" fmla="*/ 0 w 409"/>
                    <a:gd name="T61" fmla="*/ 0 h 51"/>
                    <a:gd name="T62" fmla="*/ 0 w 409"/>
                    <a:gd name="T63" fmla="*/ 0 h 51"/>
                    <a:gd name="T64" fmla="*/ 0 w 409"/>
                    <a:gd name="T65" fmla="*/ 0 h 51"/>
                    <a:gd name="T66" fmla="*/ 0 w 409"/>
                    <a:gd name="T67" fmla="*/ 0 h 51"/>
                    <a:gd name="T68" fmla="*/ 0 w 409"/>
                    <a:gd name="T69" fmla="*/ 0 h 51"/>
                    <a:gd name="T70" fmla="*/ 0 w 409"/>
                    <a:gd name="T71" fmla="*/ 0 h 51"/>
                    <a:gd name="T72" fmla="*/ 0 w 409"/>
                    <a:gd name="T73" fmla="*/ 0 h 51"/>
                    <a:gd name="T74" fmla="*/ 0 w 409"/>
                    <a:gd name="T75" fmla="*/ 0 h 51"/>
                    <a:gd name="T76" fmla="*/ 0 w 409"/>
                    <a:gd name="T77" fmla="*/ 0 h 51"/>
                    <a:gd name="T78" fmla="*/ 0 w 409"/>
                    <a:gd name="T79" fmla="*/ 0 h 51"/>
                    <a:gd name="T80" fmla="*/ 0 w 409"/>
                    <a:gd name="T81" fmla="*/ 0 h 51"/>
                    <a:gd name="T82" fmla="*/ 0 w 409"/>
                    <a:gd name="T83" fmla="*/ 0 h 51"/>
                    <a:gd name="T84" fmla="*/ 0 w 409"/>
                    <a:gd name="T85" fmla="*/ 0 h 51"/>
                    <a:gd name="T86" fmla="*/ 0 w 409"/>
                    <a:gd name="T87" fmla="*/ 0 h 51"/>
                    <a:gd name="T88" fmla="*/ 0 w 409"/>
                    <a:gd name="T89" fmla="*/ 0 h 51"/>
                    <a:gd name="T90" fmla="*/ 0 w 409"/>
                    <a:gd name="T91" fmla="*/ 0 h 51"/>
                    <a:gd name="T92" fmla="*/ 0 w 409"/>
                    <a:gd name="T93" fmla="*/ 0 h 51"/>
                    <a:gd name="T94" fmla="*/ 0 w 409"/>
                    <a:gd name="T95" fmla="*/ 0 h 51"/>
                    <a:gd name="T96" fmla="*/ 0 w 409"/>
                    <a:gd name="T97" fmla="*/ 0 h 51"/>
                    <a:gd name="T98" fmla="*/ 0 w 409"/>
                    <a:gd name="T99" fmla="*/ 0 h 51"/>
                    <a:gd name="T100" fmla="*/ 0 w 409"/>
                    <a:gd name="T101" fmla="*/ 0 h 51"/>
                    <a:gd name="T102" fmla="*/ 0 w 409"/>
                    <a:gd name="T103" fmla="*/ 0 h 51"/>
                    <a:gd name="T104" fmla="*/ 0 w 409"/>
                    <a:gd name="T105" fmla="*/ 0 h 51"/>
                    <a:gd name="T106" fmla="*/ 0 w 409"/>
                    <a:gd name="T107" fmla="*/ 0 h 51"/>
                    <a:gd name="T108" fmla="*/ 0 w 409"/>
                    <a:gd name="T109" fmla="*/ 0 h 51"/>
                    <a:gd name="T110" fmla="*/ 0 w 409"/>
                    <a:gd name="T111" fmla="*/ 0 h 51"/>
                    <a:gd name="T112" fmla="*/ 0 w 409"/>
                    <a:gd name="T113" fmla="*/ 0 h 51"/>
                    <a:gd name="T114" fmla="*/ 0 w 409"/>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1"/>
                      </a:moveTo>
                      <a:lnTo>
                        <a:pt x="383" y="48"/>
                      </a:lnTo>
                      <a:lnTo>
                        <a:pt x="358" y="43"/>
                      </a:lnTo>
                      <a:lnTo>
                        <a:pt x="334" y="39"/>
                      </a:lnTo>
                      <a:lnTo>
                        <a:pt x="308" y="36"/>
                      </a:lnTo>
                      <a:lnTo>
                        <a:pt x="283" y="33"/>
                      </a:lnTo>
                      <a:lnTo>
                        <a:pt x="258" y="29"/>
                      </a:lnTo>
                      <a:lnTo>
                        <a:pt x="232" y="26"/>
                      </a:lnTo>
                      <a:lnTo>
                        <a:pt x="208" y="23"/>
                      </a:lnTo>
                      <a:lnTo>
                        <a:pt x="183" y="20"/>
                      </a:lnTo>
                      <a:lnTo>
                        <a:pt x="157" y="18"/>
                      </a:lnTo>
                      <a:lnTo>
                        <a:pt x="132" y="14"/>
                      </a:lnTo>
                      <a:lnTo>
                        <a:pt x="107" y="12"/>
                      </a:lnTo>
                      <a:lnTo>
                        <a:pt x="81" y="8"/>
                      </a:lnTo>
                      <a:lnTo>
                        <a:pt x="57" y="6"/>
                      </a:lnTo>
                      <a:lnTo>
                        <a:pt x="32" y="3"/>
                      </a:lnTo>
                      <a:lnTo>
                        <a:pt x="7" y="0"/>
                      </a:lnTo>
                      <a:lnTo>
                        <a:pt x="3" y="1"/>
                      </a:lnTo>
                      <a:lnTo>
                        <a:pt x="1" y="5"/>
                      </a:lnTo>
                      <a:lnTo>
                        <a:pt x="0" y="8"/>
                      </a:lnTo>
                      <a:lnTo>
                        <a:pt x="2" y="11"/>
                      </a:lnTo>
                      <a:lnTo>
                        <a:pt x="11" y="14"/>
                      </a:lnTo>
                      <a:lnTo>
                        <a:pt x="21" y="16"/>
                      </a:lnTo>
                      <a:lnTo>
                        <a:pt x="31" y="19"/>
                      </a:lnTo>
                      <a:lnTo>
                        <a:pt x="41" y="20"/>
                      </a:lnTo>
                      <a:lnTo>
                        <a:pt x="51" y="20"/>
                      </a:lnTo>
                      <a:lnTo>
                        <a:pt x="62" y="21"/>
                      </a:lnTo>
                      <a:lnTo>
                        <a:pt x="72" y="21"/>
                      </a:lnTo>
                      <a:lnTo>
                        <a:pt x="83" y="22"/>
                      </a:lnTo>
                      <a:lnTo>
                        <a:pt x="96" y="23"/>
                      </a:lnTo>
                      <a:lnTo>
                        <a:pt x="110" y="25"/>
                      </a:lnTo>
                      <a:lnTo>
                        <a:pt x="124" y="26"/>
                      </a:lnTo>
                      <a:lnTo>
                        <a:pt x="138" y="27"/>
                      </a:lnTo>
                      <a:lnTo>
                        <a:pt x="152" y="28"/>
                      </a:lnTo>
                      <a:lnTo>
                        <a:pt x="165" y="29"/>
                      </a:lnTo>
                      <a:lnTo>
                        <a:pt x="178" y="30"/>
                      </a:lnTo>
                      <a:lnTo>
                        <a:pt x="192" y="31"/>
                      </a:lnTo>
                      <a:lnTo>
                        <a:pt x="206" y="33"/>
                      </a:lnTo>
                      <a:lnTo>
                        <a:pt x="218" y="34"/>
                      </a:lnTo>
                      <a:lnTo>
                        <a:pt x="232" y="35"/>
                      </a:lnTo>
                      <a:lnTo>
                        <a:pt x="246" y="36"/>
                      </a:lnTo>
                      <a:lnTo>
                        <a:pt x="259" y="37"/>
                      </a:lnTo>
                      <a:lnTo>
                        <a:pt x="273" y="39"/>
                      </a:lnTo>
                      <a:lnTo>
                        <a:pt x="285" y="41"/>
                      </a:lnTo>
                      <a:lnTo>
                        <a:pt x="299" y="42"/>
                      </a:lnTo>
                      <a:lnTo>
                        <a:pt x="312" y="44"/>
                      </a:lnTo>
                      <a:lnTo>
                        <a:pt x="326" y="45"/>
                      </a:lnTo>
                      <a:lnTo>
                        <a:pt x="339" y="46"/>
                      </a:lnTo>
                      <a:lnTo>
                        <a:pt x="352" y="48"/>
                      </a:lnTo>
                      <a:lnTo>
                        <a:pt x="366" y="49"/>
                      </a:lnTo>
                      <a:lnTo>
                        <a:pt x="380" y="50"/>
                      </a:lnTo>
                      <a:lnTo>
                        <a:pt x="394" y="51"/>
                      </a:lnTo>
                      <a:lnTo>
                        <a:pt x="407" y="51"/>
                      </a:lnTo>
                      <a:lnTo>
                        <a:pt x="409"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2" name="Freeform 48"/>
                <p:cNvSpPr>
                  <a:spLocks/>
                </p:cNvSpPr>
                <p:nvPr/>
              </p:nvSpPr>
              <p:spPr bwMode="auto">
                <a:xfrm rot="-2279333">
                  <a:off x="548" y="3191"/>
                  <a:ext cx="36" cy="10"/>
                </a:xfrm>
                <a:custGeom>
                  <a:avLst/>
                  <a:gdLst>
                    <a:gd name="T0" fmla="*/ 0 w 72"/>
                    <a:gd name="T1" fmla="*/ 1 h 19"/>
                    <a:gd name="T2" fmla="*/ 1 w 72"/>
                    <a:gd name="T3" fmla="*/ 1 h 19"/>
                    <a:gd name="T4" fmla="*/ 1 w 72"/>
                    <a:gd name="T5" fmla="*/ 1 h 19"/>
                    <a:gd name="T6" fmla="*/ 1 w 72"/>
                    <a:gd name="T7" fmla="*/ 1 h 19"/>
                    <a:gd name="T8" fmla="*/ 1 w 72"/>
                    <a:gd name="T9" fmla="*/ 1 h 19"/>
                    <a:gd name="T10" fmla="*/ 1 w 72"/>
                    <a:gd name="T11" fmla="*/ 1 h 19"/>
                    <a:gd name="T12" fmla="*/ 1 w 72"/>
                    <a:gd name="T13" fmla="*/ 1 h 19"/>
                    <a:gd name="T14" fmla="*/ 1 w 72"/>
                    <a:gd name="T15" fmla="*/ 1 h 19"/>
                    <a:gd name="T16" fmla="*/ 1 w 72"/>
                    <a:gd name="T17" fmla="*/ 1 h 19"/>
                    <a:gd name="T18" fmla="*/ 1 w 72"/>
                    <a:gd name="T19" fmla="*/ 1 h 19"/>
                    <a:gd name="T20" fmla="*/ 1 w 72"/>
                    <a:gd name="T21" fmla="*/ 1 h 19"/>
                    <a:gd name="T22" fmla="*/ 1 w 72"/>
                    <a:gd name="T23" fmla="*/ 1 h 19"/>
                    <a:gd name="T24" fmla="*/ 1 w 72"/>
                    <a:gd name="T25" fmla="*/ 1 h 19"/>
                    <a:gd name="T26" fmla="*/ 1 w 72"/>
                    <a:gd name="T27" fmla="*/ 1 h 19"/>
                    <a:gd name="T28" fmla="*/ 1 w 72"/>
                    <a:gd name="T29" fmla="*/ 0 h 19"/>
                    <a:gd name="T30" fmla="*/ 1 w 72"/>
                    <a:gd name="T31" fmla="*/ 0 h 19"/>
                    <a:gd name="T32" fmla="*/ 1 w 72"/>
                    <a:gd name="T33" fmla="*/ 0 h 19"/>
                    <a:gd name="T34" fmla="*/ 1 w 72"/>
                    <a:gd name="T35" fmla="*/ 0 h 19"/>
                    <a:gd name="T36" fmla="*/ 1 w 72"/>
                    <a:gd name="T37" fmla="*/ 1 h 19"/>
                    <a:gd name="T38" fmla="*/ 1 w 72"/>
                    <a:gd name="T39" fmla="*/ 1 h 19"/>
                    <a:gd name="T40" fmla="*/ 0 w 72"/>
                    <a:gd name="T41" fmla="*/ 1 h 19"/>
                    <a:gd name="T42" fmla="*/ 0 w 72"/>
                    <a:gd name="T43" fmla="*/ 1 h 19"/>
                    <a:gd name="T44" fmla="*/ 0 w 72"/>
                    <a:gd name="T45" fmla="*/ 1 h 19"/>
                    <a:gd name="T46" fmla="*/ 0 w 72"/>
                    <a:gd name="T47" fmla="*/ 1 h 19"/>
                    <a:gd name="T48" fmla="*/ 0 w 72"/>
                    <a:gd name="T49" fmla="*/ 1 h 19"/>
                    <a:gd name="T50" fmla="*/ 0 w 72"/>
                    <a:gd name="T51" fmla="*/ 1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19"/>
                    <a:gd name="T80" fmla="*/ 72 w 72"/>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19">
                      <a:moveTo>
                        <a:pt x="0" y="4"/>
                      </a:moveTo>
                      <a:lnTo>
                        <a:pt x="9" y="7"/>
                      </a:lnTo>
                      <a:lnTo>
                        <a:pt x="17" y="10"/>
                      </a:lnTo>
                      <a:lnTo>
                        <a:pt x="24" y="13"/>
                      </a:lnTo>
                      <a:lnTo>
                        <a:pt x="32" y="16"/>
                      </a:lnTo>
                      <a:lnTo>
                        <a:pt x="40" y="18"/>
                      </a:lnTo>
                      <a:lnTo>
                        <a:pt x="48" y="19"/>
                      </a:lnTo>
                      <a:lnTo>
                        <a:pt x="56" y="19"/>
                      </a:lnTo>
                      <a:lnTo>
                        <a:pt x="64" y="18"/>
                      </a:lnTo>
                      <a:lnTo>
                        <a:pt x="67" y="16"/>
                      </a:lnTo>
                      <a:lnTo>
                        <a:pt x="71" y="10"/>
                      </a:lnTo>
                      <a:lnTo>
                        <a:pt x="72" y="6"/>
                      </a:lnTo>
                      <a:lnTo>
                        <a:pt x="70" y="3"/>
                      </a:lnTo>
                      <a:lnTo>
                        <a:pt x="60" y="1"/>
                      </a:lnTo>
                      <a:lnTo>
                        <a:pt x="52" y="0"/>
                      </a:lnTo>
                      <a:lnTo>
                        <a:pt x="43" y="0"/>
                      </a:lnTo>
                      <a:lnTo>
                        <a:pt x="35" y="0"/>
                      </a:lnTo>
                      <a:lnTo>
                        <a:pt x="26" y="0"/>
                      </a:lnTo>
                      <a:lnTo>
                        <a:pt x="18" y="1"/>
                      </a:lnTo>
                      <a:lnTo>
                        <a:pt x="9"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3" name="Freeform 49"/>
                <p:cNvSpPr>
                  <a:spLocks/>
                </p:cNvSpPr>
                <p:nvPr/>
              </p:nvSpPr>
              <p:spPr bwMode="auto">
                <a:xfrm rot="-2279333">
                  <a:off x="602" y="3155"/>
                  <a:ext cx="204" cy="25"/>
                </a:xfrm>
                <a:custGeom>
                  <a:avLst/>
                  <a:gdLst>
                    <a:gd name="T0" fmla="*/ 1 w 407"/>
                    <a:gd name="T1" fmla="*/ 0 h 51"/>
                    <a:gd name="T2" fmla="*/ 1 w 407"/>
                    <a:gd name="T3" fmla="*/ 0 h 51"/>
                    <a:gd name="T4" fmla="*/ 1 w 407"/>
                    <a:gd name="T5" fmla="*/ 0 h 51"/>
                    <a:gd name="T6" fmla="*/ 1 w 407"/>
                    <a:gd name="T7" fmla="*/ 0 h 51"/>
                    <a:gd name="T8" fmla="*/ 1 w 407"/>
                    <a:gd name="T9" fmla="*/ 0 h 51"/>
                    <a:gd name="T10" fmla="*/ 1 w 407"/>
                    <a:gd name="T11" fmla="*/ 0 h 51"/>
                    <a:gd name="T12" fmla="*/ 1 w 407"/>
                    <a:gd name="T13" fmla="*/ 0 h 51"/>
                    <a:gd name="T14" fmla="*/ 1 w 407"/>
                    <a:gd name="T15" fmla="*/ 0 h 51"/>
                    <a:gd name="T16" fmla="*/ 1 w 407"/>
                    <a:gd name="T17" fmla="*/ 0 h 51"/>
                    <a:gd name="T18" fmla="*/ 1 w 407"/>
                    <a:gd name="T19" fmla="*/ 0 h 51"/>
                    <a:gd name="T20" fmla="*/ 1 w 407"/>
                    <a:gd name="T21" fmla="*/ 0 h 51"/>
                    <a:gd name="T22" fmla="*/ 1 w 407"/>
                    <a:gd name="T23" fmla="*/ 0 h 51"/>
                    <a:gd name="T24" fmla="*/ 1 w 407"/>
                    <a:gd name="T25" fmla="*/ 0 h 51"/>
                    <a:gd name="T26" fmla="*/ 1 w 407"/>
                    <a:gd name="T27" fmla="*/ 0 h 51"/>
                    <a:gd name="T28" fmla="*/ 1 w 407"/>
                    <a:gd name="T29" fmla="*/ 0 h 51"/>
                    <a:gd name="T30" fmla="*/ 1 w 407"/>
                    <a:gd name="T31" fmla="*/ 0 h 51"/>
                    <a:gd name="T32" fmla="*/ 1 w 407"/>
                    <a:gd name="T33" fmla="*/ 0 h 51"/>
                    <a:gd name="T34" fmla="*/ 1 w 407"/>
                    <a:gd name="T35" fmla="*/ 0 h 51"/>
                    <a:gd name="T36" fmla="*/ 0 w 407"/>
                    <a:gd name="T37" fmla="*/ 0 h 51"/>
                    <a:gd name="T38" fmla="*/ 0 w 407"/>
                    <a:gd name="T39" fmla="*/ 0 h 51"/>
                    <a:gd name="T40" fmla="*/ 1 w 407"/>
                    <a:gd name="T41" fmla="*/ 0 h 51"/>
                    <a:gd name="T42" fmla="*/ 1 w 407"/>
                    <a:gd name="T43" fmla="*/ 0 h 51"/>
                    <a:gd name="T44" fmla="*/ 1 w 407"/>
                    <a:gd name="T45" fmla="*/ 0 h 51"/>
                    <a:gd name="T46" fmla="*/ 1 w 407"/>
                    <a:gd name="T47" fmla="*/ 0 h 51"/>
                    <a:gd name="T48" fmla="*/ 1 w 407"/>
                    <a:gd name="T49" fmla="*/ 0 h 51"/>
                    <a:gd name="T50" fmla="*/ 1 w 407"/>
                    <a:gd name="T51" fmla="*/ 0 h 51"/>
                    <a:gd name="T52" fmla="*/ 1 w 407"/>
                    <a:gd name="T53" fmla="*/ 0 h 51"/>
                    <a:gd name="T54" fmla="*/ 1 w 407"/>
                    <a:gd name="T55" fmla="*/ 0 h 51"/>
                    <a:gd name="T56" fmla="*/ 1 w 407"/>
                    <a:gd name="T57" fmla="*/ 0 h 51"/>
                    <a:gd name="T58" fmla="*/ 1 w 407"/>
                    <a:gd name="T59" fmla="*/ 0 h 51"/>
                    <a:gd name="T60" fmla="*/ 1 w 407"/>
                    <a:gd name="T61" fmla="*/ 0 h 51"/>
                    <a:gd name="T62" fmla="*/ 1 w 407"/>
                    <a:gd name="T63" fmla="*/ 0 h 51"/>
                    <a:gd name="T64" fmla="*/ 1 w 407"/>
                    <a:gd name="T65" fmla="*/ 0 h 51"/>
                    <a:gd name="T66" fmla="*/ 1 w 407"/>
                    <a:gd name="T67" fmla="*/ 0 h 51"/>
                    <a:gd name="T68" fmla="*/ 1 w 407"/>
                    <a:gd name="T69" fmla="*/ 0 h 51"/>
                    <a:gd name="T70" fmla="*/ 1 w 407"/>
                    <a:gd name="T71" fmla="*/ 0 h 51"/>
                    <a:gd name="T72" fmla="*/ 1 w 407"/>
                    <a:gd name="T73" fmla="*/ 0 h 51"/>
                    <a:gd name="T74" fmla="*/ 1 w 407"/>
                    <a:gd name="T75" fmla="*/ 0 h 51"/>
                    <a:gd name="T76" fmla="*/ 1 w 407"/>
                    <a:gd name="T77" fmla="*/ 0 h 51"/>
                    <a:gd name="T78" fmla="*/ 1 w 407"/>
                    <a:gd name="T79" fmla="*/ 0 h 51"/>
                    <a:gd name="T80" fmla="*/ 1 w 407"/>
                    <a:gd name="T81" fmla="*/ 0 h 51"/>
                    <a:gd name="T82" fmla="*/ 1 w 407"/>
                    <a:gd name="T83" fmla="*/ 0 h 51"/>
                    <a:gd name="T84" fmla="*/ 1 w 407"/>
                    <a:gd name="T85" fmla="*/ 0 h 51"/>
                    <a:gd name="T86" fmla="*/ 1 w 407"/>
                    <a:gd name="T87" fmla="*/ 0 h 51"/>
                    <a:gd name="T88" fmla="*/ 1 w 407"/>
                    <a:gd name="T89" fmla="*/ 0 h 51"/>
                    <a:gd name="T90" fmla="*/ 1 w 407"/>
                    <a:gd name="T91" fmla="*/ 0 h 51"/>
                    <a:gd name="T92" fmla="*/ 1 w 407"/>
                    <a:gd name="T93" fmla="*/ 0 h 51"/>
                    <a:gd name="T94" fmla="*/ 1 w 407"/>
                    <a:gd name="T95" fmla="*/ 0 h 51"/>
                    <a:gd name="T96" fmla="*/ 1 w 407"/>
                    <a:gd name="T97" fmla="*/ 0 h 51"/>
                    <a:gd name="T98" fmla="*/ 1 w 407"/>
                    <a:gd name="T99" fmla="*/ 0 h 51"/>
                    <a:gd name="T100" fmla="*/ 1 w 407"/>
                    <a:gd name="T101" fmla="*/ 0 h 51"/>
                    <a:gd name="T102" fmla="*/ 1 w 407"/>
                    <a:gd name="T103" fmla="*/ 0 h 51"/>
                    <a:gd name="T104" fmla="*/ 1 w 407"/>
                    <a:gd name="T105" fmla="*/ 0 h 51"/>
                    <a:gd name="T106" fmla="*/ 1 w 407"/>
                    <a:gd name="T107" fmla="*/ 0 h 51"/>
                    <a:gd name="T108" fmla="*/ 1 w 407"/>
                    <a:gd name="T109" fmla="*/ 0 h 51"/>
                    <a:gd name="T110" fmla="*/ 1 w 407"/>
                    <a:gd name="T111" fmla="*/ 0 h 51"/>
                    <a:gd name="T112" fmla="*/ 1 w 407"/>
                    <a:gd name="T113" fmla="*/ 0 h 51"/>
                    <a:gd name="T114" fmla="*/ 1 w 407"/>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7"/>
                    <a:gd name="T175" fmla="*/ 0 h 51"/>
                    <a:gd name="T176" fmla="*/ 407 w 407"/>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7" h="51">
                      <a:moveTo>
                        <a:pt x="407" y="51"/>
                      </a:moveTo>
                      <a:lnTo>
                        <a:pt x="382" y="47"/>
                      </a:lnTo>
                      <a:lnTo>
                        <a:pt x="358" y="43"/>
                      </a:lnTo>
                      <a:lnTo>
                        <a:pt x="332" y="39"/>
                      </a:lnTo>
                      <a:lnTo>
                        <a:pt x="307" y="36"/>
                      </a:lnTo>
                      <a:lnTo>
                        <a:pt x="282" y="32"/>
                      </a:lnTo>
                      <a:lnTo>
                        <a:pt x="258" y="29"/>
                      </a:lnTo>
                      <a:lnTo>
                        <a:pt x="232" y="26"/>
                      </a:lnTo>
                      <a:lnTo>
                        <a:pt x="207" y="22"/>
                      </a:lnTo>
                      <a:lnTo>
                        <a:pt x="182" y="20"/>
                      </a:lnTo>
                      <a:lnTo>
                        <a:pt x="156" y="16"/>
                      </a:lnTo>
                      <a:lnTo>
                        <a:pt x="131" y="14"/>
                      </a:lnTo>
                      <a:lnTo>
                        <a:pt x="106" y="11"/>
                      </a:lnTo>
                      <a:lnTo>
                        <a:pt x="80" y="8"/>
                      </a:lnTo>
                      <a:lnTo>
                        <a:pt x="56" y="6"/>
                      </a:lnTo>
                      <a:lnTo>
                        <a:pt x="31" y="2"/>
                      </a:lnTo>
                      <a:lnTo>
                        <a:pt x="5" y="0"/>
                      </a:lnTo>
                      <a:lnTo>
                        <a:pt x="3" y="1"/>
                      </a:lnTo>
                      <a:lnTo>
                        <a:pt x="0" y="5"/>
                      </a:lnTo>
                      <a:lnTo>
                        <a:pt x="0" y="7"/>
                      </a:lnTo>
                      <a:lnTo>
                        <a:pt x="1" y="9"/>
                      </a:lnTo>
                      <a:lnTo>
                        <a:pt x="11" y="13"/>
                      </a:lnTo>
                      <a:lnTo>
                        <a:pt x="20" y="16"/>
                      </a:lnTo>
                      <a:lnTo>
                        <a:pt x="31" y="17"/>
                      </a:lnTo>
                      <a:lnTo>
                        <a:pt x="41" y="19"/>
                      </a:lnTo>
                      <a:lnTo>
                        <a:pt x="50" y="20"/>
                      </a:lnTo>
                      <a:lnTo>
                        <a:pt x="61" y="21"/>
                      </a:lnTo>
                      <a:lnTo>
                        <a:pt x="71" y="21"/>
                      </a:lnTo>
                      <a:lnTo>
                        <a:pt x="81" y="22"/>
                      </a:lnTo>
                      <a:lnTo>
                        <a:pt x="95" y="23"/>
                      </a:lnTo>
                      <a:lnTo>
                        <a:pt x="109" y="24"/>
                      </a:lnTo>
                      <a:lnTo>
                        <a:pt x="123" y="26"/>
                      </a:lnTo>
                      <a:lnTo>
                        <a:pt x="137" y="27"/>
                      </a:lnTo>
                      <a:lnTo>
                        <a:pt x="150" y="28"/>
                      </a:lnTo>
                      <a:lnTo>
                        <a:pt x="164" y="29"/>
                      </a:lnTo>
                      <a:lnTo>
                        <a:pt x="178" y="30"/>
                      </a:lnTo>
                      <a:lnTo>
                        <a:pt x="192" y="31"/>
                      </a:lnTo>
                      <a:lnTo>
                        <a:pt x="206" y="32"/>
                      </a:lnTo>
                      <a:lnTo>
                        <a:pt x="218" y="34"/>
                      </a:lnTo>
                      <a:lnTo>
                        <a:pt x="232" y="35"/>
                      </a:lnTo>
                      <a:lnTo>
                        <a:pt x="245" y="36"/>
                      </a:lnTo>
                      <a:lnTo>
                        <a:pt x="259" y="38"/>
                      </a:lnTo>
                      <a:lnTo>
                        <a:pt x="271" y="39"/>
                      </a:lnTo>
                      <a:lnTo>
                        <a:pt x="285" y="41"/>
                      </a:lnTo>
                      <a:lnTo>
                        <a:pt x="298" y="43"/>
                      </a:lnTo>
                      <a:lnTo>
                        <a:pt x="312" y="44"/>
                      </a:lnTo>
                      <a:lnTo>
                        <a:pt x="326" y="45"/>
                      </a:lnTo>
                      <a:lnTo>
                        <a:pt x="338" y="46"/>
                      </a:lnTo>
                      <a:lnTo>
                        <a:pt x="352" y="47"/>
                      </a:lnTo>
                      <a:lnTo>
                        <a:pt x="366" y="49"/>
                      </a:lnTo>
                      <a:lnTo>
                        <a:pt x="380" y="50"/>
                      </a:lnTo>
                      <a:lnTo>
                        <a:pt x="394" y="51"/>
                      </a:lnTo>
                      <a:lnTo>
                        <a:pt x="40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4" name="Freeform 50"/>
                <p:cNvSpPr>
                  <a:spLocks/>
                </p:cNvSpPr>
                <p:nvPr/>
              </p:nvSpPr>
              <p:spPr bwMode="auto">
                <a:xfrm rot="-2279333">
                  <a:off x="566" y="3234"/>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5"/>
                      </a:moveTo>
                      <a:lnTo>
                        <a:pt x="8" y="8"/>
                      </a:lnTo>
                      <a:lnTo>
                        <a:pt x="16" y="10"/>
                      </a:lnTo>
                      <a:lnTo>
                        <a:pt x="23" y="13"/>
                      </a:lnTo>
                      <a:lnTo>
                        <a:pt x="31" y="17"/>
                      </a:lnTo>
                      <a:lnTo>
                        <a:pt x="39" y="19"/>
                      </a:lnTo>
                      <a:lnTo>
                        <a:pt x="48" y="20"/>
                      </a:lnTo>
                      <a:lnTo>
                        <a:pt x="56" y="20"/>
                      </a:lnTo>
                      <a:lnTo>
                        <a:pt x="64" y="19"/>
                      </a:lnTo>
                      <a:lnTo>
                        <a:pt x="67" y="17"/>
                      </a:lnTo>
                      <a:lnTo>
                        <a:pt x="71" y="11"/>
                      </a:lnTo>
                      <a:lnTo>
                        <a:pt x="72" y="7"/>
                      </a:lnTo>
                      <a:lnTo>
                        <a:pt x="69" y="3"/>
                      </a:lnTo>
                      <a:lnTo>
                        <a:pt x="61" y="2"/>
                      </a:lnTo>
                      <a:lnTo>
                        <a:pt x="52" y="1"/>
                      </a:lnTo>
                      <a:lnTo>
                        <a:pt x="44" y="1"/>
                      </a:lnTo>
                      <a:lnTo>
                        <a:pt x="35" y="0"/>
                      </a:lnTo>
                      <a:lnTo>
                        <a:pt x="27" y="1"/>
                      </a:lnTo>
                      <a:lnTo>
                        <a:pt x="18" y="2"/>
                      </a:lnTo>
                      <a:lnTo>
                        <a:pt x="10" y="3"/>
                      </a:lnTo>
                      <a:lnTo>
                        <a:pt x="0"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5" name="Freeform 51"/>
                <p:cNvSpPr>
                  <a:spLocks/>
                </p:cNvSpPr>
                <p:nvPr/>
              </p:nvSpPr>
              <p:spPr bwMode="auto">
                <a:xfrm rot="-2279333">
                  <a:off x="620" y="3198"/>
                  <a:ext cx="204" cy="25"/>
                </a:xfrm>
                <a:custGeom>
                  <a:avLst/>
                  <a:gdLst>
                    <a:gd name="T0" fmla="*/ 1 w 408"/>
                    <a:gd name="T1" fmla="*/ 0 h 51"/>
                    <a:gd name="T2" fmla="*/ 1 w 408"/>
                    <a:gd name="T3" fmla="*/ 0 h 51"/>
                    <a:gd name="T4" fmla="*/ 1 w 408"/>
                    <a:gd name="T5" fmla="*/ 0 h 51"/>
                    <a:gd name="T6" fmla="*/ 1 w 408"/>
                    <a:gd name="T7" fmla="*/ 0 h 51"/>
                    <a:gd name="T8" fmla="*/ 1 w 408"/>
                    <a:gd name="T9" fmla="*/ 0 h 51"/>
                    <a:gd name="T10" fmla="*/ 1 w 408"/>
                    <a:gd name="T11" fmla="*/ 0 h 51"/>
                    <a:gd name="T12" fmla="*/ 1 w 408"/>
                    <a:gd name="T13" fmla="*/ 0 h 51"/>
                    <a:gd name="T14" fmla="*/ 1 w 408"/>
                    <a:gd name="T15" fmla="*/ 0 h 51"/>
                    <a:gd name="T16" fmla="*/ 1 w 408"/>
                    <a:gd name="T17" fmla="*/ 0 h 51"/>
                    <a:gd name="T18" fmla="*/ 1 w 408"/>
                    <a:gd name="T19" fmla="*/ 0 h 51"/>
                    <a:gd name="T20" fmla="*/ 1 w 408"/>
                    <a:gd name="T21" fmla="*/ 0 h 51"/>
                    <a:gd name="T22" fmla="*/ 1 w 408"/>
                    <a:gd name="T23" fmla="*/ 0 h 51"/>
                    <a:gd name="T24" fmla="*/ 1 w 408"/>
                    <a:gd name="T25" fmla="*/ 0 h 51"/>
                    <a:gd name="T26" fmla="*/ 1 w 408"/>
                    <a:gd name="T27" fmla="*/ 0 h 51"/>
                    <a:gd name="T28" fmla="*/ 1 w 408"/>
                    <a:gd name="T29" fmla="*/ 0 h 51"/>
                    <a:gd name="T30" fmla="*/ 1 w 408"/>
                    <a:gd name="T31" fmla="*/ 0 h 51"/>
                    <a:gd name="T32" fmla="*/ 1 w 408"/>
                    <a:gd name="T33" fmla="*/ 0 h 51"/>
                    <a:gd name="T34" fmla="*/ 1 w 408"/>
                    <a:gd name="T35" fmla="*/ 0 h 51"/>
                    <a:gd name="T36" fmla="*/ 0 w 408"/>
                    <a:gd name="T37" fmla="*/ 0 h 51"/>
                    <a:gd name="T38" fmla="*/ 0 w 408"/>
                    <a:gd name="T39" fmla="*/ 0 h 51"/>
                    <a:gd name="T40" fmla="*/ 1 w 408"/>
                    <a:gd name="T41" fmla="*/ 0 h 51"/>
                    <a:gd name="T42" fmla="*/ 1 w 408"/>
                    <a:gd name="T43" fmla="*/ 0 h 51"/>
                    <a:gd name="T44" fmla="*/ 1 w 408"/>
                    <a:gd name="T45" fmla="*/ 0 h 51"/>
                    <a:gd name="T46" fmla="*/ 1 w 408"/>
                    <a:gd name="T47" fmla="*/ 0 h 51"/>
                    <a:gd name="T48" fmla="*/ 1 w 408"/>
                    <a:gd name="T49" fmla="*/ 0 h 51"/>
                    <a:gd name="T50" fmla="*/ 1 w 408"/>
                    <a:gd name="T51" fmla="*/ 0 h 51"/>
                    <a:gd name="T52" fmla="*/ 1 w 408"/>
                    <a:gd name="T53" fmla="*/ 0 h 51"/>
                    <a:gd name="T54" fmla="*/ 1 w 408"/>
                    <a:gd name="T55" fmla="*/ 0 h 51"/>
                    <a:gd name="T56" fmla="*/ 1 w 408"/>
                    <a:gd name="T57" fmla="*/ 0 h 51"/>
                    <a:gd name="T58" fmla="*/ 1 w 408"/>
                    <a:gd name="T59" fmla="*/ 0 h 51"/>
                    <a:gd name="T60" fmla="*/ 1 w 408"/>
                    <a:gd name="T61" fmla="*/ 0 h 51"/>
                    <a:gd name="T62" fmla="*/ 1 w 408"/>
                    <a:gd name="T63" fmla="*/ 0 h 51"/>
                    <a:gd name="T64" fmla="*/ 1 w 408"/>
                    <a:gd name="T65" fmla="*/ 0 h 51"/>
                    <a:gd name="T66" fmla="*/ 1 w 408"/>
                    <a:gd name="T67" fmla="*/ 0 h 51"/>
                    <a:gd name="T68" fmla="*/ 1 w 408"/>
                    <a:gd name="T69" fmla="*/ 0 h 51"/>
                    <a:gd name="T70" fmla="*/ 1 w 408"/>
                    <a:gd name="T71" fmla="*/ 0 h 51"/>
                    <a:gd name="T72" fmla="*/ 1 w 408"/>
                    <a:gd name="T73" fmla="*/ 0 h 51"/>
                    <a:gd name="T74" fmla="*/ 1 w 408"/>
                    <a:gd name="T75" fmla="*/ 0 h 51"/>
                    <a:gd name="T76" fmla="*/ 1 w 408"/>
                    <a:gd name="T77" fmla="*/ 0 h 51"/>
                    <a:gd name="T78" fmla="*/ 1 w 408"/>
                    <a:gd name="T79" fmla="*/ 0 h 51"/>
                    <a:gd name="T80" fmla="*/ 1 w 408"/>
                    <a:gd name="T81" fmla="*/ 0 h 51"/>
                    <a:gd name="T82" fmla="*/ 1 w 408"/>
                    <a:gd name="T83" fmla="*/ 0 h 51"/>
                    <a:gd name="T84" fmla="*/ 1 w 408"/>
                    <a:gd name="T85" fmla="*/ 0 h 51"/>
                    <a:gd name="T86" fmla="*/ 1 w 408"/>
                    <a:gd name="T87" fmla="*/ 0 h 51"/>
                    <a:gd name="T88" fmla="*/ 1 w 408"/>
                    <a:gd name="T89" fmla="*/ 0 h 51"/>
                    <a:gd name="T90" fmla="*/ 1 w 408"/>
                    <a:gd name="T91" fmla="*/ 0 h 51"/>
                    <a:gd name="T92" fmla="*/ 1 w 408"/>
                    <a:gd name="T93" fmla="*/ 0 h 51"/>
                    <a:gd name="T94" fmla="*/ 1 w 408"/>
                    <a:gd name="T95" fmla="*/ 0 h 51"/>
                    <a:gd name="T96" fmla="*/ 1 w 408"/>
                    <a:gd name="T97" fmla="*/ 0 h 51"/>
                    <a:gd name="T98" fmla="*/ 1 w 408"/>
                    <a:gd name="T99" fmla="*/ 0 h 51"/>
                    <a:gd name="T100" fmla="*/ 1 w 408"/>
                    <a:gd name="T101" fmla="*/ 0 h 51"/>
                    <a:gd name="T102" fmla="*/ 1 w 408"/>
                    <a:gd name="T103" fmla="*/ 0 h 51"/>
                    <a:gd name="T104" fmla="*/ 1 w 408"/>
                    <a:gd name="T105" fmla="*/ 0 h 51"/>
                    <a:gd name="T106" fmla="*/ 1 w 408"/>
                    <a:gd name="T107" fmla="*/ 0 h 51"/>
                    <a:gd name="T108" fmla="*/ 1 w 408"/>
                    <a:gd name="T109" fmla="*/ 0 h 51"/>
                    <a:gd name="T110" fmla="*/ 1 w 408"/>
                    <a:gd name="T111" fmla="*/ 0 h 51"/>
                    <a:gd name="T112" fmla="*/ 1 w 408"/>
                    <a:gd name="T113" fmla="*/ 0 h 51"/>
                    <a:gd name="T114" fmla="*/ 1 w 408"/>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50"/>
                      </a:moveTo>
                      <a:lnTo>
                        <a:pt x="383" y="46"/>
                      </a:lnTo>
                      <a:lnTo>
                        <a:pt x="359" y="42"/>
                      </a:lnTo>
                      <a:lnTo>
                        <a:pt x="333" y="38"/>
                      </a:lnTo>
                      <a:lnTo>
                        <a:pt x="308" y="35"/>
                      </a:lnTo>
                      <a:lnTo>
                        <a:pt x="283" y="31"/>
                      </a:lnTo>
                      <a:lnTo>
                        <a:pt x="258" y="29"/>
                      </a:lnTo>
                      <a:lnTo>
                        <a:pt x="233" y="25"/>
                      </a:lnTo>
                      <a:lnTo>
                        <a:pt x="208" y="22"/>
                      </a:lnTo>
                      <a:lnTo>
                        <a:pt x="182" y="20"/>
                      </a:lnTo>
                      <a:lnTo>
                        <a:pt x="157" y="16"/>
                      </a:lnTo>
                      <a:lnTo>
                        <a:pt x="132" y="14"/>
                      </a:lnTo>
                      <a:lnTo>
                        <a:pt x="106" y="10"/>
                      </a:lnTo>
                      <a:lnTo>
                        <a:pt x="81" y="8"/>
                      </a:lnTo>
                      <a:lnTo>
                        <a:pt x="57" y="6"/>
                      </a:lnTo>
                      <a:lnTo>
                        <a:pt x="31" y="2"/>
                      </a:lnTo>
                      <a:lnTo>
                        <a:pt x="6" y="0"/>
                      </a:lnTo>
                      <a:lnTo>
                        <a:pt x="4" y="1"/>
                      </a:lnTo>
                      <a:lnTo>
                        <a:pt x="0" y="4"/>
                      </a:lnTo>
                      <a:lnTo>
                        <a:pt x="0" y="7"/>
                      </a:lnTo>
                      <a:lnTo>
                        <a:pt x="2" y="9"/>
                      </a:lnTo>
                      <a:lnTo>
                        <a:pt x="12" y="13"/>
                      </a:lnTo>
                      <a:lnTo>
                        <a:pt x="21" y="16"/>
                      </a:lnTo>
                      <a:lnTo>
                        <a:pt x="31" y="17"/>
                      </a:lnTo>
                      <a:lnTo>
                        <a:pt x="42" y="18"/>
                      </a:lnTo>
                      <a:lnTo>
                        <a:pt x="52" y="20"/>
                      </a:lnTo>
                      <a:lnTo>
                        <a:pt x="63" y="21"/>
                      </a:lnTo>
                      <a:lnTo>
                        <a:pt x="73" y="21"/>
                      </a:lnTo>
                      <a:lnTo>
                        <a:pt x="83" y="22"/>
                      </a:lnTo>
                      <a:lnTo>
                        <a:pt x="97" y="23"/>
                      </a:lnTo>
                      <a:lnTo>
                        <a:pt x="110" y="24"/>
                      </a:lnTo>
                      <a:lnTo>
                        <a:pt x="124" y="25"/>
                      </a:lnTo>
                      <a:lnTo>
                        <a:pt x="137" y="27"/>
                      </a:lnTo>
                      <a:lnTo>
                        <a:pt x="151" y="28"/>
                      </a:lnTo>
                      <a:lnTo>
                        <a:pt x="165" y="28"/>
                      </a:lnTo>
                      <a:lnTo>
                        <a:pt x="179" y="29"/>
                      </a:lnTo>
                      <a:lnTo>
                        <a:pt x="193" y="30"/>
                      </a:lnTo>
                      <a:lnTo>
                        <a:pt x="207" y="31"/>
                      </a:lnTo>
                      <a:lnTo>
                        <a:pt x="219" y="32"/>
                      </a:lnTo>
                      <a:lnTo>
                        <a:pt x="233" y="32"/>
                      </a:lnTo>
                      <a:lnTo>
                        <a:pt x="247" y="33"/>
                      </a:lnTo>
                      <a:lnTo>
                        <a:pt x="260" y="35"/>
                      </a:lnTo>
                      <a:lnTo>
                        <a:pt x="273" y="36"/>
                      </a:lnTo>
                      <a:lnTo>
                        <a:pt x="287" y="37"/>
                      </a:lnTo>
                      <a:lnTo>
                        <a:pt x="301" y="38"/>
                      </a:lnTo>
                      <a:lnTo>
                        <a:pt x="314" y="40"/>
                      </a:lnTo>
                      <a:lnTo>
                        <a:pt x="328" y="42"/>
                      </a:lnTo>
                      <a:lnTo>
                        <a:pt x="341" y="43"/>
                      </a:lnTo>
                      <a:lnTo>
                        <a:pt x="354" y="44"/>
                      </a:lnTo>
                      <a:lnTo>
                        <a:pt x="368" y="46"/>
                      </a:lnTo>
                      <a:lnTo>
                        <a:pt x="382" y="47"/>
                      </a:lnTo>
                      <a:lnTo>
                        <a:pt x="394" y="50"/>
                      </a:lnTo>
                      <a:lnTo>
                        <a:pt x="408" y="51"/>
                      </a:lnTo>
                      <a:lnTo>
                        <a:pt x="40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6" name="Freeform 52"/>
                <p:cNvSpPr>
                  <a:spLocks/>
                </p:cNvSpPr>
                <p:nvPr/>
              </p:nvSpPr>
              <p:spPr bwMode="auto">
                <a:xfrm rot="-2279333">
                  <a:off x="584" y="3277"/>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6"/>
                      </a:moveTo>
                      <a:lnTo>
                        <a:pt x="8" y="9"/>
                      </a:lnTo>
                      <a:lnTo>
                        <a:pt x="16" y="11"/>
                      </a:lnTo>
                      <a:lnTo>
                        <a:pt x="24" y="14"/>
                      </a:lnTo>
                      <a:lnTo>
                        <a:pt x="32" y="17"/>
                      </a:lnTo>
                      <a:lnTo>
                        <a:pt x="40" y="19"/>
                      </a:lnTo>
                      <a:lnTo>
                        <a:pt x="48" y="20"/>
                      </a:lnTo>
                      <a:lnTo>
                        <a:pt x="57" y="20"/>
                      </a:lnTo>
                      <a:lnTo>
                        <a:pt x="65" y="19"/>
                      </a:lnTo>
                      <a:lnTo>
                        <a:pt x="68" y="17"/>
                      </a:lnTo>
                      <a:lnTo>
                        <a:pt x="72" y="12"/>
                      </a:lnTo>
                      <a:lnTo>
                        <a:pt x="72" y="7"/>
                      </a:lnTo>
                      <a:lnTo>
                        <a:pt x="69" y="4"/>
                      </a:lnTo>
                      <a:lnTo>
                        <a:pt x="61" y="3"/>
                      </a:lnTo>
                      <a:lnTo>
                        <a:pt x="52" y="2"/>
                      </a:lnTo>
                      <a:lnTo>
                        <a:pt x="44" y="2"/>
                      </a:lnTo>
                      <a:lnTo>
                        <a:pt x="35" y="0"/>
                      </a:lnTo>
                      <a:lnTo>
                        <a:pt x="27" y="2"/>
                      </a:lnTo>
                      <a:lnTo>
                        <a:pt x="17" y="3"/>
                      </a:lnTo>
                      <a:lnTo>
                        <a:pt x="9"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7" name="Freeform 53"/>
                <p:cNvSpPr>
                  <a:spLocks/>
                </p:cNvSpPr>
                <p:nvPr/>
              </p:nvSpPr>
              <p:spPr bwMode="auto">
                <a:xfrm rot="-2279333">
                  <a:off x="638" y="3240"/>
                  <a:ext cx="204" cy="26"/>
                </a:xfrm>
                <a:custGeom>
                  <a:avLst/>
                  <a:gdLst>
                    <a:gd name="T0" fmla="*/ 1 w 408"/>
                    <a:gd name="T1" fmla="*/ 1 h 51"/>
                    <a:gd name="T2" fmla="*/ 1 w 408"/>
                    <a:gd name="T3" fmla="*/ 1 h 51"/>
                    <a:gd name="T4" fmla="*/ 1 w 408"/>
                    <a:gd name="T5" fmla="*/ 1 h 51"/>
                    <a:gd name="T6" fmla="*/ 1 w 408"/>
                    <a:gd name="T7" fmla="*/ 1 h 51"/>
                    <a:gd name="T8" fmla="*/ 1 w 408"/>
                    <a:gd name="T9" fmla="*/ 1 h 51"/>
                    <a:gd name="T10" fmla="*/ 1 w 408"/>
                    <a:gd name="T11" fmla="*/ 1 h 51"/>
                    <a:gd name="T12" fmla="*/ 1 w 408"/>
                    <a:gd name="T13" fmla="*/ 1 h 51"/>
                    <a:gd name="T14" fmla="*/ 1 w 408"/>
                    <a:gd name="T15" fmla="*/ 1 h 51"/>
                    <a:gd name="T16" fmla="*/ 1 w 408"/>
                    <a:gd name="T17" fmla="*/ 1 h 51"/>
                    <a:gd name="T18" fmla="*/ 1 w 408"/>
                    <a:gd name="T19" fmla="*/ 1 h 51"/>
                    <a:gd name="T20" fmla="*/ 1 w 408"/>
                    <a:gd name="T21" fmla="*/ 1 h 51"/>
                    <a:gd name="T22" fmla="*/ 1 w 408"/>
                    <a:gd name="T23" fmla="*/ 1 h 51"/>
                    <a:gd name="T24" fmla="*/ 1 w 408"/>
                    <a:gd name="T25" fmla="*/ 1 h 51"/>
                    <a:gd name="T26" fmla="*/ 1 w 408"/>
                    <a:gd name="T27" fmla="*/ 1 h 51"/>
                    <a:gd name="T28" fmla="*/ 1 w 408"/>
                    <a:gd name="T29" fmla="*/ 1 h 51"/>
                    <a:gd name="T30" fmla="*/ 1 w 408"/>
                    <a:gd name="T31" fmla="*/ 1 h 51"/>
                    <a:gd name="T32" fmla="*/ 1 w 408"/>
                    <a:gd name="T33" fmla="*/ 0 h 51"/>
                    <a:gd name="T34" fmla="*/ 1 w 408"/>
                    <a:gd name="T35" fmla="*/ 1 h 51"/>
                    <a:gd name="T36" fmla="*/ 1 w 408"/>
                    <a:gd name="T37" fmla="*/ 1 h 51"/>
                    <a:gd name="T38" fmla="*/ 0 w 408"/>
                    <a:gd name="T39" fmla="*/ 1 h 51"/>
                    <a:gd name="T40" fmla="*/ 1 w 408"/>
                    <a:gd name="T41" fmla="*/ 1 h 51"/>
                    <a:gd name="T42" fmla="*/ 1 w 408"/>
                    <a:gd name="T43" fmla="*/ 1 h 51"/>
                    <a:gd name="T44" fmla="*/ 1 w 408"/>
                    <a:gd name="T45" fmla="*/ 1 h 51"/>
                    <a:gd name="T46" fmla="*/ 1 w 408"/>
                    <a:gd name="T47" fmla="*/ 1 h 51"/>
                    <a:gd name="T48" fmla="*/ 1 w 408"/>
                    <a:gd name="T49" fmla="*/ 1 h 51"/>
                    <a:gd name="T50" fmla="*/ 1 w 408"/>
                    <a:gd name="T51" fmla="*/ 1 h 51"/>
                    <a:gd name="T52" fmla="*/ 1 w 408"/>
                    <a:gd name="T53" fmla="*/ 1 h 51"/>
                    <a:gd name="T54" fmla="*/ 1 w 408"/>
                    <a:gd name="T55" fmla="*/ 1 h 51"/>
                    <a:gd name="T56" fmla="*/ 1 w 408"/>
                    <a:gd name="T57" fmla="*/ 1 h 51"/>
                    <a:gd name="T58" fmla="*/ 1 w 408"/>
                    <a:gd name="T59" fmla="*/ 1 h 51"/>
                    <a:gd name="T60" fmla="*/ 1 w 408"/>
                    <a:gd name="T61" fmla="*/ 1 h 51"/>
                    <a:gd name="T62" fmla="*/ 1 w 408"/>
                    <a:gd name="T63" fmla="*/ 1 h 51"/>
                    <a:gd name="T64" fmla="*/ 1 w 408"/>
                    <a:gd name="T65" fmla="*/ 1 h 51"/>
                    <a:gd name="T66" fmla="*/ 1 w 408"/>
                    <a:gd name="T67" fmla="*/ 1 h 51"/>
                    <a:gd name="T68" fmla="*/ 1 w 408"/>
                    <a:gd name="T69" fmla="*/ 1 h 51"/>
                    <a:gd name="T70" fmla="*/ 1 w 408"/>
                    <a:gd name="T71" fmla="*/ 1 h 51"/>
                    <a:gd name="T72" fmla="*/ 1 w 408"/>
                    <a:gd name="T73" fmla="*/ 1 h 51"/>
                    <a:gd name="T74" fmla="*/ 1 w 408"/>
                    <a:gd name="T75" fmla="*/ 1 h 51"/>
                    <a:gd name="T76" fmla="*/ 1 w 408"/>
                    <a:gd name="T77" fmla="*/ 1 h 51"/>
                    <a:gd name="T78" fmla="*/ 1 w 408"/>
                    <a:gd name="T79" fmla="*/ 1 h 51"/>
                    <a:gd name="T80" fmla="*/ 1 w 408"/>
                    <a:gd name="T81" fmla="*/ 1 h 51"/>
                    <a:gd name="T82" fmla="*/ 1 w 408"/>
                    <a:gd name="T83" fmla="*/ 1 h 51"/>
                    <a:gd name="T84" fmla="*/ 1 w 408"/>
                    <a:gd name="T85" fmla="*/ 1 h 51"/>
                    <a:gd name="T86" fmla="*/ 1 w 408"/>
                    <a:gd name="T87" fmla="*/ 1 h 51"/>
                    <a:gd name="T88" fmla="*/ 1 w 408"/>
                    <a:gd name="T89" fmla="*/ 1 h 51"/>
                    <a:gd name="T90" fmla="*/ 1 w 408"/>
                    <a:gd name="T91" fmla="*/ 1 h 51"/>
                    <a:gd name="T92" fmla="*/ 1 w 408"/>
                    <a:gd name="T93" fmla="*/ 1 h 51"/>
                    <a:gd name="T94" fmla="*/ 1 w 408"/>
                    <a:gd name="T95" fmla="*/ 1 h 51"/>
                    <a:gd name="T96" fmla="*/ 1 w 408"/>
                    <a:gd name="T97" fmla="*/ 1 h 51"/>
                    <a:gd name="T98" fmla="*/ 1 w 408"/>
                    <a:gd name="T99" fmla="*/ 1 h 51"/>
                    <a:gd name="T100" fmla="*/ 1 w 408"/>
                    <a:gd name="T101" fmla="*/ 1 h 51"/>
                    <a:gd name="T102" fmla="*/ 1 w 408"/>
                    <a:gd name="T103" fmla="*/ 1 h 51"/>
                    <a:gd name="T104" fmla="*/ 1 w 408"/>
                    <a:gd name="T105" fmla="*/ 1 h 51"/>
                    <a:gd name="T106" fmla="*/ 1 w 408"/>
                    <a:gd name="T107" fmla="*/ 1 h 51"/>
                    <a:gd name="T108" fmla="*/ 1 w 408"/>
                    <a:gd name="T109" fmla="*/ 1 h 51"/>
                    <a:gd name="T110" fmla="*/ 1 w 408"/>
                    <a:gd name="T111" fmla="*/ 1 h 51"/>
                    <a:gd name="T112" fmla="*/ 1 w 408"/>
                    <a:gd name="T113" fmla="*/ 1 h 51"/>
                    <a:gd name="T114" fmla="*/ 1 w 408"/>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49"/>
                      </a:moveTo>
                      <a:lnTo>
                        <a:pt x="383" y="46"/>
                      </a:lnTo>
                      <a:lnTo>
                        <a:pt x="358" y="41"/>
                      </a:lnTo>
                      <a:lnTo>
                        <a:pt x="333" y="38"/>
                      </a:lnTo>
                      <a:lnTo>
                        <a:pt x="308" y="34"/>
                      </a:lnTo>
                      <a:lnTo>
                        <a:pt x="284" y="31"/>
                      </a:lnTo>
                      <a:lnTo>
                        <a:pt x="258" y="29"/>
                      </a:lnTo>
                      <a:lnTo>
                        <a:pt x="233" y="25"/>
                      </a:lnTo>
                      <a:lnTo>
                        <a:pt x="208" y="22"/>
                      </a:lnTo>
                      <a:lnTo>
                        <a:pt x="183" y="20"/>
                      </a:lnTo>
                      <a:lnTo>
                        <a:pt x="158" y="16"/>
                      </a:lnTo>
                      <a:lnTo>
                        <a:pt x="133" y="14"/>
                      </a:lnTo>
                      <a:lnTo>
                        <a:pt x="107" y="10"/>
                      </a:lnTo>
                      <a:lnTo>
                        <a:pt x="82" y="8"/>
                      </a:lnTo>
                      <a:lnTo>
                        <a:pt x="58" y="6"/>
                      </a:lnTo>
                      <a:lnTo>
                        <a:pt x="32" y="2"/>
                      </a:lnTo>
                      <a:lnTo>
                        <a:pt x="7" y="0"/>
                      </a:lnTo>
                      <a:lnTo>
                        <a:pt x="4" y="1"/>
                      </a:lnTo>
                      <a:lnTo>
                        <a:pt x="1" y="3"/>
                      </a:lnTo>
                      <a:lnTo>
                        <a:pt x="0" y="7"/>
                      </a:lnTo>
                      <a:lnTo>
                        <a:pt x="1" y="9"/>
                      </a:lnTo>
                      <a:lnTo>
                        <a:pt x="12" y="13"/>
                      </a:lnTo>
                      <a:lnTo>
                        <a:pt x="21" y="16"/>
                      </a:lnTo>
                      <a:lnTo>
                        <a:pt x="31" y="17"/>
                      </a:lnTo>
                      <a:lnTo>
                        <a:pt x="42" y="18"/>
                      </a:lnTo>
                      <a:lnTo>
                        <a:pt x="52" y="20"/>
                      </a:lnTo>
                      <a:lnTo>
                        <a:pt x="62" y="20"/>
                      </a:lnTo>
                      <a:lnTo>
                        <a:pt x="73" y="21"/>
                      </a:lnTo>
                      <a:lnTo>
                        <a:pt x="83" y="22"/>
                      </a:lnTo>
                      <a:lnTo>
                        <a:pt x="97" y="23"/>
                      </a:lnTo>
                      <a:lnTo>
                        <a:pt x="111" y="24"/>
                      </a:lnTo>
                      <a:lnTo>
                        <a:pt x="125" y="25"/>
                      </a:lnTo>
                      <a:lnTo>
                        <a:pt x="138" y="26"/>
                      </a:lnTo>
                      <a:lnTo>
                        <a:pt x="151" y="28"/>
                      </a:lnTo>
                      <a:lnTo>
                        <a:pt x="165" y="28"/>
                      </a:lnTo>
                      <a:lnTo>
                        <a:pt x="179" y="29"/>
                      </a:lnTo>
                      <a:lnTo>
                        <a:pt x="193" y="30"/>
                      </a:lnTo>
                      <a:lnTo>
                        <a:pt x="206" y="31"/>
                      </a:lnTo>
                      <a:lnTo>
                        <a:pt x="220" y="32"/>
                      </a:lnTo>
                      <a:lnTo>
                        <a:pt x="233" y="32"/>
                      </a:lnTo>
                      <a:lnTo>
                        <a:pt x="247" y="33"/>
                      </a:lnTo>
                      <a:lnTo>
                        <a:pt x="261" y="34"/>
                      </a:lnTo>
                      <a:lnTo>
                        <a:pt x="274" y="36"/>
                      </a:lnTo>
                      <a:lnTo>
                        <a:pt x="287" y="37"/>
                      </a:lnTo>
                      <a:lnTo>
                        <a:pt x="301" y="38"/>
                      </a:lnTo>
                      <a:lnTo>
                        <a:pt x="315" y="40"/>
                      </a:lnTo>
                      <a:lnTo>
                        <a:pt x="327" y="41"/>
                      </a:lnTo>
                      <a:lnTo>
                        <a:pt x="341" y="43"/>
                      </a:lnTo>
                      <a:lnTo>
                        <a:pt x="354" y="44"/>
                      </a:lnTo>
                      <a:lnTo>
                        <a:pt x="368" y="46"/>
                      </a:lnTo>
                      <a:lnTo>
                        <a:pt x="381" y="47"/>
                      </a:lnTo>
                      <a:lnTo>
                        <a:pt x="394" y="49"/>
                      </a:lnTo>
                      <a:lnTo>
                        <a:pt x="408" y="51"/>
                      </a:lnTo>
                      <a:lnTo>
                        <a:pt x="408"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8" name="Freeform 54"/>
                <p:cNvSpPr>
                  <a:spLocks/>
                </p:cNvSpPr>
                <p:nvPr/>
              </p:nvSpPr>
              <p:spPr bwMode="auto">
                <a:xfrm rot="-2279333">
                  <a:off x="604" y="3319"/>
                  <a:ext cx="35" cy="9"/>
                </a:xfrm>
                <a:custGeom>
                  <a:avLst/>
                  <a:gdLst>
                    <a:gd name="T0" fmla="*/ 0 w 70"/>
                    <a:gd name="T1" fmla="*/ 0 h 20"/>
                    <a:gd name="T2" fmla="*/ 1 w 70"/>
                    <a:gd name="T3" fmla="*/ 0 h 20"/>
                    <a:gd name="T4" fmla="*/ 1 w 70"/>
                    <a:gd name="T5" fmla="*/ 0 h 20"/>
                    <a:gd name="T6" fmla="*/ 1 w 70"/>
                    <a:gd name="T7" fmla="*/ 0 h 20"/>
                    <a:gd name="T8" fmla="*/ 1 w 70"/>
                    <a:gd name="T9" fmla="*/ 0 h 20"/>
                    <a:gd name="T10" fmla="*/ 1 w 70"/>
                    <a:gd name="T11" fmla="*/ 0 h 20"/>
                    <a:gd name="T12" fmla="*/ 1 w 70"/>
                    <a:gd name="T13" fmla="*/ 0 h 20"/>
                    <a:gd name="T14" fmla="*/ 1 w 70"/>
                    <a:gd name="T15" fmla="*/ 0 h 20"/>
                    <a:gd name="T16" fmla="*/ 1 w 70"/>
                    <a:gd name="T17" fmla="*/ 0 h 20"/>
                    <a:gd name="T18" fmla="*/ 1 w 70"/>
                    <a:gd name="T19" fmla="*/ 0 h 20"/>
                    <a:gd name="T20" fmla="*/ 1 w 70"/>
                    <a:gd name="T21" fmla="*/ 0 h 20"/>
                    <a:gd name="T22" fmla="*/ 1 w 70"/>
                    <a:gd name="T23" fmla="*/ 0 h 20"/>
                    <a:gd name="T24" fmla="*/ 1 w 70"/>
                    <a:gd name="T25" fmla="*/ 0 h 20"/>
                    <a:gd name="T26" fmla="*/ 1 w 70"/>
                    <a:gd name="T27" fmla="*/ 0 h 20"/>
                    <a:gd name="T28" fmla="*/ 1 w 70"/>
                    <a:gd name="T29" fmla="*/ 0 h 20"/>
                    <a:gd name="T30" fmla="*/ 1 w 70"/>
                    <a:gd name="T31" fmla="*/ 0 h 20"/>
                    <a:gd name="T32" fmla="*/ 1 w 70"/>
                    <a:gd name="T33" fmla="*/ 0 h 20"/>
                    <a:gd name="T34" fmla="*/ 1 w 70"/>
                    <a:gd name="T35" fmla="*/ 0 h 20"/>
                    <a:gd name="T36" fmla="*/ 1 w 70"/>
                    <a:gd name="T37" fmla="*/ 0 h 20"/>
                    <a:gd name="T38" fmla="*/ 1 w 70"/>
                    <a:gd name="T39" fmla="*/ 0 h 20"/>
                    <a:gd name="T40" fmla="*/ 0 w 70"/>
                    <a:gd name="T41" fmla="*/ 0 h 20"/>
                    <a:gd name="T42" fmla="*/ 0 w 70"/>
                    <a:gd name="T43" fmla="*/ 0 h 20"/>
                    <a:gd name="T44" fmla="*/ 0 w 70"/>
                    <a:gd name="T45" fmla="*/ 0 h 20"/>
                    <a:gd name="T46" fmla="*/ 0 w 70"/>
                    <a:gd name="T47" fmla="*/ 0 h 20"/>
                    <a:gd name="T48" fmla="*/ 0 w 70"/>
                    <a:gd name="T49" fmla="*/ 0 h 20"/>
                    <a:gd name="T50" fmla="*/ 0 w 70"/>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20"/>
                    <a:gd name="T80" fmla="*/ 70 w 70"/>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20">
                      <a:moveTo>
                        <a:pt x="0" y="6"/>
                      </a:moveTo>
                      <a:lnTo>
                        <a:pt x="8" y="8"/>
                      </a:lnTo>
                      <a:lnTo>
                        <a:pt x="16" y="11"/>
                      </a:lnTo>
                      <a:lnTo>
                        <a:pt x="23" y="14"/>
                      </a:lnTo>
                      <a:lnTo>
                        <a:pt x="31" y="16"/>
                      </a:lnTo>
                      <a:lnTo>
                        <a:pt x="39" y="19"/>
                      </a:lnTo>
                      <a:lnTo>
                        <a:pt x="47" y="20"/>
                      </a:lnTo>
                      <a:lnTo>
                        <a:pt x="55" y="20"/>
                      </a:lnTo>
                      <a:lnTo>
                        <a:pt x="63" y="19"/>
                      </a:lnTo>
                      <a:lnTo>
                        <a:pt x="67" y="16"/>
                      </a:lnTo>
                      <a:lnTo>
                        <a:pt x="70" y="11"/>
                      </a:lnTo>
                      <a:lnTo>
                        <a:pt x="70" y="6"/>
                      </a:lnTo>
                      <a:lnTo>
                        <a:pt x="68" y="4"/>
                      </a:lnTo>
                      <a:lnTo>
                        <a:pt x="60" y="1"/>
                      </a:lnTo>
                      <a:lnTo>
                        <a:pt x="51" y="0"/>
                      </a:lnTo>
                      <a:lnTo>
                        <a:pt x="43" y="0"/>
                      </a:lnTo>
                      <a:lnTo>
                        <a:pt x="35" y="0"/>
                      </a:lnTo>
                      <a:lnTo>
                        <a:pt x="25" y="1"/>
                      </a:lnTo>
                      <a:lnTo>
                        <a:pt x="17" y="1"/>
                      </a:lnTo>
                      <a:lnTo>
                        <a:pt x="8"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9" name="Freeform 55"/>
                <p:cNvSpPr>
                  <a:spLocks/>
                </p:cNvSpPr>
                <p:nvPr/>
              </p:nvSpPr>
              <p:spPr bwMode="auto">
                <a:xfrm rot="-2279333">
                  <a:off x="656" y="3283"/>
                  <a:ext cx="204" cy="26"/>
                </a:xfrm>
                <a:custGeom>
                  <a:avLst/>
                  <a:gdLst>
                    <a:gd name="T0" fmla="*/ 0 w 409"/>
                    <a:gd name="T1" fmla="*/ 1 h 51"/>
                    <a:gd name="T2" fmla="*/ 0 w 409"/>
                    <a:gd name="T3" fmla="*/ 1 h 51"/>
                    <a:gd name="T4" fmla="*/ 0 w 409"/>
                    <a:gd name="T5" fmla="*/ 1 h 51"/>
                    <a:gd name="T6" fmla="*/ 0 w 409"/>
                    <a:gd name="T7" fmla="*/ 1 h 51"/>
                    <a:gd name="T8" fmla="*/ 0 w 409"/>
                    <a:gd name="T9" fmla="*/ 1 h 51"/>
                    <a:gd name="T10" fmla="*/ 0 w 409"/>
                    <a:gd name="T11" fmla="*/ 1 h 51"/>
                    <a:gd name="T12" fmla="*/ 0 w 409"/>
                    <a:gd name="T13" fmla="*/ 1 h 51"/>
                    <a:gd name="T14" fmla="*/ 0 w 409"/>
                    <a:gd name="T15" fmla="*/ 1 h 51"/>
                    <a:gd name="T16" fmla="*/ 0 w 409"/>
                    <a:gd name="T17" fmla="*/ 1 h 51"/>
                    <a:gd name="T18" fmla="*/ 0 w 409"/>
                    <a:gd name="T19" fmla="*/ 1 h 51"/>
                    <a:gd name="T20" fmla="*/ 0 w 409"/>
                    <a:gd name="T21" fmla="*/ 1 h 51"/>
                    <a:gd name="T22" fmla="*/ 0 w 409"/>
                    <a:gd name="T23" fmla="*/ 1 h 51"/>
                    <a:gd name="T24" fmla="*/ 0 w 409"/>
                    <a:gd name="T25" fmla="*/ 1 h 51"/>
                    <a:gd name="T26" fmla="*/ 0 w 409"/>
                    <a:gd name="T27" fmla="*/ 1 h 51"/>
                    <a:gd name="T28" fmla="*/ 0 w 409"/>
                    <a:gd name="T29" fmla="*/ 1 h 51"/>
                    <a:gd name="T30" fmla="*/ 0 w 409"/>
                    <a:gd name="T31" fmla="*/ 1 h 51"/>
                    <a:gd name="T32" fmla="*/ 0 w 409"/>
                    <a:gd name="T33" fmla="*/ 0 h 51"/>
                    <a:gd name="T34" fmla="*/ 0 w 409"/>
                    <a:gd name="T35" fmla="*/ 1 h 51"/>
                    <a:gd name="T36" fmla="*/ 0 w 409"/>
                    <a:gd name="T37" fmla="*/ 1 h 51"/>
                    <a:gd name="T38" fmla="*/ 0 w 409"/>
                    <a:gd name="T39" fmla="*/ 1 h 51"/>
                    <a:gd name="T40" fmla="*/ 0 w 409"/>
                    <a:gd name="T41" fmla="*/ 1 h 51"/>
                    <a:gd name="T42" fmla="*/ 0 w 409"/>
                    <a:gd name="T43" fmla="*/ 1 h 51"/>
                    <a:gd name="T44" fmla="*/ 0 w 409"/>
                    <a:gd name="T45" fmla="*/ 1 h 51"/>
                    <a:gd name="T46" fmla="*/ 0 w 409"/>
                    <a:gd name="T47" fmla="*/ 1 h 51"/>
                    <a:gd name="T48" fmla="*/ 0 w 409"/>
                    <a:gd name="T49" fmla="*/ 1 h 51"/>
                    <a:gd name="T50" fmla="*/ 0 w 409"/>
                    <a:gd name="T51" fmla="*/ 1 h 51"/>
                    <a:gd name="T52" fmla="*/ 0 w 409"/>
                    <a:gd name="T53" fmla="*/ 1 h 51"/>
                    <a:gd name="T54" fmla="*/ 0 w 409"/>
                    <a:gd name="T55" fmla="*/ 1 h 51"/>
                    <a:gd name="T56" fmla="*/ 0 w 409"/>
                    <a:gd name="T57" fmla="*/ 1 h 51"/>
                    <a:gd name="T58" fmla="*/ 0 w 409"/>
                    <a:gd name="T59" fmla="*/ 1 h 51"/>
                    <a:gd name="T60" fmla="*/ 0 w 409"/>
                    <a:gd name="T61" fmla="*/ 1 h 51"/>
                    <a:gd name="T62" fmla="*/ 0 w 409"/>
                    <a:gd name="T63" fmla="*/ 1 h 51"/>
                    <a:gd name="T64" fmla="*/ 0 w 409"/>
                    <a:gd name="T65" fmla="*/ 1 h 51"/>
                    <a:gd name="T66" fmla="*/ 0 w 409"/>
                    <a:gd name="T67" fmla="*/ 1 h 51"/>
                    <a:gd name="T68" fmla="*/ 0 w 409"/>
                    <a:gd name="T69" fmla="*/ 1 h 51"/>
                    <a:gd name="T70" fmla="*/ 0 w 409"/>
                    <a:gd name="T71" fmla="*/ 1 h 51"/>
                    <a:gd name="T72" fmla="*/ 0 w 409"/>
                    <a:gd name="T73" fmla="*/ 1 h 51"/>
                    <a:gd name="T74" fmla="*/ 0 w 409"/>
                    <a:gd name="T75" fmla="*/ 1 h 51"/>
                    <a:gd name="T76" fmla="*/ 0 w 409"/>
                    <a:gd name="T77" fmla="*/ 1 h 51"/>
                    <a:gd name="T78" fmla="*/ 0 w 409"/>
                    <a:gd name="T79" fmla="*/ 1 h 51"/>
                    <a:gd name="T80" fmla="*/ 0 w 409"/>
                    <a:gd name="T81" fmla="*/ 1 h 51"/>
                    <a:gd name="T82" fmla="*/ 0 w 409"/>
                    <a:gd name="T83" fmla="*/ 1 h 51"/>
                    <a:gd name="T84" fmla="*/ 0 w 409"/>
                    <a:gd name="T85" fmla="*/ 1 h 51"/>
                    <a:gd name="T86" fmla="*/ 0 w 409"/>
                    <a:gd name="T87" fmla="*/ 1 h 51"/>
                    <a:gd name="T88" fmla="*/ 0 w 409"/>
                    <a:gd name="T89" fmla="*/ 1 h 51"/>
                    <a:gd name="T90" fmla="*/ 0 w 409"/>
                    <a:gd name="T91" fmla="*/ 1 h 51"/>
                    <a:gd name="T92" fmla="*/ 0 w 409"/>
                    <a:gd name="T93" fmla="*/ 1 h 51"/>
                    <a:gd name="T94" fmla="*/ 0 w 409"/>
                    <a:gd name="T95" fmla="*/ 1 h 51"/>
                    <a:gd name="T96" fmla="*/ 0 w 409"/>
                    <a:gd name="T97" fmla="*/ 1 h 51"/>
                    <a:gd name="T98" fmla="*/ 0 w 409"/>
                    <a:gd name="T99" fmla="*/ 1 h 51"/>
                    <a:gd name="T100" fmla="*/ 0 w 409"/>
                    <a:gd name="T101" fmla="*/ 1 h 51"/>
                    <a:gd name="T102" fmla="*/ 0 w 409"/>
                    <a:gd name="T103" fmla="*/ 1 h 51"/>
                    <a:gd name="T104" fmla="*/ 0 w 409"/>
                    <a:gd name="T105" fmla="*/ 1 h 51"/>
                    <a:gd name="T106" fmla="*/ 0 w 409"/>
                    <a:gd name="T107" fmla="*/ 1 h 51"/>
                    <a:gd name="T108" fmla="*/ 0 w 409"/>
                    <a:gd name="T109" fmla="*/ 1 h 51"/>
                    <a:gd name="T110" fmla="*/ 0 w 409"/>
                    <a:gd name="T111" fmla="*/ 1 h 51"/>
                    <a:gd name="T112" fmla="*/ 0 w 409"/>
                    <a:gd name="T113" fmla="*/ 1 h 51"/>
                    <a:gd name="T114" fmla="*/ 0 w 409"/>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0"/>
                      </a:moveTo>
                      <a:lnTo>
                        <a:pt x="384" y="47"/>
                      </a:lnTo>
                      <a:lnTo>
                        <a:pt x="358" y="42"/>
                      </a:lnTo>
                      <a:lnTo>
                        <a:pt x="334" y="39"/>
                      </a:lnTo>
                      <a:lnTo>
                        <a:pt x="309" y="35"/>
                      </a:lnTo>
                      <a:lnTo>
                        <a:pt x="283" y="32"/>
                      </a:lnTo>
                      <a:lnTo>
                        <a:pt x="258" y="30"/>
                      </a:lnTo>
                      <a:lnTo>
                        <a:pt x="233" y="26"/>
                      </a:lnTo>
                      <a:lnTo>
                        <a:pt x="208" y="23"/>
                      </a:lnTo>
                      <a:lnTo>
                        <a:pt x="183" y="19"/>
                      </a:lnTo>
                      <a:lnTo>
                        <a:pt x="158" y="17"/>
                      </a:lnTo>
                      <a:lnTo>
                        <a:pt x="132" y="13"/>
                      </a:lnTo>
                      <a:lnTo>
                        <a:pt x="107" y="11"/>
                      </a:lnTo>
                      <a:lnTo>
                        <a:pt x="82" y="8"/>
                      </a:lnTo>
                      <a:lnTo>
                        <a:pt x="58" y="5"/>
                      </a:lnTo>
                      <a:lnTo>
                        <a:pt x="32" y="2"/>
                      </a:lnTo>
                      <a:lnTo>
                        <a:pt x="7" y="0"/>
                      </a:lnTo>
                      <a:lnTo>
                        <a:pt x="3" y="1"/>
                      </a:lnTo>
                      <a:lnTo>
                        <a:pt x="1" y="4"/>
                      </a:lnTo>
                      <a:lnTo>
                        <a:pt x="0" y="8"/>
                      </a:lnTo>
                      <a:lnTo>
                        <a:pt x="2" y="10"/>
                      </a:lnTo>
                      <a:lnTo>
                        <a:pt x="12" y="13"/>
                      </a:lnTo>
                      <a:lnTo>
                        <a:pt x="22" y="17"/>
                      </a:lnTo>
                      <a:lnTo>
                        <a:pt x="31" y="18"/>
                      </a:lnTo>
                      <a:lnTo>
                        <a:pt x="41" y="19"/>
                      </a:lnTo>
                      <a:lnTo>
                        <a:pt x="52" y="20"/>
                      </a:lnTo>
                      <a:lnTo>
                        <a:pt x="62" y="20"/>
                      </a:lnTo>
                      <a:lnTo>
                        <a:pt x="73" y="22"/>
                      </a:lnTo>
                      <a:lnTo>
                        <a:pt x="83" y="23"/>
                      </a:lnTo>
                      <a:lnTo>
                        <a:pt x="97" y="24"/>
                      </a:lnTo>
                      <a:lnTo>
                        <a:pt x="111" y="25"/>
                      </a:lnTo>
                      <a:lnTo>
                        <a:pt x="124" y="26"/>
                      </a:lnTo>
                      <a:lnTo>
                        <a:pt x="138" y="27"/>
                      </a:lnTo>
                      <a:lnTo>
                        <a:pt x="152" y="28"/>
                      </a:lnTo>
                      <a:lnTo>
                        <a:pt x="166" y="28"/>
                      </a:lnTo>
                      <a:lnTo>
                        <a:pt x="180" y="30"/>
                      </a:lnTo>
                      <a:lnTo>
                        <a:pt x="194" y="31"/>
                      </a:lnTo>
                      <a:lnTo>
                        <a:pt x="207" y="32"/>
                      </a:lnTo>
                      <a:lnTo>
                        <a:pt x="220" y="33"/>
                      </a:lnTo>
                      <a:lnTo>
                        <a:pt x="234" y="33"/>
                      </a:lnTo>
                      <a:lnTo>
                        <a:pt x="248" y="34"/>
                      </a:lnTo>
                      <a:lnTo>
                        <a:pt x="260" y="35"/>
                      </a:lnTo>
                      <a:lnTo>
                        <a:pt x="274" y="37"/>
                      </a:lnTo>
                      <a:lnTo>
                        <a:pt x="287" y="38"/>
                      </a:lnTo>
                      <a:lnTo>
                        <a:pt x="301" y="39"/>
                      </a:lnTo>
                      <a:lnTo>
                        <a:pt x="314" y="41"/>
                      </a:lnTo>
                      <a:lnTo>
                        <a:pt x="327" y="42"/>
                      </a:lnTo>
                      <a:lnTo>
                        <a:pt x="341" y="43"/>
                      </a:lnTo>
                      <a:lnTo>
                        <a:pt x="355" y="45"/>
                      </a:lnTo>
                      <a:lnTo>
                        <a:pt x="367" y="47"/>
                      </a:lnTo>
                      <a:lnTo>
                        <a:pt x="381" y="48"/>
                      </a:lnTo>
                      <a:lnTo>
                        <a:pt x="394" y="50"/>
                      </a:lnTo>
                      <a:lnTo>
                        <a:pt x="408" y="51"/>
                      </a:lnTo>
                      <a:lnTo>
                        <a:pt x="409" y="51"/>
                      </a:lnTo>
                      <a:lnTo>
                        <a:pt x="40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0" name="Freeform 56"/>
                <p:cNvSpPr>
                  <a:spLocks/>
                </p:cNvSpPr>
                <p:nvPr/>
              </p:nvSpPr>
              <p:spPr bwMode="auto">
                <a:xfrm rot="-2279333">
                  <a:off x="621" y="3362"/>
                  <a:ext cx="36" cy="9"/>
                </a:xfrm>
                <a:custGeom>
                  <a:avLst/>
                  <a:gdLst>
                    <a:gd name="T0" fmla="*/ 0 w 71"/>
                    <a:gd name="T1" fmla="*/ 0 h 20"/>
                    <a:gd name="T2" fmla="*/ 1 w 71"/>
                    <a:gd name="T3" fmla="*/ 0 h 20"/>
                    <a:gd name="T4" fmla="*/ 1 w 71"/>
                    <a:gd name="T5" fmla="*/ 0 h 20"/>
                    <a:gd name="T6" fmla="*/ 1 w 71"/>
                    <a:gd name="T7" fmla="*/ 0 h 20"/>
                    <a:gd name="T8" fmla="*/ 1 w 71"/>
                    <a:gd name="T9" fmla="*/ 0 h 20"/>
                    <a:gd name="T10" fmla="*/ 1 w 71"/>
                    <a:gd name="T11" fmla="*/ 0 h 20"/>
                    <a:gd name="T12" fmla="*/ 1 w 71"/>
                    <a:gd name="T13" fmla="*/ 0 h 20"/>
                    <a:gd name="T14" fmla="*/ 1 w 71"/>
                    <a:gd name="T15" fmla="*/ 0 h 20"/>
                    <a:gd name="T16" fmla="*/ 1 w 71"/>
                    <a:gd name="T17" fmla="*/ 0 h 20"/>
                    <a:gd name="T18" fmla="*/ 1 w 71"/>
                    <a:gd name="T19" fmla="*/ 0 h 20"/>
                    <a:gd name="T20" fmla="*/ 1 w 71"/>
                    <a:gd name="T21" fmla="*/ 0 h 20"/>
                    <a:gd name="T22" fmla="*/ 1 w 71"/>
                    <a:gd name="T23" fmla="*/ 0 h 20"/>
                    <a:gd name="T24" fmla="*/ 1 w 71"/>
                    <a:gd name="T25" fmla="*/ 0 h 20"/>
                    <a:gd name="T26" fmla="*/ 1 w 71"/>
                    <a:gd name="T27" fmla="*/ 0 h 20"/>
                    <a:gd name="T28" fmla="*/ 1 w 71"/>
                    <a:gd name="T29" fmla="*/ 0 h 20"/>
                    <a:gd name="T30" fmla="*/ 1 w 71"/>
                    <a:gd name="T31" fmla="*/ 0 h 20"/>
                    <a:gd name="T32" fmla="*/ 1 w 71"/>
                    <a:gd name="T33" fmla="*/ 0 h 20"/>
                    <a:gd name="T34" fmla="*/ 1 w 71"/>
                    <a:gd name="T35" fmla="*/ 0 h 20"/>
                    <a:gd name="T36" fmla="*/ 1 w 71"/>
                    <a:gd name="T37" fmla="*/ 0 h 20"/>
                    <a:gd name="T38" fmla="*/ 1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1"/>
                      </a:lnTo>
                      <a:lnTo>
                        <a:pt x="23" y="13"/>
                      </a:lnTo>
                      <a:lnTo>
                        <a:pt x="31" y="16"/>
                      </a:lnTo>
                      <a:lnTo>
                        <a:pt x="39" y="19"/>
                      </a:lnTo>
                      <a:lnTo>
                        <a:pt x="47" y="20"/>
                      </a:lnTo>
                      <a:lnTo>
                        <a:pt x="55" y="20"/>
                      </a:lnTo>
                      <a:lnTo>
                        <a:pt x="63" y="19"/>
                      </a:lnTo>
                      <a:lnTo>
                        <a:pt x="67" y="16"/>
                      </a:lnTo>
                      <a:lnTo>
                        <a:pt x="70" y="11"/>
                      </a:lnTo>
                      <a:lnTo>
                        <a:pt x="71" y="6"/>
                      </a:lnTo>
                      <a:lnTo>
                        <a:pt x="69" y="4"/>
                      </a:lnTo>
                      <a:lnTo>
                        <a:pt x="60" y="1"/>
                      </a:lnTo>
                      <a:lnTo>
                        <a:pt x="52" y="0"/>
                      </a:lnTo>
                      <a:lnTo>
                        <a:pt x="42" y="0"/>
                      </a:lnTo>
                      <a:lnTo>
                        <a:pt x="34" y="0"/>
                      </a:lnTo>
                      <a:lnTo>
                        <a:pt x="25" y="1"/>
                      </a:lnTo>
                      <a:lnTo>
                        <a:pt x="17" y="1"/>
                      </a:lnTo>
                      <a:lnTo>
                        <a:pt x="8"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1" name="Freeform 57"/>
                <p:cNvSpPr>
                  <a:spLocks/>
                </p:cNvSpPr>
                <p:nvPr/>
              </p:nvSpPr>
              <p:spPr bwMode="auto">
                <a:xfrm rot="-2279333">
                  <a:off x="630" y="3406"/>
                  <a:ext cx="39" cy="38"/>
                </a:xfrm>
                <a:custGeom>
                  <a:avLst/>
                  <a:gdLst>
                    <a:gd name="T0" fmla="*/ 1 w 77"/>
                    <a:gd name="T1" fmla="*/ 0 h 77"/>
                    <a:gd name="T2" fmla="*/ 1 w 77"/>
                    <a:gd name="T3" fmla="*/ 0 h 77"/>
                    <a:gd name="T4" fmla="*/ 1 w 77"/>
                    <a:gd name="T5" fmla="*/ 0 h 77"/>
                    <a:gd name="T6" fmla="*/ 1 w 77"/>
                    <a:gd name="T7" fmla="*/ 0 h 77"/>
                    <a:gd name="T8" fmla="*/ 1 w 77"/>
                    <a:gd name="T9" fmla="*/ 0 h 77"/>
                    <a:gd name="T10" fmla="*/ 1 w 77"/>
                    <a:gd name="T11" fmla="*/ 0 h 77"/>
                    <a:gd name="T12" fmla="*/ 1 w 77"/>
                    <a:gd name="T13" fmla="*/ 0 h 77"/>
                    <a:gd name="T14" fmla="*/ 1 w 77"/>
                    <a:gd name="T15" fmla="*/ 0 h 77"/>
                    <a:gd name="T16" fmla="*/ 1 w 77"/>
                    <a:gd name="T17" fmla="*/ 0 h 77"/>
                    <a:gd name="T18" fmla="*/ 1 w 77"/>
                    <a:gd name="T19" fmla="*/ 0 h 77"/>
                    <a:gd name="T20" fmla="*/ 1 w 77"/>
                    <a:gd name="T21" fmla="*/ 0 h 77"/>
                    <a:gd name="T22" fmla="*/ 1 w 77"/>
                    <a:gd name="T23" fmla="*/ 0 h 77"/>
                    <a:gd name="T24" fmla="*/ 1 w 77"/>
                    <a:gd name="T25" fmla="*/ 0 h 77"/>
                    <a:gd name="T26" fmla="*/ 1 w 77"/>
                    <a:gd name="T27" fmla="*/ 0 h 77"/>
                    <a:gd name="T28" fmla="*/ 1 w 77"/>
                    <a:gd name="T29" fmla="*/ 0 h 77"/>
                    <a:gd name="T30" fmla="*/ 0 w 77"/>
                    <a:gd name="T31" fmla="*/ 0 h 77"/>
                    <a:gd name="T32" fmla="*/ 1 w 77"/>
                    <a:gd name="T33" fmla="*/ 0 h 77"/>
                    <a:gd name="T34" fmla="*/ 1 w 77"/>
                    <a:gd name="T35" fmla="*/ 0 h 77"/>
                    <a:gd name="T36" fmla="*/ 1 w 77"/>
                    <a:gd name="T37" fmla="*/ 0 h 77"/>
                    <a:gd name="T38" fmla="*/ 1 w 77"/>
                    <a:gd name="T39" fmla="*/ 0 h 77"/>
                    <a:gd name="T40" fmla="*/ 1 w 77"/>
                    <a:gd name="T41" fmla="*/ 0 h 77"/>
                    <a:gd name="T42" fmla="*/ 1 w 77"/>
                    <a:gd name="T43" fmla="*/ 0 h 77"/>
                    <a:gd name="T44" fmla="*/ 1 w 77"/>
                    <a:gd name="T45" fmla="*/ 0 h 77"/>
                    <a:gd name="T46" fmla="*/ 1 w 77"/>
                    <a:gd name="T47" fmla="*/ 0 h 77"/>
                    <a:gd name="T48" fmla="*/ 1 w 77"/>
                    <a:gd name="T49" fmla="*/ 0 h 77"/>
                    <a:gd name="T50" fmla="*/ 1 w 77"/>
                    <a:gd name="T51" fmla="*/ 0 h 77"/>
                    <a:gd name="T52" fmla="*/ 1 w 77"/>
                    <a:gd name="T53" fmla="*/ 0 h 77"/>
                    <a:gd name="T54" fmla="*/ 1 w 77"/>
                    <a:gd name="T55" fmla="*/ 0 h 77"/>
                    <a:gd name="T56" fmla="*/ 1 w 77"/>
                    <a:gd name="T57" fmla="*/ 0 h 77"/>
                    <a:gd name="T58" fmla="*/ 1 w 77"/>
                    <a:gd name="T59" fmla="*/ 0 h 77"/>
                    <a:gd name="T60" fmla="*/ 1 w 77"/>
                    <a:gd name="T61" fmla="*/ 0 h 77"/>
                    <a:gd name="T62" fmla="*/ 1 w 77"/>
                    <a:gd name="T63" fmla="*/ 0 h 77"/>
                    <a:gd name="T64" fmla="*/ 1 w 77"/>
                    <a:gd name="T65" fmla="*/ 0 h 77"/>
                    <a:gd name="T66" fmla="*/ 1 w 77"/>
                    <a:gd name="T67" fmla="*/ 0 h 77"/>
                    <a:gd name="T68" fmla="*/ 1 w 77"/>
                    <a:gd name="T69" fmla="*/ 0 h 77"/>
                    <a:gd name="T70" fmla="*/ 1 w 77"/>
                    <a:gd name="T71" fmla="*/ 0 h 77"/>
                    <a:gd name="T72" fmla="*/ 1 w 77"/>
                    <a:gd name="T73" fmla="*/ 0 h 77"/>
                    <a:gd name="T74" fmla="*/ 1 w 77"/>
                    <a:gd name="T75" fmla="*/ 0 h 77"/>
                    <a:gd name="T76" fmla="*/ 1 w 77"/>
                    <a:gd name="T77" fmla="*/ 0 h 77"/>
                    <a:gd name="T78" fmla="*/ 1 w 77"/>
                    <a:gd name="T79" fmla="*/ 0 h 77"/>
                    <a:gd name="T80" fmla="*/ 1 w 77"/>
                    <a:gd name="T81" fmla="*/ 0 h 77"/>
                    <a:gd name="T82" fmla="*/ 1 w 77"/>
                    <a:gd name="T83" fmla="*/ 0 h 77"/>
                    <a:gd name="T84" fmla="*/ 1 w 77"/>
                    <a:gd name="T85" fmla="*/ 0 h 77"/>
                    <a:gd name="T86" fmla="*/ 1 w 77"/>
                    <a:gd name="T87" fmla="*/ 0 h 77"/>
                    <a:gd name="T88" fmla="*/ 1 w 77"/>
                    <a:gd name="T89" fmla="*/ 0 h 77"/>
                    <a:gd name="T90" fmla="*/ 1 w 77"/>
                    <a:gd name="T91" fmla="*/ 0 h 77"/>
                    <a:gd name="T92" fmla="*/ 1 w 77"/>
                    <a:gd name="T93" fmla="*/ 0 h 77"/>
                    <a:gd name="T94" fmla="*/ 1 w 77"/>
                    <a:gd name="T95" fmla="*/ 0 h 77"/>
                    <a:gd name="T96" fmla="*/ 1 w 77"/>
                    <a:gd name="T97" fmla="*/ 0 h 77"/>
                    <a:gd name="T98" fmla="*/ 1 w 77"/>
                    <a:gd name="T99" fmla="*/ 0 h 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
                    <a:gd name="T151" fmla="*/ 0 h 77"/>
                    <a:gd name="T152" fmla="*/ 77 w 77"/>
                    <a:gd name="T153" fmla="*/ 77 h 7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 h="77">
                      <a:moveTo>
                        <a:pt x="5" y="1"/>
                      </a:moveTo>
                      <a:lnTo>
                        <a:pt x="13" y="4"/>
                      </a:lnTo>
                      <a:lnTo>
                        <a:pt x="21" y="7"/>
                      </a:lnTo>
                      <a:lnTo>
                        <a:pt x="29" y="13"/>
                      </a:lnTo>
                      <a:lnTo>
                        <a:pt x="36" y="19"/>
                      </a:lnTo>
                      <a:lnTo>
                        <a:pt x="40" y="24"/>
                      </a:lnTo>
                      <a:lnTo>
                        <a:pt x="43" y="29"/>
                      </a:lnTo>
                      <a:lnTo>
                        <a:pt x="40" y="33"/>
                      </a:lnTo>
                      <a:lnTo>
                        <a:pt x="34" y="34"/>
                      </a:lnTo>
                      <a:lnTo>
                        <a:pt x="27" y="34"/>
                      </a:lnTo>
                      <a:lnTo>
                        <a:pt x="21" y="35"/>
                      </a:lnTo>
                      <a:lnTo>
                        <a:pt x="15" y="37"/>
                      </a:lnTo>
                      <a:lnTo>
                        <a:pt x="9" y="41"/>
                      </a:lnTo>
                      <a:lnTo>
                        <a:pt x="6" y="45"/>
                      </a:lnTo>
                      <a:lnTo>
                        <a:pt x="2" y="51"/>
                      </a:lnTo>
                      <a:lnTo>
                        <a:pt x="0" y="57"/>
                      </a:lnTo>
                      <a:lnTo>
                        <a:pt x="1" y="64"/>
                      </a:lnTo>
                      <a:lnTo>
                        <a:pt x="5" y="69"/>
                      </a:lnTo>
                      <a:lnTo>
                        <a:pt x="8" y="73"/>
                      </a:lnTo>
                      <a:lnTo>
                        <a:pt x="14" y="75"/>
                      </a:lnTo>
                      <a:lnTo>
                        <a:pt x="19" y="77"/>
                      </a:lnTo>
                      <a:lnTo>
                        <a:pt x="24" y="77"/>
                      </a:lnTo>
                      <a:lnTo>
                        <a:pt x="31" y="77"/>
                      </a:lnTo>
                      <a:lnTo>
                        <a:pt x="37" y="76"/>
                      </a:lnTo>
                      <a:lnTo>
                        <a:pt x="43" y="75"/>
                      </a:lnTo>
                      <a:lnTo>
                        <a:pt x="50" y="73"/>
                      </a:lnTo>
                      <a:lnTo>
                        <a:pt x="55" y="69"/>
                      </a:lnTo>
                      <a:lnTo>
                        <a:pt x="61" y="65"/>
                      </a:lnTo>
                      <a:lnTo>
                        <a:pt x="67" y="60"/>
                      </a:lnTo>
                      <a:lnTo>
                        <a:pt x="70" y="54"/>
                      </a:lnTo>
                      <a:lnTo>
                        <a:pt x="74" y="49"/>
                      </a:lnTo>
                      <a:lnTo>
                        <a:pt x="76" y="42"/>
                      </a:lnTo>
                      <a:lnTo>
                        <a:pt x="77" y="35"/>
                      </a:lnTo>
                      <a:lnTo>
                        <a:pt x="75" y="26"/>
                      </a:lnTo>
                      <a:lnTo>
                        <a:pt x="67" y="19"/>
                      </a:lnTo>
                      <a:lnTo>
                        <a:pt x="57" y="13"/>
                      </a:lnTo>
                      <a:lnTo>
                        <a:pt x="47" y="9"/>
                      </a:lnTo>
                      <a:lnTo>
                        <a:pt x="43" y="8"/>
                      </a:lnTo>
                      <a:lnTo>
                        <a:pt x="37" y="6"/>
                      </a:lnTo>
                      <a:lnTo>
                        <a:pt x="32" y="5"/>
                      </a:lnTo>
                      <a:lnTo>
                        <a:pt x="27" y="3"/>
                      </a:lnTo>
                      <a:lnTo>
                        <a:pt x="22" y="1"/>
                      </a:lnTo>
                      <a:lnTo>
                        <a:pt x="16" y="1"/>
                      </a:lnTo>
                      <a:lnTo>
                        <a:pt x="10" y="0"/>
                      </a:lnTo>
                      <a:lnTo>
                        <a:pt x="5"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2" name="Freeform 58"/>
                <p:cNvSpPr>
                  <a:spLocks/>
                </p:cNvSpPr>
                <p:nvPr/>
              </p:nvSpPr>
              <p:spPr bwMode="auto">
                <a:xfrm rot="-2279333">
                  <a:off x="845" y="3272"/>
                  <a:ext cx="41" cy="43"/>
                </a:xfrm>
                <a:custGeom>
                  <a:avLst/>
                  <a:gdLst>
                    <a:gd name="T0" fmla="*/ 0 w 83"/>
                    <a:gd name="T1" fmla="*/ 0 h 87"/>
                    <a:gd name="T2" fmla="*/ 0 w 83"/>
                    <a:gd name="T3" fmla="*/ 0 h 87"/>
                    <a:gd name="T4" fmla="*/ 0 w 83"/>
                    <a:gd name="T5" fmla="*/ 0 h 87"/>
                    <a:gd name="T6" fmla="*/ 0 w 83"/>
                    <a:gd name="T7" fmla="*/ 0 h 87"/>
                    <a:gd name="T8" fmla="*/ 0 w 83"/>
                    <a:gd name="T9" fmla="*/ 0 h 87"/>
                    <a:gd name="T10" fmla="*/ 0 w 83"/>
                    <a:gd name="T11" fmla="*/ 0 h 87"/>
                    <a:gd name="T12" fmla="*/ 0 w 83"/>
                    <a:gd name="T13" fmla="*/ 0 h 87"/>
                    <a:gd name="T14" fmla="*/ 0 w 83"/>
                    <a:gd name="T15" fmla="*/ 0 h 87"/>
                    <a:gd name="T16" fmla="*/ 0 w 83"/>
                    <a:gd name="T17" fmla="*/ 0 h 87"/>
                    <a:gd name="T18" fmla="*/ 0 w 83"/>
                    <a:gd name="T19" fmla="*/ 0 h 87"/>
                    <a:gd name="T20" fmla="*/ 0 w 83"/>
                    <a:gd name="T21" fmla="*/ 0 h 87"/>
                    <a:gd name="T22" fmla="*/ 0 w 83"/>
                    <a:gd name="T23" fmla="*/ 0 h 87"/>
                    <a:gd name="T24" fmla="*/ 0 w 83"/>
                    <a:gd name="T25" fmla="*/ 0 h 87"/>
                    <a:gd name="T26" fmla="*/ 0 w 83"/>
                    <a:gd name="T27" fmla="*/ 0 h 87"/>
                    <a:gd name="T28" fmla="*/ 0 w 83"/>
                    <a:gd name="T29" fmla="*/ 0 h 87"/>
                    <a:gd name="T30" fmla="*/ 0 w 83"/>
                    <a:gd name="T31" fmla="*/ 0 h 87"/>
                    <a:gd name="T32" fmla="*/ 0 w 83"/>
                    <a:gd name="T33" fmla="*/ 0 h 87"/>
                    <a:gd name="T34" fmla="*/ 0 w 83"/>
                    <a:gd name="T35" fmla="*/ 0 h 87"/>
                    <a:gd name="T36" fmla="*/ 0 w 83"/>
                    <a:gd name="T37" fmla="*/ 0 h 87"/>
                    <a:gd name="T38" fmla="*/ 0 w 83"/>
                    <a:gd name="T39" fmla="*/ 0 h 87"/>
                    <a:gd name="T40" fmla="*/ 0 w 83"/>
                    <a:gd name="T41" fmla="*/ 0 h 87"/>
                    <a:gd name="T42" fmla="*/ 0 w 83"/>
                    <a:gd name="T43" fmla="*/ 0 h 87"/>
                    <a:gd name="T44" fmla="*/ 0 w 83"/>
                    <a:gd name="T45" fmla="*/ 0 h 87"/>
                    <a:gd name="T46" fmla="*/ 0 w 83"/>
                    <a:gd name="T47" fmla="*/ 0 h 87"/>
                    <a:gd name="T48" fmla="*/ 0 w 83"/>
                    <a:gd name="T49" fmla="*/ 0 h 87"/>
                    <a:gd name="T50" fmla="*/ 0 w 83"/>
                    <a:gd name="T51" fmla="*/ 0 h 87"/>
                    <a:gd name="T52" fmla="*/ 0 w 83"/>
                    <a:gd name="T53" fmla="*/ 0 h 87"/>
                    <a:gd name="T54" fmla="*/ 0 w 83"/>
                    <a:gd name="T55" fmla="*/ 0 h 87"/>
                    <a:gd name="T56" fmla="*/ 0 w 83"/>
                    <a:gd name="T57" fmla="*/ 0 h 87"/>
                    <a:gd name="T58" fmla="*/ 0 w 83"/>
                    <a:gd name="T59" fmla="*/ 0 h 87"/>
                    <a:gd name="T60" fmla="*/ 0 w 83"/>
                    <a:gd name="T61" fmla="*/ 0 h 87"/>
                    <a:gd name="T62" fmla="*/ 0 w 83"/>
                    <a:gd name="T63" fmla="*/ 0 h 87"/>
                    <a:gd name="T64" fmla="*/ 0 w 83"/>
                    <a:gd name="T65" fmla="*/ 0 h 87"/>
                    <a:gd name="T66" fmla="*/ 0 w 83"/>
                    <a:gd name="T67" fmla="*/ 0 h 87"/>
                    <a:gd name="T68" fmla="*/ 0 w 83"/>
                    <a:gd name="T69" fmla="*/ 0 h 87"/>
                    <a:gd name="T70" fmla="*/ 0 w 83"/>
                    <a:gd name="T71" fmla="*/ 0 h 87"/>
                    <a:gd name="T72" fmla="*/ 0 w 83"/>
                    <a:gd name="T73" fmla="*/ 0 h 87"/>
                    <a:gd name="T74" fmla="*/ 0 w 83"/>
                    <a:gd name="T75" fmla="*/ 0 h 87"/>
                    <a:gd name="T76" fmla="*/ 0 w 83"/>
                    <a:gd name="T77" fmla="*/ 0 h 87"/>
                    <a:gd name="T78" fmla="*/ 0 w 83"/>
                    <a:gd name="T79" fmla="*/ 0 h 87"/>
                    <a:gd name="T80" fmla="*/ 0 w 83"/>
                    <a:gd name="T81" fmla="*/ 0 h 87"/>
                    <a:gd name="T82" fmla="*/ 0 w 83"/>
                    <a:gd name="T83" fmla="*/ 0 h 87"/>
                    <a:gd name="T84" fmla="*/ 0 w 83"/>
                    <a:gd name="T85" fmla="*/ 0 h 87"/>
                    <a:gd name="T86" fmla="*/ 0 w 83"/>
                    <a:gd name="T87" fmla="*/ 0 h 87"/>
                    <a:gd name="T88" fmla="*/ 0 w 83"/>
                    <a:gd name="T89" fmla="*/ 0 h 87"/>
                    <a:gd name="T90" fmla="*/ 0 w 8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
                    <a:gd name="T139" fmla="*/ 0 h 87"/>
                    <a:gd name="T140" fmla="*/ 83 w 8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 h="87">
                      <a:moveTo>
                        <a:pt x="24" y="0"/>
                      </a:moveTo>
                      <a:lnTo>
                        <a:pt x="32" y="5"/>
                      </a:lnTo>
                      <a:lnTo>
                        <a:pt x="40" y="10"/>
                      </a:lnTo>
                      <a:lnTo>
                        <a:pt x="47" y="17"/>
                      </a:lnTo>
                      <a:lnTo>
                        <a:pt x="54" y="23"/>
                      </a:lnTo>
                      <a:lnTo>
                        <a:pt x="59" y="32"/>
                      </a:lnTo>
                      <a:lnTo>
                        <a:pt x="61" y="41"/>
                      </a:lnTo>
                      <a:lnTo>
                        <a:pt x="60" y="49"/>
                      </a:lnTo>
                      <a:lnTo>
                        <a:pt x="55" y="58"/>
                      </a:lnTo>
                      <a:lnTo>
                        <a:pt x="46" y="63"/>
                      </a:lnTo>
                      <a:lnTo>
                        <a:pt x="38" y="58"/>
                      </a:lnTo>
                      <a:lnTo>
                        <a:pt x="31" y="51"/>
                      </a:lnTo>
                      <a:lnTo>
                        <a:pt x="29" y="48"/>
                      </a:lnTo>
                      <a:lnTo>
                        <a:pt x="29" y="45"/>
                      </a:lnTo>
                      <a:lnTo>
                        <a:pt x="27" y="43"/>
                      </a:lnTo>
                      <a:lnTo>
                        <a:pt x="25" y="41"/>
                      </a:lnTo>
                      <a:lnTo>
                        <a:pt x="23" y="40"/>
                      </a:lnTo>
                      <a:lnTo>
                        <a:pt x="10" y="43"/>
                      </a:lnTo>
                      <a:lnTo>
                        <a:pt x="2" y="52"/>
                      </a:lnTo>
                      <a:lnTo>
                        <a:pt x="0" y="64"/>
                      </a:lnTo>
                      <a:lnTo>
                        <a:pt x="5" y="75"/>
                      </a:lnTo>
                      <a:lnTo>
                        <a:pt x="9" y="80"/>
                      </a:lnTo>
                      <a:lnTo>
                        <a:pt x="16" y="83"/>
                      </a:lnTo>
                      <a:lnTo>
                        <a:pt x="23" y="86"/>
                      </a:lnTo>
                      <a:lnTo>
                        <a:pt x="30" y="87"/>
                      </a:lnTo>
                      <a:lnTo>
                        <a:pt x="37" y="87"/>
                      </a:lnTo>
                      <a:lnTo>
                        <a:pt x="45" y="86"/>
                      </a:lnTo>
                      <a:lnTo>
                        <a:pt x="52" y="83"/>
                      </a:lnTo>
                      <a:lnTo>
                        <a:pt x="58" y="81"/>
                      </a:lnTo>
                      <a:lnTo>
                        <a:pt x="70" y="72"/>
                      </a:lnTo>
                      <a:lnTo>
                        <a:pt x="80" y="59"/>
                      </a:lnTo>
                      <a:lnTo>
                        <a:pt x="83" y="44"/>
                      </a:lnTo>
                      <a:lnTo>
                        <a:pt x="80" y="28"/>
                      </a:lnTo>
                      <a:lnTo>
                        <a:pt x="75" y="22"/>
                      </a:lnTo>
                      <a:lnTo>
                        <a:pt x="70" y="17"/>
                      </a:lnTo>
                      <a:lnTo>
                        <a:pt x="63" y="12"/>
                      </a:lnTo>
                      <a:lnTo>
                        <a:pt x="56" y="8"/>
                      </a:lnTo>
                      <a:lnTo>
                        <a:pt x="48" y="6"/>
                      </a:lnTo>
                      <a:lnTo>
                        <a:pt x="40" y="3"/>
                      </a:lnTo>
                      <a:lnTo>
                        <a:pt x="32" y="2"/>
                      </a:lnTo>
                      <a:lnTo>
                        <a:pt x="25"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3" name="Freeform 59"/>
                <p:cNvSpPr>
                  <a:spLocks/>
                </p:cNvSpPr>
                <p:nvPr/>
              </p:nvSpPr>
              <p:spPr bwMode="auto">
                <a:xfrm rot="-2279333">
                  <a:off x="674" y="3383"/>
                  <a:ext cx="35" cy="112"/>
                </a:xfrm>
                <a:custGeom>
                  <a:avLst/>
                  <a:gdLst>
                    <a:gd name="T0" fmla="*/ 0 w 71"/>
                    <a:gd name="T1" fmla="*/ 0 h 225"/>
                    <a:gd name="T2" fmla="*/ 0 w 71"/>
                    <a:gd name="T3" fmla="*/ 0 h 225"/>
                    <a:gd name="T4" fmla="*/ 0 w 71"/>
                    <a:gd name="T5" fmla="*/ 0 h 225"/>
                    <a:gd name="T6" fmla="*/ 0 w 71"/>
                    <a:gd name="T7" fmla="*/ 0 h 225"/>
                    <a:gd name="T8" fmla="*/ 0 w 71"/>
                    <a:gd name="T9" fmla="*/ 0 h 225"/>
                    <a:gd name="T10" fmla="*/ 0 w 71"/>
                    <a:gd name="T11" fmla="*/ 0 h 225"/>
                    <a:gd name="T12" fmla="*/ 0 w 71"/>
                    <a:gd name="T13" fmla="*/ 0 h 225"/>
                    <a:gd name="T14" fmla="*/ 0 w 71"/>
                    <a:gd name="T15" fmla="*/ 0 h 225"/>
                    <a:gd name="T16" fmla="*/ 0 w 71"/>
                    <a:gd name="T17" fmla="*/ 0 h 225"/>
                    <a:gd name="T18" fmla="*/ 0 w 71"/>
                    <a:gd name="T19" fmla="*/ 0 h 225"/>
                    <a:gd name="T20" fmla="*/ 0 w 71"/>
                    <a:gd name="T21" fmla="*/ 0 h 225"/>
                    <a:gd name="T22" fmla="*/ 0 w 71"/>
                    <a:gd name="T23" fmla="*/ 0 h 225"/>
                    <a:gd name="T24" fmla="*/ 0 w 71"/>
                    <a:gd name="T25" fmla="*/ 0 h 225"/>
                    <a:gd name="T26" fmla="*/ 0 w 71"/>
                    <a:gd name="T27" fmla="*/ 0 h 225"/>
                    <a:gd name="T28" fmla="*/ 0 w 71"/>
                    <a:gd name="T29" fmla="*/ 0 h 225"/>
                    <a:gd name="T30" fmla="*/ 0 w 71"/>
                    <a:gd name="T31" fmla="*/ 0 h 225"/>
                    <a:gd name="T32" fmla="*/ 0 w 71"/>
                    <a:gd name="T33" fmla="*/ 0 h 225"/>
                    <a:gd name="T34" fmla="*/ 0 w 71"/>
                    <a:gd name="T35" fmla="*/ 0 h 225"/>
                    <a:gd name="T36" fmla="*/ 0 w 71"/>
                    <a:gd name="T37" fmla="*/ 0 h 225"/>
                    <a:gd name="T38" fmla="*/ 0 w 71"/>
                    <a:gd name="T39" fmla="*/ 0 h 225"/>
                    <a:gd name="T40" fmla="*/ 0 w 71"/>
                    <a:gd name="T41" fmla="*/ 0 h 225"/>
                    <a:gd name="T42" fmla="*/ 0 w 71"/>
                    <a:gd name="T43" fmla="*/ 0 h 225"/>
                    <a:gd name="T44" fmla="*/ 0 w 71"/>
                    <a:gd name="T45" fmla="*/ 0 h 225"/>
                    <a:gd name="T46" fmla="*/ 0 w 71"/>
                    <a:gd name="T47" fmla="*/ 0 h 225"/>
                    <a:gd name="T48" fmla="*/ 0 w 71"/>
                    <a:gd name="T49" fmla="*/ 0 h 225"/>
                    <a:gd name="T50" fmla="*/ 0 w 71"/>
                    <a:gd name="T51" fmla="*/ 0 h 225"/>
                    <a:gd name="T52" fmla="*/ 0 w 71"/>
                    <a:gd name="T53" fmla="*/ 0 h 225"/>
                    <a:gd name="T54" fmla="*/ 0 w 71"/>
                    <a:gd name="T55" fmla="*/ 0 h 225"/>
                    <a:gd name="T56" fmla="*/ 0 w 71"/>
                    <a:gd name="T57" fmla="*/ 0 h 225"/>
                    <a:gd name="T58" fmla="*/ 0 w 71"/>
                    <a:gd name="T59" fmla="*/ 0 h 225"/>
                    <a:gd name="T60" fmla="*/ 0 w 71"/>
                    <a:gd name="T61" fmla="*/ 0 h 225"/>
                    <a:gd name="T62" fmla="*/ 0 w 71"/>
                    <a:gd name="T63" fmla="*/ 0 h 225"/>
                    <a:gd name="T64" fmla="*/ 0 w 71"/>
                    <a:gd name="T65" fmla="*/ 0 h 225"/>
                    <a:gd name="T66" fmla="*/ 0 w 71"/>
                    <a:gd name="T67" fmla="*/ 0 h 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1"/>
                    <a:gd name="T103" fmla="*/ 0 h 225"/>
                    <a:gd name="T104" fmla="*/ 71 w 71"/>
                    <a:gd name="T105" fmla="*/ 225 h 2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1" h="225">
                      <a:moveTo>
                        <a:pt x="71" y="0"/>
                      </a:moveTo>
                      <a:lnTo>
                        <a:pt x="67" y="15"/>
                      </a:lnTo>
                      <a:lnTo>
                        <a:pt x="62" y="30"/>
                      </a:lnTo>
                      <a:lnTo>
                        <a:pt x="57" y="44"/>
                      </a:lnTo>
                      <a:lnTo>
                        <a:pt x="52" y="58"/>
                      </a:lnTo>
                      <a:lnTo>
                        <a:pt x="46" y="72"/>
                      </a:lnTo>
                      <a:lnTo>
                        <a:pt x="41" y="86"/>
                      </a:lnTo>
                      <a:lnTo>
                        <a:pt x="35" y="99"/>
                      </a:lnTo>
                      <a:lnTo>
                        <a:pt x="29" y="113"/>
                      </a:lnTo>
                      <a:lnTo>
                        <a:pt x="20" y="140"/>
                      </a:lnTo>
                      <a:lnTo>
                        <a:pt x="12" y="167"/>
                      </a:lnTo>
                      <a:lnTo>
                        <a:pt x="6" y="195"/>
                      </a:lnTo>
                      <a:lnTo>
                        <a:pt x="0" y="223"/>
                      </a:lnTo>
                      <a:lnTo>
                        <a:pt x="1" y="225"/>
                      </a:lnTo>
                      <a:lnTo>
                        <a:pt x="4" y="225"/>
                      </a:lnTo>
                      <a:lnTo>
                        <a:pt x="6" y="224"/>
                      </a:lnTo>
                      <a:lnTo>
                        <a:pt x="8" y="221"/>
                      </a:lnTo>
                      <a:lnTo>
                        <a:pt x="19" y="198"/>
                      </a:lnTo>
                      <a:lnTo>
                        <a:pt x="24" y="174"/>
                      </a:lnTo>
                      <a:lnTo>
                        <a:pt x="29" y="150"/>
                      </a:lnTo>
                      <a:lnTo>
                        <a:pt x="34" y="125"/>
                      </a:lnTo>
                      <a:lnTo>
                        <a:pt x="37" y="109"/>
                      </a:lnTo>
                      <a:lnTo>
                        <a:pt x="42" y="94"/>
                      </a:lnTo>
                      <a:lnTo>
                        <a:pt x="46" y="79"/>
                      </a:lnTo>
                      <a:lnTo>
                        <a:pt x="52" y="62"/>
                      </a:lnTo>
                      <a:lnTo>
                        <a:pt x="58" y="47"/>
                      </a:lnTo>
                      <a:lnTo>
                        <a:pt x="62" y="33"/>
                      </a:lnTo>
                      <a:lnTo>
                        <a:pt x="67" y="16"/>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4" name="Freeform 60"/>
                <p:cNvSpPr>
                  <a:spLocks/>
                </p:cNvSpPr>
                <p:nvPr/>
              </p:nvSpPr>
              <p:spPr bwMode="auto">
                <a:xfrm rot="-2279333">
                  <a:off x="826" y="3292"/>
                  <a:ext cx="42" cy="107"/>
                </a:xfrm>
                <a:custGeom>
                  <a:avLst/>
                  <a:gdLst>
                    <a:gd name="T0" fmla="*/ 1 w 84"/>
                    <a:gd name="T1" fmla="*/ 0 h 214"/>
                    <a:gd name="T2" fmla="*/ 1 w 84"/>
                    <a:gd name="T3" fmla="*/ 1 h 214"/>
                    <a:gd name="T4" fmla="*/ 1 w 84"/>
                    <a:gd name="T5" fmla="*/ 1 h 214"/>
                    <a:gd name="T6" fmla="*/ 1 w 84"/>
                    <a:gd name="T7" fmla="*/ 1 h 214"/>
                    <a:gd name="T8" fmla="*/ 1 w 84"/>
                    <a:gd name="T9" fmla="*/ 1 h 214"/>
                    <a:gd name="T10" fmla="*/ 1 w 84"/>
                    <a:gd name="T11" fmla="*/ 1 h 214"/>
                    <a:gd name="T12" fmla="*/ 1 w 84"/>
                    <a:gd name="T13" fmla="*/ 1 h 214"/>
                    <a:gd name="T14" fmla="*/ 1 w 84"/>
                    <a:gd name="T15" fmla="*/ 1 h 214"/>
                    <a:gd name="T16" fmla="*/ 0 w 84"/>
                    <a:gd name="T17" fmla="*/ 1 h 214"/>
                    <a:gd name="T18" fmla="*/ 0 w 84"/>
                    <a:gd name="T19" fmla="*/ 1 h 214"/>
                    <a:gd name="T20" fmla="*/ 1 w 84"/>
                    <a:gd name="T21" fmla="*/ 1 h 214"/>
                    <a:gd name="T22" fmla="*/ 1 w 84"/>
                    <a:gd name="T23" fmla="*/ 1 h 214"/>
                    <a:gd name="T24" fmla="*/ 1 w 84"/>
                    <a:gd name="T25" fmla="*/ 1 h 214"/>
                    <a:gd name="T26" fmla="*/ 1 w 84"/>
                    <a:gd name="T27" fmla="*/ 1 h 214"/>
                    <a:gd name="T28" fmla="*/ 1 w 84"/>
                    <a:gd name="T29" fmla="*/ 1 h 214"/>
                    <a:gd name="T30" fmla="*/ 1 w 84"/>
                    <a:gd name="T31" fmla="*/ 1 h 214"/>
                    <a:gd name="T32" fmla="*/ 1 w 84"/>
                    <a:gd name="T33" fmla="*/ 1 h 214"/>
                    <a:gd name="T34" fmla="*/ 1 w 84"/>
                    <a:gd name="T35" fmla="*/ 1 h 214"/>
                    <a:gd name="T36" fmla="*/ 1 w 84"/>
                    <a:gd name="T37" fmla="*/ 1 h 214"/>
                    <a:gd name="T38" fmla="*/ 1 w 84"/>
                    <a:gd name="T39" fmla="*/ 1 h 214"/>
                    <a:gd name="T40" fmla="*/ 1 w 84"/>
                    <a:gd name="T41" fmla="*/ 0 h 214"/>
                    <a:gd name="T42" fmla="*/ 1 w 84"/>
                    <a:gd name="T43" fmla="*/ 0 h 214"/>
                    <a:gd name="T44" fmla="*/ 1 w 84"/>
                    <a:gd name="T45" fmla="*/ 0 h 214"/>
                    <a:gd name="T46" fmla="*/ 1 w 84"/>
                    <a:gd name="T47" fmla="*/ 0 h 214"/>
                    <a:gd name="T48" fmla="*/ 1 w 84"/>
                    <a:gd name="T49" fmla="*/ 0 h 214"/>
                    <a:gd name="T50" fmla="*/ 1 w 84"/>
                    <a:gd name="T51" fmla="*/ 0 h 2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4"/>
                    <a:gd name="T79" fmla="*/ 0 h 214"/>
                    <a:gd name="T80" fmla="*/ 84 w 84"/>
                    <a:gd name="T81" fmla="*/ 214 h 2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4" h="214">
                      <a:moveTo>
                        <a:pt x="83" y="0"/>
                      </a:moveTo>
                      <a:lnTo>
                        <a:pt x="70" y="25"/>
                      </a:lnTo>
                      <a:lnTo>
                        <a:pt x="58" y="50"/>
                      </a:lnTo>
                      <a:lnTo>
                        <a:pt x="47" y="77"/>
                      </a:lnTo>
                      <a:lnTo>
                        <a:pt x="35" y="103"/>
                      </a:lnTo>
                      <a:lnTo>
                        <a:pt x="25" y="130"/>
                      </a:lnTo>
                      <a:lnTo>
                        <a:pt x="16" y="156"/>
                      </a:lnTo>
                      <a:lnTo>
                        <a:pt x="7" y="183"/>
                      </a:lnTo>
                      <a:lnTo>
                        <a:pt x="0" y="210"/>
                      </a:lnTo>
                      <a:lnTo>
                        <a:pt x="0" y="214"/>
                      </a:lnTo>
                      <a:lnTo>
                        <a:pt x="3" y="214"/>
                      </a:lnTo>
                      <a:lnTo>
                        <a:pt x="8" y="212"/>
                      </a:lnTo>
                      <a:lnTo>
                        <a:pt x="10" y="208"/>
                      </a:lnTo>
                      <a:lnTo>
                        <a:pt x="20" y="183"/>
                      </a:lnTo>
                      <a:lnTo>
                        <a:pt x="30" y="156"/>
                      </a:lnTo>
                      <a:lnTo>
                        <a:pt x="39" y="130"/>
                      </a:lnTo>
                      <a:lnTo>
                        <a:pt x="47" y="103"/>
                      </a:lnTo>
                      <a:lnTo>
                        <a:pt x="55" y="78"/>
                      </a:lnTo>
                      <a:lnTo>
                        <a:pt x="64" y="51"/>
                      </a:lnTo>
                      <a:lnTo>
                        <a:pt x="73" y="25"/>
                      </a:lnTo>
                      <a:lnTo>
                        <a:pt x="84"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5" name="Freeform 61"/>
                <p:cNvSpPr>
                  <a:spLocks/>
                </p:cNvSpPr>
                <p:nvPr/>
              </p:nvSpPr>
              <p:spPr bwMode="auto">
                <a:xfrm rot="-2279333">
                  <a:off x="649" y="3332"/>
                  <a:ext cx="216" cy="32"/>
                </a:xfrm>
                <a:custGeom>
                  <a:avLst/>
                  <a:gdLst>
                    <a:gd name="T0" fmla="*/ 1 w 432"/>
                    <a:gd name="T1" fmla="*/ 1 h 64"/>
                    <a:gd name="T2" fmla="*/ 1 w 432"/>
                    <a:gd name="T3" fmla="*/ 1 h 64"/>
                    <a:gd name="T4" fmla="*/ 1 w 432"/>
                    <a:gd name="T5" fmla="*/ 1 h 64"/>
                    <a:gd name="T6" fmla="*/ 1 w 432"/>
                    <a:gd name="T7" fmla="*/ 1 h 64"/>
                    <a:gd name="T8" fmla="*/ 1 w 432"/>
                    <a:gd name="T9" fmla="*/ 1 h 64"/>
                    <a:gd name="T10" fmla="*/ 1 w 432"/>
                    <a:gd name="T11" fmla="*/ 1 h 64"/>
                    <a:gd name="T12" fmla="*/ 1 w 432"/>
                    <a:gd name="T13" fmla="*/ 1 h 64"/>
                    <a:gd name="T14" fmla="*/ 1 w 432"/>
                    <a:gd name="T15" fmla="*/ 1 h 64"/>
                    <a:gd name="T16" fmla="*/ 1 w 432"/>
                    <a:gd name="T17" fmla="*/ 1 h 64"/>
                    <a:gd name="T18" fmla="*/ 1 w 432"/>
                    <a:gd name="T19" fmla="*/ 1 h 64"/>
                    <a:gd name="T20" fmla="*/ 1 w 432"/>
                    <a:gd name="T21" fmla="*/ 1 h 64"/>
                    <a:gd name="T22" fmla="*/ 1 w 432"/>
                    <a:gd name="T23" fmla="*/ 1 h 64"/>
                    <a:gd name="T24" fmla="*/ 1 w 432"/>
                    <a:gd name="T25" fmla="*/ 1 h 64"/>
                    <a:gd name="T26" fmla="*/ 1 w 432"/>
                    <a:gd name="T27" fmla="*/ 1 h 64"/>
                    <a:gd name="T28" fmla="*/ 1 w 432"/>
                    <a:gd name="T29" fmla="*/ 1 h 64"/>
                    <a:gd name="T30" fmla="*/ 1 w 432"/>
                    <a:gd name="T31" fmla="*/ 1 h 64"/>
                    <a:gd name="T32" fmla="*/ 1 w 432"/>
                    <a:gd name="T33" fmla="*/ 1 h 64"/>
                    <a:gd name="T34" fmla="*/ 1 w 432"/>
                    <a:gd name="T35" fmla="*/ 1 h 64"/>
                    <a:gd name="T36" fmla="*/ 1 w 432"/>
                    <a:gd name="T37" fmla="*/ 1 h 64"/>
                    <a:gd name="T38" fmla="*/ 1 w 432"/>
                    <a:gd name="T39" fmla="*/ 1 h 64"/>
                    <a:gd name="T40" fmla="*/ 1 w 432"/>
                    <a:gd name="T41" fmla="*/ 1 h 64"/>
                    <a:gd name="T42" fmla="*/ 1 w 432"/>
                    <a:gd name="T43" fmla="*/ 1 h 64"/>
                    <a:gd name="T44" fmla="*/ 1 w 432"/>
                    <a:gd name="T45" fmla="*/ 1 h 64"/>
                    <a:gd name="T46" fmla="*/ 1 w 432"/>
                    <a:gd name="T47" fmla="*/ 1 h 64"/>
                    <a:gd name="T48" fmla="*/ 1 w 432"/>
                    <a:gd name="T49" fmla="*/ 1 h 64"/>
                    <a:gd name="T50" fmla="*/ 1 w 432"/>
                    <a:gd name="T51" fmla="*/ 1 h 64"/>
                    <a:gd name="T52" fmla="*/ 1 w 432"/>
                    <a:gd name="T53" fmla="*/ 1 h 64"/>
                    <a:gd name="T54" fmla="*/ 1 w 432"/>
                    <a:gd name="T55" fmla="*/ 1 h 64"/>
                    <a:gd name="T56" fmla="*/ 1 w 432"/>
                    <a:gd name="T57" fmla="*/ 1 h 64"/>
                    <a:gd name="T58" fmla="*/ 1 w 432"/>
                    <a:gd name="T59" fmla="*/ 1 h 64"/>
                    <a:gd name="T60" fmla="*/ 1 w 432"/>
                    <a:gd name="T61" fmla="*/ 1 h 64"/>
                    <a:gd name="T62" fmla="*/ 1 w 432"/>
                    <a:gd name="T63" fmla="*/ 1 h 64"/>
                    <a:gd name="T64" fmla="*/ 1 w 432"/>
                    <a:gd name="T65" fmla="*/ 1 h 64"/>
                    <a:gd name="T66" fmla="*/ 1 w 432"/>
                    <a:gd name="T67" fmla="*/ 0 h 64"/>
                    <a:gd name="T68" fmla="*/ 0 w 432"/>
                    <a:gd name="T69" fmla="*/ 0 h 64"/>
                    <a:gd name="T70" fmla="*/ 0 w 432"/>
                    <a:gd name="T71" fmla="*/ 0 h 64"/>
                    <a:gd name="T72" fmla="*/ 0 w 432"/>
                    <a:gd name="T73" fmla="*/ 0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2"/>
                    <a:gd name="T112" fmla="*/ 0 h 64"/>
                    <a:gd name="T113" fmla="*/ 432 w 432"/>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2" h="64">
                      <a:moveTo>
                        <a:pt x="0" y="0"/>
                      </a:moveTo>
                      <a:lnTo>
                        <a:pt x="12" y="1"/>
                      </a:lnTo>
                      <a:lnTo>
                        <a:pt x="24" y="2"/>
                      </a:lnTo>
                      <a:lnTo>
                        <a:pt x="37" y="3"/>
                      </a:lnTo>
                      <a:lnTo>
                        <a:pt x="48" y="5"/>
                      </a:lnTo>
                      <a:lnTo>
                        <a:pt x="61" y="8"/>
                      </a:lnTo>
                      <a:lnTo>
                        <a:pt x="74" y="9"/>
                      </a:lnTo>
                      <a:lnTo>
                        <a:pt x="86" y="11"/>
                      </a:lnTo>
                      <a:lnTo>
                        <a:pt x="98" y="15"/>
                      </a:lnTo>
                      <a:lnTo>
                        <a:pt x="110" y="17"/>
                      </a:lnTo>
                      <a:lnTo>
                        <a:pt x="123" y="19"/>
                      </a:lnTo>
                      <a:lnTo>
                        <a:pt x="135" y="23"/>
                      </a:lnTo>
                      <a:lnTo>
                        <a:pt x="147" y="25"/>
                      </a:lnTo>
                      <a:lnTo>
                        <a:pt x="160" y="28"/>
                      </a:lnTo>
                      <a:lnTo>
                        <a:pt x="171" y="31"/>
                      </a:lnTo>
                      <a:lnTo>
                        <a:pt x="184" y="34"/>
                      </a:lnTo>
                      <a:lnTo>
                        <a:pt x="196" y="37"/>
                      </a:lnTo>
                      <a:lnTo>
                        <a:pt x="208" y="40"/>
                      </a:lnTo>
                      <a:lnTo>
                        <a:pt x="222" y="42"/>
                      </a:lnTo>
                      <a:lnTo>
                        <a:pt x="235" y="46"/>
                      </a:lnTo>
                      <a:lnTo>
                        <a:pt x="249" y="49"/>
                      </a:lnTo>
                      <a:lnTo>
                        <a:pt x="262" y="52"/>
                      </a:lnTo>
                      <a:lnTo>
                        <a:pt x="276" y="55"/>
                      </a:lnTo>
                      <a:lnTo>
                        <a:pt x="290" y="57"/>
                      </a:lnTo>
                      <a:lnTo>
                        <a:pt x="305" y="60"/>
                      </a:lnTo>
                      <a:lnTo>
                        <a:pt x="319" y="62"/>
                      </a:lnTo>
                      <a:lnTo>
                        <a:pt x="333" y="63"/>
                      </a:lnTo>
                      <a:lnTo>
                        <a:pt x="347" y="64"/>
                      </a:lnTo>
                      <a:lnTo>
                        <a:pt x="360" y="64"/>
                      </a:lnTo>
                      <a:lnTo>
                        <a:pt x="374" y="64"/>
                      </a:lnTo>
                      <a:lnTo>
                        <a:pt x="388" y="63"/>
                      </a:lnTo>
                      <a:lnTo>
                        <a:pt x="402" y="61"/>
                      </a:lnTo>
                      <a:lnTo>
                        <a:pt x="415" y="58"/>
                      </a:lnTo>
                      <a:lnTo>
                        <a:pt x="420" y="55"/>
                      </a:lnTo>
                      <a:lnTo>
                        <a:pt x="428" y="49"/>
                      </a:lnTo>
                      <a:lnTo>
                        <a:pt x="432" y="42"/>
                      </a:lnTo>
                      <a:lnTo>
                        <a:pt x="427" y="37"/>
                      </a:lnTo>
                      <a:lnTo>
                        <a:pt x="415" y="33"/>
                      </a:lnTo>
                      <a:lnTo>
                        <a:pt x="403" y="31"/>
                      </a:lnTo>
                      <a:lnTo>
                        <a:pt x="390" y="30"/>
                      </a:lnTo>
                      <a:lnTo>
                        <a:pt x="378" y="28"/>
                      </a:lnTo>
                      <a:lnTo>
                        <a:pt x="365" y="27"/>
                      </a:lnTo>
                      <a:lnTo>
                        <a:pt x="352" y="27"/>
                      </a:lnTo>
                      <a:lnTo>
                        <a:pt x="340" y="27"/>
                      </a:lnTo>
                      <a:lnTo>
                        <a:pt x="327" y="26"/>
                      </a:lnTo>
                      <a:lnTo>
                        <a:pt x="312" y="25"/>
                      </a:lnTo>
                      <a:lnTo>
                        <a:pt x="297" y="24"/>
                      </a:lnTo>
                      <a:lnTo>
                        <a:pt x="282" y="23"/>
                      </a:lnTo>
                      <a:lnTo>
                        <a:pt x="267" y="22"/>
                      </a:lnTo>
                      <a:lnTo>
                        <a:pt x="252" y="20"/>
                      </a:lnTo>
                      <a:lnTo>
                        <a:pt x="237" y="18"/>
                      </a:lnTo>
                      <a:lnTo>
                        <a:pt x="222" y="17"/>
                      </a:lnTo>
                      <a:lnTo>
                        <a:pt x="207" y="16"/>
                      </a:lnTo>
                      <a:lnTo>
                        <a:pt x="194" y="15"/>
                      </a:lnTo>
                      <a:lnTo>
                        <a:pt x="182" y="14"/>
                      </a:lnTo>
                      <a:lnTo>
                        <a:pt x="168" y="12"/>
                      </a:lnTo>
                      <a:lnTo>
                        <a:pt x="155" y="11"/>
                      </a:lnTo>
                      <a:lnTo>
                        <a:pt x="143" y="10"/>
                      </a:lnTo>
                      <a:lnTo>
                        <a:pt x="130" y="9"/>
                      </a:lnTo>
                      <a:lnTo>
                        <a:pt x="116" y="8"/>
                      </a:lnTo>
                      <a:lnTo>
                        <a:pt x="103" y="5"/>
                      </a:lnTo>
                      <a:lnTo>
                        <a:pt x="91" y="4"/>
                      </a:lnTo>
                      <a:lnTo>
                        <a:pt x="78" y="4"/>
                      </a:lnTo>
                      <a:lnTo>
                        <a:pt x="64" y="3"/>
                      </a:lnTo>
                      <a:lnTo>
                        <a:pt x="52" y="2"/>
                      </a:lnTo>
                      <a:lnTo>
                        <a:pt x="39" y="1"/>
                      </a:lnTo>
                      <a:lnTo>
                        <a:pt x="26" y="1"/>
                      </a:lnTo>
                      <a:lnTo>
                        <a:pt x="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6" name="Freeform 62"/>
                <p:cNvSpPr>
                  <a:spLocks/>
                </p:cNvSpPr>
                <p:nvPr/>
              </p:nvSpPr>
              <p:spPr bwMode="auto">
                <a:xfrm rot="-2279333">
                  <a:off x="709" y="3437"/>
                  <a:ext cx="172" cy="20"/>
                </a:xfrm>
                <a:custGeom>
                  <a:avLst/>
                  <a:gdLst>
                    <a:gd name="T0" fmla="*/ 0 w 345"/>
                    <a:gd name="T1" fmla="*/ 1 h 40"/>
                    <a:gd name="T2" fmla="*/ 0 w 345"/>
                    <a:gd name="T3" fmla="*/ 1 h 40"/>
                    <a:gd name="T4" fmla="*/ 0 w 345"/>
                    <a:gd name="T5" fmla="*/ 1 h 40"/>
                    <a:gd name="T6" fmla="*/ 0 w 345"/>
                    <a:gd name="T7" fmla="*/ 1 h 40"/>
                    <a:gd name="T8" fmla="*/ 0 w 345"/>
                    <a:gd name="T9" fmla="*/ 1 h 40"/>
                    <a:gd name="T10" fmla="*/ 0 w 345"/>
                    <a:gd name="T11" fmla="*/ 1 h 40"/>
                    <a:gd name="T12" fmla="*/ 0 w 345"/>
                    <a:gd name="T13" fmla="*/ 1 h 40"/>
                    <a:gd name="T14" fmla="*/ 0 w 345"/>
                    <a:gd name="T15" fmla="*/ 1 h 40"/>
                    <a:gd name="T16" fmla="*/ 0 w 345"/>
                    <a:gd name="T17" fmla="*/ 1 h 40"/>
                    <a:gd name="T18" fmla="*/ 0 w 345"/>
                    <a:gd name="T19" fmla="*/ 1 h 40"/>
                    <a:gd name="T20" fmla="*/ 0 w 345"/>
                    <a:gd name="T21" fmla="*/ 1 h 40"/>
                    <a:gd name="T22" fmla="*/ 0 w 345"/>
                    <a:gd name="T23" fmla="*/ 1 h 40"/>
                    <a:gd name="T24" fmla="*/ 0 w 345"/>
                    <a:gd name="T25" fmla="*/ 1 h 40"/>
                    <a:gd name="T26" fmla="*/ 0 w 345"/>
                    <a:gd name="T27" fmla="*/ 1 h 40"/>
                    <a:gd name="T28" fmla="*/ 0 w 345"/>
                    <a:gd name="T29" fmla="*/ 1 h 40"/>
                    <a:gd name="T30" fmla="*/ 0 w 345"/>
                    <a:gd name="T31" fmla="*/ 1 h 40"/>
                    <a:gd name="T32" fmla="*/ 0 w 345"/>
                    <a:gd name="T33" fmla="*/ 1 h 40"/>
                    <a:gd name="T34" fmla="*/ 0 w 345"/>
                    <a:gd name="T35" fmla="*/ 1 h 40"/>
                    <a:gd name="T36" fmla="*/ 0 w 345"/>
                    <a:gd name="T37" fmla="*/ 1 h 40"/>
                    <a:gd name="T38" fmla="*/ 0 w 345"/>
                    <a:gd name="T39" fmla="*/ 1 h 40"/>
                    <a:gd name="T40" fmla="*/ 0 w 345"/>
                    <a:gd name="T41" fmla="*/ 1 h 40"/>
                    <a:gd name="T42" fmla="*/ 0 w 345"/>
                    <a:gd name="T43" fmla="*/ 1 h 40"/>
                    <a:gd name="T44" fmla="*/ 0 w 345"/>
                    <a:gd name="T45" fmla="*/ 1 h 40"/>
                    <a:gd name="T46" fmla="*/ 0 w 345"/>
                    <a:gd name="T47" fmla="*/ 1 h 40"/>
                    <a:gd name="T48" fmla="*/ 0 w 345"/>
                    <a:gd name="T49" fmla="*/ 1 h 40"/>
                    <a:gd name="T50" fmla="*/ 0 w 345"/>
                    <a:gd name="T51" fmla="*/ 1 h 40"/>
                    <a:gd name="T52" fmla="*/ 0 w 345"/>
                    <a:gd name="T53" fmla="*/ 1 h 40"/>
                    <a:gd name="T54" fmla="*/ 0 w 345"/>
                    <a:gd name="T55" fmla="*/ 1 h 40"/>
                    <a:gd name="T56" fmla="*/ 0 w 345"/>
                    <a:gd name="T57" fmla="*/ 1 h 40"/>
                    <a:gd name="T58" fmla="*/ 0 w 345"/>
                    <a:gd name="T59" fmla="*/ 1 h 40"/>
                    <a:gd name="T60" fmla="*/ 0 w 345"/>
                    <a:gd name="T61" fmla="*/ 1 h 40"/>
                    <a:gd name="T62" fmla="*/ 0 w 345"/>
                    <a:gd name="T63" fmla="*/ 1 h 40"/>
                    <a:gd name="T64" fmla="*/ 0 w 345"/>
                    <a:gd name="T65" fmla="*/ 1 h 40"/>
                    <a:gd name="T66" fmla="*/ 0 w 345"/>
                    <a:gd name="T67" fmla="*/ 1 h 40"/>
                    <a:gd name="T68" fmla="*/ 0 w 345"/>
                    <a:gd name="T69" fmla="*/ 1 h 40"/>
                    <a:gd name="T70" fmla="*/ 0 w 345"/>
                    <a:gd name="T71" fmla="*/ 1 h 40"/>
                    <a:gd name="T72" fmla="*/ 0 w 345"/>
                    <a:gd name="T73" fmla="*/ 1 h 40"/>
                    <a:gd name="T74" fmla="*/ 0 w 345"/>
                    <a:gd name="T75" fmla="*/ 1 h 40"/>
                    <a:gd name="T76" fmla="*/ 0 w 345"/>
                    <a:gd name="T77" fmla="*/ 1 h 40"/>
                    <a:gd name="T78" fmla="*/ 0 w 345"/>
                    <a:gd name="T79" fmla="*/ 1 h 40"/>
                    <a:gd name="T80" fmla="*/ 0 w 345"/>
                    <a:gd name="T81" fmla="*/ 1 h 40"/>
                    <a:gd name="T82" fmla="*/ 0 w 345"/>
                    <a:gd name="T83" fmla="*/ 1 h 40"/>
                    <a:gd name="T84" fmla="*/ 0 w 345"/>
                    <a:gd name="T85" fmla="*/ 1 h 40"/>
                    <a:gd name="T86" fmla="*/ 0 w 345"/>
                    <a:gd name="T87" fmla="*/ 1 h 40"/>
                    <a:gd name="T88" fmla="*/ 0 w 345"/>
                    <a:gd name="T89" fmla="*/ 1 h 40"/>
                    <a:gd name="T90" fmla="*/ 0 w 345"/>
                    <a:gd name="T91" fmla="*/ 1 h 40"/>
                    <a:gd name="T92" fmla="*/ 0 w 345"/>
                    <a:gd name="T93" fmla="*/ 1 h 40"/>
                    <a:gd name="T94" fmla="*/ 0 w 345"/>
                    <a:gd name="T95" fmla="*/ 1 h 40"/>
                    <a:gd name="T96" fmla="*/ 0 w 345"/>
                    <a:gd name="T97" fmla="*/ 1 h 40"/>
                    <a:gd name="T98" fmla="*/ 0 w 345"/>
                    <a:gd name="T99" fmla="*/ 1 h 40"/>
                    <a:gd name="T100" fmla="*/ 0 w 345"/>
                    <a:gd name="T101" fmla="*/ 1 h 40"/>
                    <a:gd name="T102" fmla="*/ 0 w 345"/>
                    <a:gd name="T103" fmla="*/ 0 h 40"/>
                    <a:gd name="T104" fmla="*/ 0 w 345"/>
                    <a:gd name="T105" fmla="*/ 0 h 40"/>
                    <a:gd name="T106" fmla="*/ 0 w 345"/>
                    <a:gd name="T107" fmla="*/ 0 h 40"/>
                    <a:gd name="T108" fmla="*/ 0 w 345"/>
                    <a:gd name="T109" fmla="*/ 0 h 40"/>
                    <a:gd name="T110" fmla="*/ 0 w 345"/>
                    <a:gd name="T111" fmla="*/ 1 h 40"/>
                    <a:gd name="T112" fmla="*/ 0 w 345"/>
                    <a:gd name="T113" fmla="*/ 1 h 40"/>
                    <a:gd name="T114" fmla="*/ 0 w 345"/>
                    <a:gd name="T115" fmla="*/ 1 h 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5"/>
                    <a:gd name="T175" fmla="*/ 0 h 40"/>
                    <a:gd name="T176" fmla="*/ 345 w 345"/>
                    <a:gd name="T177" fmla="*/ 40 h 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5" h="40">
                      <a:moveTo>
                        <a:pt x="0" y="1"/>
                      </a:moveTo>
                      <a:lnTo>
                        <a:pt x="10" y="2"/>
                      </a:lnTo>
                      <a:lnTo>
                        <a:pt x="18" y="3"/>
                      </a:lnTo>
                      <a:lnTo>
                        <a:pt x="27" y="5"/>
                      </a:lnTo>
                      <a:lnTo>
                        <a:pt x="35" y="6"/>
                      </a:lnTo>
                      <a:lnTo>
                        <a:pt x="44" y="8"/>
                      </a:lnTo>
                      <a:lnTo>
                        <a:pt x="52" y="9"/>
                      </a:lnTo>
                      <a:lnTo>
                        <a:pt x="61" y="12"/>
                      </a:lnTo>
                      <a:lnTo>
                        <a:pt x="70" y="13"/>
                      </a:lnTo>
                      <a:lnTo>
                        <a:pt x="81" y="14"/>
                      </a:lnTo>
                      <a:lnTo>
                        <a:pt x="93" y="16"/>
                      </a:lnTo>
                      <a:lnTo>
                        <a:pt x="104" y="17"/>
                      </a:lnTo>
                      <a:lnTo>
                        <a:pt x="116" y="18"/>
                      </a:lnTo>
                      <a:lnTo>
                        <a:pt x="126" y="20"/>
                      </a:lnTo>
                      <a:lnTo>
                        <a:pt x="137" y="21"/>
                      </a:lnTo>
                      <a:lnTo>
                        <a:pt x="149" y="23"/>
                      </a:lnTo>
                      <a:lnTo>
                        <a:pt x="161" y="24"/>
                      </a:lnTo>
                      <a:lnTo>
                        <a:pt x="182" y="28"/>
                      </a:lnTo>
                      <a:lnTo>
                        <a:pt x="205" y="29"/>
                      </a:lnTo>
                      <a:lnTo>
                        <a:pt x="227" y="31"/>
                      </a:lnTo>
                      <a:lnTo>
                        <a:pt x="250" y="32"/>
                      </a:lnTo>
                      <a:lnTo>
                        <a:pt x="273" y="33"/>
                      </a:lnTo>
                      <a:lnTo>
                        <a:pt x="295" y="35"/>
                      </a:lnTo>
                      <a:lnTo>
                        <a:pt x="318" y="37"/>
                      </a:lnTo>
                      <a:lnTo>
                        <a:pt x="340" y="40"/>
                      </a:lnTo>
                      <a:lnTo>
                        <a:pt x="343" y="39"/>
                      </a:lnTo>
                      <a:lnTo>
                        <a:pt x="344" y="37"/>
                      </a:lnTo>
                      <a:lnTo>
                        <a:pt x="345" y="35"/>
                      </a:lnTo>
                      <a:lnTo>
                        <a:pt x="344" y="32"/>
                      </a:lnTo>
                      <a:lnTo>
                        <a:pt x="333" y="30"/>
                      </a:lnTo>
                      <a:lnTo>
                        <a:pt x="323" y="28"/>
                      </a:lnTo>
                      <a:lnTo>
                        <a:pt x="314" y="26"/>
                      </a:lnTo>
                      <a:lnTo>
                        <a:pt x="303" y="25"/>
                      </a:lnTo>
                      <a:lnTo>
                        <a:pt x="293" y="25"/>
                      </a:lnTo>
                      <a:lnTo>
                        <a:pt x="284" y="24"/>
                      </a:lnTo>
                      <a:lnTo>
                        <a:pt x="273" y="23"/>
                      </a:lnTo>
                      <a:lnTo>
                        <a:pt x="263" y="22"/>
                      </a:lnTo>
                      <a:lnTo>
                        <a:pt x="253" y="21"/>
                      </a:lnTo>
                      <a:lnTo>
                        <a:pt x="242" y="20"/>
                      </a:lnTo>
                      <a:lnTo>
                        <a:pt x="232" y="18"/>
                      </a:lnTo>
                      <a:lnTo>
                        <a:pt x="220" y="17"/>
                      </a:lnTo>
                      <a:lnTo>
                        <a:pt x="210" y="16"/>
                      </a:lnTo>
                      <a:lnTo>
                        <a:pt x="199" y="15"/>
                      </a:lnTo>
                      <a:lnTo>
                        <a:pt x="188" y="14"/>
                      </a:lnTo>
                      <a:lnTo>
                        <a:pt x="177" y="14"/>
                      </a:lnTo>
                      <a:lnTo>
                        <a:pt x="155" y="13"/>
                      </a:lnTo>
                      <a:lnTo>
                        <a:pt x="133" y="10"/>
                      </a:lnTo>
                      <a:lnTo>
                        <a:pt x="111" y="8"/>
                      </a:lnTo>
                      <a:lnTo>
                        <a:pt x="89" y="5"/>
                      </a:lnTo>
                      <a:lnTo>
                        <a:pt x="67" y="3"/>
                      </a:lnTo>
                      <a:lnTo>
                        <a:pt x="44" y="1"/>
                      </a:lnTo>
                      <a:lnTo>
                        <a:pt x="2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7" name="Freeform 63"/>
                <p:cNvSpPr>
                  <a:spLocks/>
                </p:cNvSpPr>
                <p:nvPr/>
              </p:nvSpPr>
              <p:spPr bwMode="auto">
                <a:xfrm rot="-2279333">
                  <a:off x="442" y="2986"/>
                  <a:ext cx="320" cy="34"/>
                </a:xfrm>
                <a:custGeom>
                  <a:avLst/>
                  <a:gdLst>
                    <a:gd name="T0" fmla="*/ 1 w 640"/>
                    <a:gd name="T1" fmla="*/ 0 h 69"/>
                    <a:gd name="T2" fmla="*/ 1 w 640"/>
                    <a:gd name="T3" fmla="*/ 0 h 69"/>
                    <a:gd name="T4" fmla="*/ 1 w 640"/>
                    <a:gd name="T5" fmla="*/ 0 h 69"/>
                    <a:gd name="T6" fmla="*/ 1 w 640"/>
                    <a:gd name="T7" fmla="*/ 0 h 69"/>
                    <a:gd name="T8" fmla="*/ 1 w 640"/>
                    <a:gd name="T9" fmla="*/ 0 h 69"/>
                    <a:gd name="T10" fmla="*/ 1 w 640"/>
                    <a:gd name="T11" fmla="*/ 0 h 69"/>
                    <a:gd name="T12" fmla="*/ 1 w 640"/>
                    <a:gd name="T13" fmla="*/ 0 h 69"/>
                    <a:gd name="T14" fmla="*/ 1 w 640"/>
                    <a:gd name="T15" fmla="*/ 0 h 69"/>
                    <a:gd name="T16" fmla="*/ 1 w 640"/>
                    <a:gd name="T17" fmla="*/ 0 h 69"/>
                    <a:gd name="T18" fmla="*/ 1 w 640"/>
                    <a:gd name="T19" fmla="*/ 0 h 69"/>
                    <a:gd name="T20" fmla="*/ 1 w 640"/>
                    <a:gd name="T21" fmla="*/ 0 h 69"/>
                    <a:gd name="T22" fmla="*/ 1 w 640"/>
                    <a:gd name="T23" fmla="*/ 0 h 69"/>
                    <a:gd name="T24" fmla="*/ 1 w 640"/>
                    <a:gd name="T25" fmla="*/ 0 h 69"/>
                    <a:gd name="T26" fmla="*/ 1 w 640"/>
                    <a:gd name="T27" fmla="*/ 0 h 69"/>
                    <a:gd name="T28" fmla="*/ 1 w 640"/>
                    <a:gd name="T29" fmla="*/ 0 h 69"/>
                    <a:gd name="T30" fmla="*/ 1 w 640"/>
                    <a:gd name="T31" fmla="*/ 0 h 69"/>
                    <a:gd name="T32" fmla="*/ 1 w 640"/>
                    <a:gd name="T33" fmla="*/ 0 h 69"/>
                    <a:gd name="T34" fmla="*/ 0 w 640"/>
                    <a:gd name="T35" fmla="*/ 0 h 69"/>
                    <a:gd name="T36" fmla="*/ 1 w 640"/>
                    <a:gd name="T37" fmla="*/ 0 h 69"/>
                    <a:gd name="T38" fmla="*/ 1 w 640"/>
                    <a:gd name="T39" fmla="*/ 0 h 69"/>
                    <a:gd name="T40" fmla="*/ 1 w 640"/>
                    <a:gd name="T41" fmla="*/ 0 h 69"/>
                    <a:gd name="T42" fmla="*/ 1 w 640"/>
                    <a:gd name="T43" fmla="*/ 0 h 69"/>
                    <a:gd name="T44" fmla="*/ 1 w 640"/>
                    <a:gd name="T45" fmla="*/ 0 h 69"/>
                    <a:gd name="T46" fmla="*/ 1 w 640"/>
                    <a:gd name="T47" fmla="*/ 0 h 69"/>
                    <a:gd name="T48" fmla="*/ 1 w 640"/>
                    <a:gd name="T49" fmla="*/ 0 h 69"/>
                    <a:gd name="T50" fmla="*/ 1 w 640"/>
                    <a:gd name="T51" fmla="*/ 0 h 69"/>
                    <a:gd name="T52" fmla="*/ 1 w 640"/>
                    <a:gd name="T53" fmla="*/ 0 h 69"/>
                    <a:gd name="T54" fmla="*/ 1 w 640"/>
                    <a:gd name="T55" fmla="*/ 0 h 69"/>
                    <a:gd name="T56" fmla="*/ 1 w 640"/>
                    <a:gd name="T57" fmla="*/ 0 h 69"/>
                    <a:gd name="T58" fmla="*/ 1 w 640"/>
                    <a:gd name="T59" fmla="*/ 0 h 69"/>
                    <a:gd name="T60" fmla="*/ 1 w 640"/>
                    <a:gd name="T61" fmla="*/ 0 h 69"/>
                    <a:gd name="T62" fmla="*/ 1 w 640"/>
                    <a:gd name="T63" fmla="*/ 0 h 69"/>
                    <a:gd name="T64" fmla="*/ 1 w 640"/>
                    <a:gd name="T65" fmla="*/ 0 h 69"/>
                    <a:gd name="T66" fmla="*/ 1 w 640"/>
                    <a:gd name="T67" fmla="*/ 0 h 69"/>
                    <a:gd name="T68" fmla="*/ 1 w 640"/>
                    <a:gd name="T69" fmla="*/ 0 h 69"/>
                    <a:gd name="T70" fmla="*/ 1 w 640"/>
                    <a:gd name="T71" fmla="*/ 0 h 69"/>
                    <a:gd name="T72" fmla="*/ 1 w 640"/>
                    <a:gd name="T73" fmla="*/ 0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0"/>
                    <a:gd name="T112" fmla="*/ 0 h 69"/>
                    <a:gd name="T113" fmla="*/ 640 w 640"/>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0" h="69">
                      <a:moveTo>
                        <a:pt x="640" y="69"/>
                      </a:moveTo>
                      <a:lnTo>
                        <a:pt x="621" y="66"/>
                      </a:lnTo>
                      <a:lnTo>
                        <a:pt x="602" y="64"/>
                      </a:lnTo>
                      <a:lnTo>
                        <a:pt x="583" y="61"/>
                      </a:lnTo>
                      <a:lnTo>
                        <a:pt x="564" y="59"/>
                      </a:lnTo>
                      <a:lnTo>
                        <a:pt x="545" y="58"/>
                      </a:lnTo>
                      <a:lnTo>
                        <a:pt x="525" y="57"/>
                      </a:lnTo>
                      <a:lnTo>
                        <a:pt x="505" y="54"/>
                      </a:lnTo>
                      <a:lnTo>
                        <a:pt x="486" y="53"/>
                      </a:lnTo>
                      <a:lnTo>
                        <a:pt x="466" y="52"/>
                      </a:lnTo>
                      <a:lnTo>
                        <a:pt x="447" y="51"/>
                      </a:lnTo>
                      <a:lnTo>
                        <a:pt x="428" y="50"/>
                      </a:lnTo>
                      <a:lnTo>
                        <a:pt x="409" y="49"/>
                      </a:lnTo>
                      <a:lnTo>
                        <a:pt x="389" y="47"/>
                      </a:lnTo>
                      <a:lnTo>
                        <a:pt x="369" y="46"/>
                      </a:lnTo>
                      <a:lnTo>
                        <a:pt x="350" y="45"/>
                      </a:lnTo>
                      <a:lnTo>
                        <a:pt x="330" y="43"/>
                      </a:lnTo>
                      <a:lnTo>
                        <a:pt x="310" y="40"/>
                      </a:lnTo>
                      <a:lnTo>
                        <a:pt x="289" y="38"/>
                      </a:lnTo>
                      <a:lnTo>
                        <a:pt x="269" y="36"/>
                      </a:lnTo>
                      <a:lnTo>
                        <a:pt x="249" y="34"/>
                      </a:lnTo>
                      <a:lnTo>
                        <a:pt x="228" y="31"/>
                      </a:lnTo>
                      <a:lnTo>
                        <a:pt x="207" y="28"/>
                      </a:lnTo>
                      <a:lnTo>
                        <a:pt x="186" y="25"/>
                      </a:lnTo>
                      <a:lnTo>
                        <a:pt x="167" y="23"/>
                      </a:lnTo>
                      <a:lnTo>
                        <a:pt x="146" y="20"/>
                      </a:lnTo>
                      <a:lnTo>
                        <a:pt x="125" y="17"/>
                      </a:lnTo>
                      <a:lnTo>
                        <a:pt x="105" y="14"/>
                      </a:lnTo>
                      <a:lnTo>
                        <a:pt x="85" y="12"/>
                      </a:lnTo>
                      <a:lnTo>
                        <a:pt x="64" y="8"/>
                      </a:lnTo>
                      <a:lnTo>
                        <a:pt x="43" y="6"/>
                      </a:lnTo>
                      <a:lnTo>
                        <a:pt x="24" y="2"/>
                      </a:lnTo>
                      <a:lnTo>
                        <a:pt x="3" y="0"/>
                      </a:lnTo>
                      <a:lnTo>
                        <a:pt x="2" y="1"/>
                      </a:lnTo>
                      <a:lnTo>
                        <a:pt x="1" y="4"/>
                      </a:lnTo>
                      <a:lnTo>
                        <a:pt x="0" y="6"/>
                      </a:lnTo>
                      <a:lnTo>
                        <a:pt x="1" y="7"/>
                      </a:lnTo>
                      <a:lnTo>
                        <a:pt x="20" y="12"/>
                      </a:lnTo>
                      <a:lnTo>
                        <a:pt x="39" y="15"/>
                      </a:lnTo>
                      <a:lnTo>
                        <a:pt x="58" y="17"/>
                      </a:lnTo>
                      <a:lnTo>
                        <a:pt x="78" y="20"/>
                      </a:lnTo>
                      <a:lnTo>
                        <a:pt x="96" y="22"/>
                      </a:lnTo>
                      <a:lnTo>
                        <a:pt x="116" y="23"/>
                      </a:lnTo>
                      <a:lnTo>
                        <a:pt x="136" y="25"/>
                      </a:lnTo>
                      <a:lnTo>
                        <a:pt x="155" y="28"/>
                      </a:lnTo>
                      <a:lnTo>
                        <a:pt x="172" y="30"/>
                      </a:lnTo>
                      <a:lnTo>
                        <a:pt x="191" y="34"/>
                      </a:lnTo>
                      <a:lnTo>
                        <a:pt x="208" y="36"/>
                      </a:lnTo>
                      <a:lnTo>
                        <a:pt x="227" y="39"/>
                      </a:lnTo>
                      <a:lnTo>
                        <a:pt x="244" y="42"/>
                      </a:lnTo>
                      <a:lnTo>
                        <a:pt x="261" y="44"/>
                      </a:lnTo>
                      <a:lnTo>
                        <a:pt x="280" y="46"/>
                      </a:lnTo>
                      <a:lnTo>
                        <a:pt x="297" y="49"/>
                      </a:lnTo>
                      <a:lnTo>
                        <a:pt x="319" y="51"/>
                      </a:lnTo>
                      <a:lnTo>
                        <a:pt x="340" y="52"/>
                      </a:lnTo>
                      <a:lnTo>
                        <a:pt x="361" y="54"/>
                      </a:lnTo>
                      <a:lnTo>
                        <a:pt x="382" y="55"/>
                      </a:lnTo>
                      <a:lnTo>
                        <a:pt x="404" y="58"/>
                      </a:lnTo>
                      <a:lnTo>
                        <a:pt x="425" y="59"/>
                      </a:lnTo>
                      <a:lnTo>
                        <a:pt x="447" y="60"/>
                      </a:lnTo>
                      <a:lnTo>
                        <a:pt x="469" y="61"/>
                      </a:lnTo>
                      <a:lnTo>
                        <a:pt x="489" y="62"/>
                      </a:lnTo>
                      <a:lnTo>
                        <a:pt x="511" y="64"/>
                      </a:lnTo>
                      <a:lnTo>
                        <a:pt x="533" y="65"/>
                      </a:lnTo>
                      <a:lnTo>
                        <a:pt x="554" y="66"/>
                      </a:lnTo>
                      <a:lnTo>
                        <a:pt x="576" y="67"/>
                      </a:lnTo>
                      <a:lnTo>
                        <a:pt x="598" y="67"/>
                      </a:lnTo>
                      <a:lnTo>
                        <a:pt x="618" y="68"/>
                      </a:lnTo>
                      <a:lnTo>
                        <a:pt x="64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8" name="Freeform 64"/>
                <p:cNvSpPr>
                  <a:spLocks/>
                </p:cNvSpPr>
                <p:nvPr/>
              </p:nvSpPr>
              <p:spPr bwMode="auto">
                <a:xfrm rot="-2279333">
                  <a:off x="695" y="2840"/>
                  <a:ext cx="41" cy="29"/>
                </a:xfrm>
                <a:custGeom>
                  <a:avLst/>
                  <a:gdLst>
                    <a:gd name="T0" fmla="*/ 0 w 83"/>
                    <a:gd name="T1" fmla="*/ 0 h 57"/>
                    <a:gd name="T2" fmla="*/ 0 w 83"/>
                    <a:gd name="T3" fmla="*/ 1 h 57"/>
                    <a:gd name="T4" fmla="*/ 0 w 83"/>
                    <a:gd name="T5" fmla="*/ 1 h 57"/>
                    <a:gd name="T6" fmla="*/ 0 w 83"/>
                    <a:gd name="T7" fmla="*/ 1 h 57"/>
                    <a:gd name="T8" fmla="*/ 0 w 83"/>
                    <a:gd name="T9" fmla="*/ 1 h 57"/>
                    <a:gd name="T10" fmla="*/ 0 w 83"/>
                    <a:gd name="T11" fmla="*/ 1 h 57"/>
                    <a:gd name="T12" fmla="*/ 0 w 83"/>
                    <a:gd name="T13" fmla="*/ 1 h 57"/>
                    <a:gd name="T14" fmla="*/ 0 w 83"/>
                    <a:gd name="T15" fmla="*/ 1 h 57"/>
                    <a:gd name="T16" fmla="*/ 0 w 83"/>
                    <a:gd name="T17" fmla="*/ 1 h 57"/>
                    <a:gd name="T18" fmla="*/ 0 w 83"/>
                    <a:gd name="T19" fmla="*/ 1 h 57"/>
                    <a:gd name="T20" fmla="*/ 0 w 83"/>
                    <a:gd name="T21" fmla="*/ 1 h 57"/>
                    <a:gd name="T22" fmla="*/ 0 w 83"/>
                    <a:gd name="T23" fmla="*/ 1 h 57"/>
                    <a:gd name="T24" fmla="*/ 0 w 83"/>
                    <a:gd name="T25" fmla="*/ 1 h 57"/>
                    <a:gd name="T26" fmla="*/ 0 w 83"/>
                    <a:gd name="T27" fmla="*/ 1 h 57"/>
                    <a:gd name="T28" fmla="*/ 0 w 83"/>
                    <a:gd name="T29" fmla="*/ 1 h 57"/>
                    <a:gd name="T30" fmla="*/ 0 w 83"/>
                    <a:gd name="T31" fmla="*/ 1 h 57"/>
                    <a:gd name="T32" fmla="*/ 0 w 83"/>
                    <a:gd name="T33" fmla="*/ 1 h 57"/>
                    <a:gd name="T34" fmla="*/ 0 w 83"/>
                    <a:gd name="T35" fmla="*/ 1 h 57"/>
                    <a:gd name="T36" fmla="*/ 0 w 83"/>
                    <a:gd name="T37" fmla="*/ 1 h 57"/>
                    <a:gd name="T38" fmla="*/ 0 w 83"/>
                    <a:gd name="T39" fmla="*/ 1 h 57"/>
                    <a:gd name="T40" fmla="*/ 0 w 83"/>
                    <a:gd name="T41" fmla="*/ 1 h 57"/>
                    <a:gd name="T42" fmla="*/ 0 w 83"/>
                    <a:gd name="T43" fmla="*/ 1 h 57"/>
                    <a:gd name="T44" fmla="*/ 0 w 83"/>
                    <a:gd name="T45" fmla="*/ 1 h 57"/>
                    <a:gd name="T46" fmla="*/ 0 w 83"/>
                    <a:gd name="T47" fmla="*/ 1 h 57"/>
                    <a:gd name="T48" fmla="*/ 0 w 83"/>
                    <a:gd name="T49" fmla="*/ 1 h 57"/>
                    <a:gd name="T50" fmla="*/ 0 w 83"/>
                    <a:gd name="T51" fmla="*/ 1 h 57"/>
                    <a:gd name="T52" fmla="*/ 0 w 83"/>
                    <a:gd name="T53" fmla="*/ 1 h 57"/>
                    <a:gd name="T54" fmla="*/ 0 w 83"/>
                    <a:gd name="T55" fmla="*/ 1 h 57"/>
                    <a:gd name="T56" fmla="*/ 0 w 83"/>
                    <a:gd name="T57" fmla="*/ 1 h 57"/>
                    <a:gd name="T58" fmla="*/ 0 w 83"/>
                    <a:gd name="T59" fmla="*/ 1 h 57"/>
                    <a:gd name="T60" fmla="*/ 0 w 83"/>
                    <a:gd name="T61" fmla="*/ 1 h 57"/>
                    <a:gd name="T62" fmla="*/ 0 w 83"/>
                    <a:gd name="T63" fmla="*/ 1 h 57"/>
                    <a:gd name="T64" fmla="*/ 0 w 83"/>
                    <a:gd name="T65" fmla="*/ 1 h 57"/>
                    <a:gd name="T66" fmla="*/ 0 w 83"/>
                    <a:gd name="T67" fmla="*/ 1 h 57"/>
                    <a:gd name="T68" fmla="*/ 0 w 83"/>
                    <a:gd name="T69" fmla="*/ 1 h 57"/>
                    <a:gd name="T70" fmla="*/ 0 w 83"/>
                    <a:gd name="T71" fmla="*/ 1 h 57"/>
                    <a:gd name="T72" fmla="*/ 0 w 83"/>
                    <a:gd name="T73" fmla="*/ 0 h 57"/>
                    <a:gd name="T74" fmla="*/ 0 w 83"/>
                    <a:gd name="T75" fmla="*/ 0 h 57"/>
                    <a:gd name="T76" fmla="*/ 0 w 83"/>
                    <a:gd name="T77" fmla="*/ 0 h 57"/>
                    <a:gd name="T78" fmla="*/ 0 w 83"/>
                    <a:gd name="T79" fmla="*/ 0 h 57"/>
                    <a:gd name="T80" fmla="*/ 0 w 83"/>
                    <a:gd name="T81" fmla="*/ 0 h 57"/>
                    <a:gd name="T82" fmla="*/ 0 w 83"/>
                    <a:gd name="T83" fmla="*/ 0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3"/>
                    <a:gd name="T127" fmla="*/ 0 h 57"/>
                    <a:gd name="T128" fmla="*/ 83 w 83"/>
                    <a:gd name="T129" fmla="*/ 57 h 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3" h="57">
                      <a:moveTo>
                        <a:pt x="20" y="0"/>
                      </a:moveTo>
                      <a:lnTo>
                        <a:pt x="14" y="7"/>
                      </a:lnTo>
                      <a:lnTo>
                        <a:pt x="9" y="14"/>
                      </a:lnTo>
                      <a:lnTo>
                        <a:pt x="5" y="20"/>
                      </a:lnTo>
                      <a:lnTo>
                        <a:pt x="1" y="29"/>
                      </a:lnTo>
                      <a:lnTo>
                        <a:pt x="0" y="34"/>
                      </a:lnTo>
                      <a:lnTo>
                        <a:pt x="0" y="40"/>
                      </a:lnTo>
                      <a:lnTo>
                        <a:pt x="2" y="44"/>
                      </a:lnTo>
                      <a:lnTo>
                        <a:pt x="7" y="48"/>
                      </a:lnTo>
                      <a:lnTo>
                        <a:pt x="14" y="53"/>
                      </a:lnTo>
                      <a:lnTo>
                        <a:pt x="22" y="56"/>
                      </a:lnTo>
                      <a:lnTo>
                        <a:pt x="31" y="57"/>
                      </a:lnTo>
                      <a:lnTo>
                        <a:pt x="41" y="57"/>
                      </a:lnTo>
                      <a:lnTo>
                        <a:pt x="51" y="56"/>
                      </a:lnTo>
                      <a:lnTo>
                        <a:pt x="60" y="55"/>
                      </a:lnTo>
                      <a:lnTo>
                        <a:pt x="69" y="53"/>
                      </a:lnTo>
                      <a:lnTo>
                        <a:pt x="78" y="52"/>
                      </a:lnTo>
                      <a:lnTo>
                        <a:pt x="81" y="50"/>
                      </a:lnTo>
                      <a:lnTo>
                        <a:pt x="82" y="47"/>
                      </a:lnTo>
                      <a:lnTo>
                        <a:pt x="83" y="45"/>
                      </a:lnTo>
                      <a:lnTo>
                        <a:pt x="82" y="44"/>
                      </a:lnTo>
                      <a:lnTo>
                        <a:pt x="75" y="42"/>
                      </a:lnTo>
                      <a:lnTo>
                        <a:pt x="69" y="42"/>
                      </a:lnTo>
                      <a:lnTo>
                        <a:pt x="62" y="42"/>
                      </a:lnTo>
                      <a:lnTo>
                        <a:pt x="56" y="44"/>
                      </a:lnTo>
                      <a:lnTo>
                        <a:pt x="50" y="44"/>
                      </a:lnTo>
                      <a:lnTo>
                        <a:pt x="43" y="45"/>
                      </a:lnTo>
                      <a:lnTo>
                        <a:pt x="37" y="45"/>
                      </a:lnTo>
                      <a:lnTo>
                        <a:pt x="30" y="45"/>
                      </a:lnTo>
                      <a:lnTo>
                        <a:pt x="23" y="45"/>
                      </a:lnTo>
                      <a:lnTo>
                        <a:pt x="15" y="42"/>
                      </a:lnTo>
                      <a:lnTo>
                        <a:pt x="7" y="39"/>
                      </a:lnTo>
                      <a:lnTo>
                        <a:pt x="5" y="33"/>
                      </a:lnTo>
                      <a:lnTo>
                        <a:pt x="6" y="25"/>
                      </a:lnTo>
                      <a:lnTo>
                        <a:pt x="9" y="16"/>
                      </a:lnTo>
                      <a:lnTo>
                        <a:pt x="14" y="7"/>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9" name="Freeform 65"/>
                <p:cNvSpPr>
                  <a:spLocks/>
                </p:cNvSpPr>
                <p:nvPr/>
              </p:nvSpPr>
              <p:spPr bwMode="auto">
                <a:xfrm rot="-2279333">
                  <a:off x="700" y="3593"/>
                  <a:ext cx="44"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7"/>
                      </a:lnTo>
                      <a:lnTo>
                        <a:pt x="43" y="12"/>
                      </a:lnTo>
                      <a:lnTo>
                        <a:pt x="51" y="19"/>
                      </a:lnTo>
                      <a:lnTo>
                        <a:pt x="56" y="27"/>
                      </a:lnTo>
                      <a:lnTo>
                        <a:pt x="60" y="36"/>
                      </a:lnTo>
                      <a:lnTo>
                        <a:pt x="60" y="47"/>
                      </a:lnTo>
                      <a:lnTo>
                        <a:pt x="56" y="58"/>
                      </a:lnTo>
                      <a:lnTo>
                        <a:pt x="53" y="64"/>
                      </a:lnTo>
                      <a:lnTo>
                        <a:pt x="48" y="69"/>
                      </a:lnTo>
                      <a:lnTo>
                        <a:pt x="42" y="73"/>
                      </a:lnTo>
                      <a:lnTo>
                        <a:pt x="37" y="76"/>
                      </a:lnTo>
                      <a:lnTo>
                        <a:pt x="31" y="78"/>
                      </a:lnTo>
                      <a:lnTo>
                        <a:pt x="24" y="79"/>
                      </a:lnTo>
                      <a:lnTo>
                        <a:pt x="17" y="79"/>
                      </a:lnTo>
                      <a:lnTo>
                        <a:pt x="10" y="78"/>
                      </a:lnTo>
                      <a:lnTo>
                        <a:pt x="7" y="78"/>
                      </a:lnTo>
                      <a:lnTo>
                        <a:pt x="2" y="81"/>
                      </a:lnTo>
                      <a:lnTo>
                        <a:pt x="0" y="85"/>
                      </a:lnTo>
                      <a:lnTo>
                        <a:pt x="0" y="88"/>
                      </a:lnTo>
                      <a:lnTo>
                        <a:pt x="9" y="101"/>
                      </a:lnTo>
                      <a:lnTo>
                        <a:pt x="19" y="107"/>
                      </a:lnTo>
                      <a:lnTo>
                        <a:pt x="32" y="109"/>
                      </a:lnTo>
                      <a:lnTo>
                        <a:pt x="45" y="106"/>
                      </a:lnTo>
                      <a:lnTo>
                        <a:pt x="57" y="100"/>
                      </a:lnTo>
                      <a:lnTo>
                        <a:pt x="69" y="92"/>
                      </a:lnTo>
                      <a:lnTo>
                        <a:pt x="78" y="80"/>
                      </a:lnTo>
                      <a:lnTo>
                        <a:pt x="85" y="69"/>
                      </a:lnTo>
                      <a:lnTo>
                        <a:pt x="88" y="54"/>
                      </a:lnTo>
                      <a:lnTo>
                        <a:pt x="86" y="41"/>
                      </a:lnTo>
                      <a:lnTo>
                        <a:pt x="79" y="30"/>
                      </a:lnTo>
                      <a:lnTo>
                        <a:pt x="69" y="19"/>
                      </a:lnTo>
                      <a:lnTo>
                        <a:pt x="56" y="11"/>
                      </a:lnTo>
                      <a:lnTo>
                        <a:pt x="43" y="4"/>
                      </a:lnTo>
                      <a:lnTo>
                        <a:pt x="28"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0" name="Freeform 66"/>
                <p:cNvSpPr>
                  <a:spLocks/>
                </p:cNvSpPr>
                <p:nvPr/>
              </p:nvSpPr>
              <p:spPr bwMode="auto">
                <a:xfrm rot="-2279333">
                  <a:off x="685" y="3593"/>
                  <a:ext cx="54" cy="53"/>
                </a:xfrm>
                <a:custGeom>
                  <a:avLst/>
                  <a:gdLst>
                    <a:gd name="T0" fmla="*/ 0 w 109"/>
                    <a:gd name="T1" fmla="*/ 1 h 106"/>
                    <a:gd name="T2" fmla="*/ 0 w 109"/>
                    <a:gd name="T3" fmla="*/ 1 h 106"/>
                    <a:gd name="T4" fmla="*/ 0 w 109"/>
                    <a:gd name="T5" fmla="*/ 1 h 106"/>
                    <a:gd name="T6" fmla="*/ 0 w 109"/>
                    <a:gd name="T7" fmla="*/ 1 h 106"/>
                    <a:gd name="T8" fmla="*/ 0 w 109"/>
                    <a:gd name="T9" fmla="*/ 1 h 106"/>
                    <a:gd name="T10" fmla="*/ 0 w 109"/>
                    <a:gd name="T11" fmla="*/ 1 h 106"/>
                    <a:gd name="T12" fmla="*/ 0 w 109"/>
                    <a:gd name="T13" fmla="*/ 1 h 106"/>
                    <a:gd name="T14" fmla="*/ 0 w 109"/>
                    <a:gd name="T15" fmla="*/ 1 h 106"/>
                    <a:gd name="T16" fmla="*/ 0 w 109"/>
                    <a:gd name="T17" fmla="*/ 1 h 106"/>
                    <a:gd name="T18" fmla="*/ 0 w 109"/>
                    <a:gd name="T19" fmla="*/ 1 h 106"/>
                    <a:gd name="T20" fmla="*/ 0 w 109"/>
                    <a:gd name="T21" fmla="*/ 1 h 106"/>
                    <a:gd name="T22" fmla="*/ 0 w 109"/>
                    <a:gd name="T23" fmla="*/ 1 h 106"/>
                    <a:gd name="T24" fmla="*/ 0 w 109"/>
                    <a:gd name="T25" fmla="*/ 1 h 106"/>
                    <a:gd name="T26" fmla="*/ 0 w 109"/>
                    <a:gd name="T27" fmla="*/ 1 h 106"/>
                    <a:gd name="T28" fmla="*/ 0 w 109"/>
                    <a:gd name="T29" fmla="*/ 1 h 106"/>
                    <a:gd name="T30" fmla="*/ 0 w 109"/>
                    <a:gd name="T31" fmla="*/ 1 h 106"/>
                    <a:gd name="T32" fmla="*/ 0 w 109"/>
                    <a:gd name="T33" fmla="*/ 1 h 106"/>
                    <a:gd name="T34" fmla="*/ 0 w 109"/>
                    <a:gd name="T35" fmla="*/ 1 h 106"/>
                    <a:gd name="T36" fmla="*/ 0 w 109"/>
                    <a:gd name="T37" fmla="*/ 1 h 106"/>
                    <a:gd name="T38" fmla="*/ 0 w 109"/>
                    <a:gd name="T39" fmla="*/ 1 h 106"/>
                    <a:gd name="T40" fmla="*/ 0 w 109"/>
                    <a:gd name="T41" fmla="*/ 1 h 106"/>
                    <a:gd name="T42" fmla="*/ 0 w 109"/>
                    <a:gd name="T43" fmla="*/ 1 h 106"/>
                    <a:gd name="T44" fmla="*/ 0 w 109"/>
                    <a:gd name="T45" fmla="*/ 1 h 106"/>
                    <a:gd name="T46" fmla="*/ 0 w 109"/>
                    <a:gd name="T47" fmla="*/ 1 h 106"/>
                    <a:gd name="T48" fmla="*/ 0 w 109"/>
                    <a:gd name="T49" fmla="*/ 1 h 106"/>
                    <a:gd name="T50" fmla="*/ 0 w 109"/>
                    <a:gd name="T51" fmla="*/ 0 h 106"/>
                    <a:gd name="T52" fmla="*/ 0 w 109"/>
                    <a:gd name="T53" fmla="*/ 1 h 106"/>
                    <a:gd name="T54" fmla="*/ 0 w 109"/>
                    <a:gd name="T55" fmla="*/ 1 h 106"/>
                    <a:gd name="T56" fmla="*/ 0 w 109"/>
                    <a:gd name="T57" fmla="*/ 1 h 106"/>
                    <a:gd name="T58" fmla="*/ 0 w 109"/>
                    <a:gd name="T59" fmla="*/ 1 h 106"/>
                    <a:gd name="T60" fmla="*/ 0 w 109"/>
                    <a:gd name="T61" fmla="*/ 1 h 106"/>
                    <a:gd name="T62" fmla="*/ 0 w 109"/>
                    <a:gd name="T63" fmla="*/ 1 h 106"/>
                    <a:gd name="T64" fmla="*/ 0 w 109"/>
                    <a:gd name="T65" fmla="*/ 1 h 106"/>
                    <a:gd name="T66" fmla="*/ 0 w 109"/>
                    <a:gd name="T67" fmla="*/ 1 h 106"/>
                    <a:gd name="T68" fmla="*/ 0 w 109"/>
                    <a:gd name="T69" fmla="*/ 1 h 106"/>
                    <a:gd name="T70" fmla="*/ 0 w 109"/>
                    <a:gd name="T71" fmla="*/ 1 h 106"/>
                    <a:gd name="T72" fmla="*/ 0 w 109"/>
                    <a:gd name="T73" fmla="*/ 1 h 106"/>
                    <a:gd name="T74" fmla="*/ 0 w 109"/>
                    <a:gd name="T75" fmla="*/ 1 h 106"/>
                    <a:gd name="T76" fmla="*/ 0 w 109"/>
                    <a:gd name="T77" fmla="*/ 1 h 106"/>
                    <a:gd name="T78" fmla="*/ 0 w 109"/>
                    <a:gd name="T79" fmla="*/ 1 h 106"/>
                    <a:gd name="T80" fmla="*/ 0 w 109"/>
                    <a:gd name="T81" fmla="*/ 1 h 106"/>
                    <a:gd name="T82" fmla="*/ 0 w 109"/>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9"/>
                    <a:gd name="T127" fmla="*/ 0 h 106"/>
                    <a:gd name="T128" fmla="*/ 109 w 109"/>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9" h="106">
                      <a:moveTo>
                        <a:pt x="13" y="106"/>
                      </a:moveTo>
                      <a:lnTo>
                        <a:pt x="10" y="97"/>
                      </a:lnTo>
                      <a:lnTo>
                        <a:pt x="7" y="89"/>
                      </a:lnTo>
                      <a:lnTo>
                        <a:pt x="5" y="79"/>
                      </a:lnTo>
                      <a:lnTo>
                        <a:pt x="3" y="70"/>
                      </a:lnTo>
                      <a:lnTo>
                        <a:pt x="3" y="60"/>
                      </a:lnTo>
                      <a:lnTo>
                        <a:pt x="6" y="49"/>
                      </a:lnTo>
                      <a:lnTo>
                        <a:pt x="10" y="40"/>
                      </a:lnTo>
                      <a:lnTo>
                        <a:pt x="14" y="31"/>
                      </a:lnTo>
                      <a:lnTo>
                        <a:pt x="22" y="20"/>
                      </a:lnTo>
                      <a:lnTo>
                        <a:pt x="33" y="13"/>
                      </a:lnTo>
                      <a:lnTo>
                        <a:pt x="44" y="9"/>
                      </a:lnTo>
                      <a:lnTo>
                        <a:pt x="57" y="9"/>
                      </a:lnTo>
                      <a:lnTo>
                        <a:pt x="70" y="13"/>
                      </a:lnTo>
                      <a:lnTo>
                        <a:pt x="82" y="18"/>
                      </a:lnTo>
                      <a:lnTo>
                        <a:pt x="93" y="25"/>
                      </a:lnTo>
                      <a:lnTo>
                        <a:pt x="103" y="33"/>
                      </a:lnTo>
                      <a:lnTo>
                        <a:pt x="105" y="33"/>
                      </a:lnTo>
                      <a:lnTo>
                        <a:pt x="108" y="33"/>
                      </a:lnTo>
                      <a:lnTo>
                        <a:pt x="109" y="31"/>
                      </a:lnTo>
                      <a:lnTo>
                        <a:pt x="109" y="30"/>
                      </a:lnTo>
                      <a:lnTo>
                        <a:pt x="101" y="20"/>
                      </a:lnTo>
                      <a:lnTo>
                        <a:pt x="90" y="11"/>
                      </a:lnTo>
                      <a:lnTo>
                        <a:pt x="79" y="6"/>
                      </a:lnTo>
                      <a:lnTo>
                        <a:pt x="67" y="1"/>
                      </a:lnTo>
                      <a:lnTo>
                        <a:pt x="56" y="0"/>
                      </a:lnTo>
                      <a:lnTo>
                        <a:pt x="43" y="2"/>
                      </a:lnTo>
                      <a:lnTo>
                        <a:pt x="32" y="7"/>
                      </a:lnTo>
                      <a:lnTo>
                        <a:pt x="21" y="15"/>
                      </a:lnTo>
                      <a:lnTo>
                        <a:pt x="14" y="23"/>
                      </a:lnTo>
                      <a:lnTo>
                        <a:pt x="10" y="31"/>
                      </a:lnTo>
                      <a:lnTo>
                        <a:pt x="6" y="40"/>
                      </a:lnTo>
                      <a:lnTo>
                        <a:pt x="3" y="49"/>
                      </a:lnTo>
                      <a:lnTo>
                        <a:pt x="0" y="64"/>
                      </a:lnTo>
                      <a:lnTo>
                        <a:pt x="3" y="78"/>
                      </a:lnTo>
                      <a:lnTo>
                        <a:pt x="7" y="92"/>
                      </a:lnTo>
                      <a:lnTo>
                        <a:pt x="12" y="106"/>
                      </a:lnTo>
                      <a:lnTo>
                        <a:pt x="13"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1" name="Freeform 67"/>
                <p:cNvSpPr>
                  <a:spLocks/>
                </p:cNvSpPr>
                <p:nvPr/>
              </p:nvSpPr>
              <p:spPr bwMode="auto">
                <a:xfrm rot="-2279333">
                  <a:off x="762" y="3562"/>
                  <a:ext cx="45"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6"/>
                      </a:lnTo>
                      <a:lnTo>
                        <a:pt x="45" y="12"/>
                      </a:lnTo>
                      <a:lnTo>
                        <a:pt x="52" y="19"/>
                      </a:lnTo>
                      <a:lnTo>
                        <a:pt x="57" y="27"/>
                      </a:lnTo>
                      <a:lnTo>
                        <a:pt x="60" y="36"/>
                      </a:lnTo>
                      <a:lnTo>
                        <a:pt x="60" y="47"/>
                      </a:lnTo>
                      <a:lnTo>
                        <a:pt x="56" y="57"/>
                      </a:lnTo>
                      <a:lnTo>
                        <a:pt x="53" y="63"/>
                      </a:lnTo>
                      <a:lnTo>
                        <a:pt x="48" y="69"/>
                      </a:lnTo>
                      <a:lnTo>
                        <a:pt x="42" y="73"/>
                      </a:lnTo>
                      <a:lnTo>
                        <a:pt x="37" y="76"/>
                      </a:lnTo>
                      <a:lnTo>
                        <a:pt x="31" y="78"/>
                      </a:lnTo>
                      <a:lnTo>
                        <a:pt x="24" y="79"/>
                      </a:lnTo>
                      <a:lnTo>
                        <a:pt x="17" y="79"/>
                      </a:lnTo>
                      <a:lnTo>
                        <a:pt x="10" y="78"/>
                      </a:lnTo>
                      <a:lnTo>
                        <a:pt x="7" y="78"/>
                      </a:lnTo>
                      <a:lnTo>
                        <a:pt x="3" y="81"/>
                      </a:lnTo>
                      <a:lnTo>
                        <a:pt x="0" y="85"/>
                      </a:lnTo>
                      <a:lnTo>
                        <a:pt x="0" y="88"/>
                      </a:lnTo>
                      <a:lnTo>
                        <a:pt x="9" y="101"/>
                      </a:lnTo>
                      <a:lnTo>
                        <a:pt x="20" y="107"/>
                      </a:lnTo>
                      <a:lnTo>
                        <a:pt x="32" y="109"/>
                      </a:lnTo>
                      <a:lnTo>
                        <a:pt x="46" y="106"/>
                      </a:lnTo>
                      <a:lnTo>
                        <a:pt x="57" y="100"/>
                      </a:lnTo>
                      <a:lnTo>
                        <a:pt x="69" y="92"/>
                      </a:lnTo>
                      <a:lnTo>
                        <a:pt x="78" y="80"/>
                      </a:lnTo>
                      <a:lnTo>
                        <a:pt x="85" y="69"/>
                      </a:lnTo>
                      <a:lnTo>
                        <a:pt x="88" y="54"/>
                      </a:lnTo>
                      <a:lnTo>
                        <a:pt x="86" y="41"/>
                      </a:lnTo>
                      <a:lnTo>
                        <a:pt x="80" y="30"/>
                      </a:lnTo>
                      <a:lnTo>
                        <a:pt x="70" y="19"/>
                      </a:lnTo>
                      <a:lnTo>
                        <a:pt x="57" y="11"/>
                      </a:lnTo>
                      <a:lnTo>
                        <a:pt x="44" y="4"/>
                      </a:lnTo>
                      <a:lnTo>
                        <a:pt x="30"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2" name="Freeform 68"/>
                <p:cNvSpPr>
                  <a:spLocks/>
                </p:cNvSpPr>
                <p:nvPr/>
              </p:nvSpPr>
              <p:spPr bwMode="auto">
                <a:xfrm rot="-2279333">
                  <a:off x="749" y="3562"/>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1" y="106"/>
                      </a:moveTo>
                      <a:lnTo>
                        <a:pt x="9" y="97"/>
                      </a:lnTo>
                      <a:lnTo>
                        <a:pt x="5" y="89"/>
                      </a:lnTo>
                      <a:lnTo>
                        <a:pt x="3" y="79"/>
                      </a:lnTo>
                      <a:lnTo>
                        <a:pt x="2" y="70"/>
                      </a:lnTo>
                      <a:lnTo>
                        <a:pt x="2" y="60"/>
                      </a:lnTo>
                      <a:lnTo>
                        <a:pt x="4" y="49"/>
                      </a:lnTo>
                      <a:lnTo>
                        <a:pt x="9" y="40"/>
                      </a:lnTo>
                      <a:lnTo>
                        <a:pt x="14" y="31"/>
                      </a:lnTo>
                      <a:lnTo>
                        <a:pt x="22" y="19"/>
                      </a:lnTo>
                      <a:lnTo>
                        <a:pt x="32" y="13"/>
                      </a:lnTo>
                      <a:lnTo>
                        <a:pt x="43" y="9"/>
                      </a:lnTo>
                      <a:lnTo>
                        <a:pt x="56" y="9"/>
                      </a:lnTo>
                      <a:lnTo>
                        <a:pt x="68" y="13"/>
                      </a:lnTo>
                      <a:lnTo>
                        <a:pt x="80" y="18"/>
                      </a:lnTo>
                      <a:lnTo>
                        <a:pt x="92" y="25"/>
                      </a:lnTo>
                      <a:lnTo>
                        <a:pt x="101" y="33"/>
                      </a:lnTo>
                      <a:lnTo>
                        <a:pt x="103" y="33"/>
                      </a:lnTo>
                      <a:lnTo>
                        <a:pt x="106" y="33"/>
                      </a:lnTo>
                      <a:lnTo>
                        <a:pt x="107" y="31"/>
                      </a:lnTo>
                      <a:lnTo>
                        <a:pt x="107" y="30"/>
                      </a:lnTo>
                      <a:lnTo>
                        <a:pt x="99" y="19"/>
                      </a:lnTo>
                      <a:lnTo>
                        <a:pt x="88" y="11"/>
                      </a:lnTo>
                      <a:lnTo>
                        <a:pt x="78" y="6"/>
                      </a:lnTo>
                      <a:lnTo>
                        <a:pt x="67" y="1"/>
                      </a:lnTo>
                      <a:lnTo>
                        <a:pt x="55" y="0"/>
                      </a:lnTo>
                      <a:lnTo>
                        <a:pt x="42" y="2"/>
                      </a:lnTo>
                      <a:lnTo>
                        <a:pt x="31" y="7"/>
                      </a:lnTo>
                      <a:lnTo>
                        <a:pt x="19" y="15"/>
                      </a:lnTo>
                      <a:lnTo>
                        <a:pt x="12" y="22"/>
                      </a:lnTo>
                      <a:lnTo>
                        <a:pt x="8" y="30"/>
                      </a:lnTo>
                      <a:lnTo>
                        <a:pt x="4" y="39"/>
                      </a:lnTo>
                      <a:lnTo>
                        <a:pt x="1" y="49"/>
                      </a:lnTo>
                      <a:lnTo>
                        <a:pt x="0" y="64"/>
                      </a:lnTo>
                      <a:lnTo>
                        <a:pt x="1" y="78"/>
                      </a:lnTo>
                      <a:lnTo>
                        <a:pt x="5" y="92"/>
                      </a:lnTo>
                      <a:lnTo>
                        <a:pt x="1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3" name="Freeform 69"/>
                <p:cNvSpPr>
                  <a:spLocks/>
                </p:cNvSpPr>
                <p:nvPr/>
              </p:nvSpPr>
              <p:spPr bwMode="auto">
                <a:xfrm rot="-2279333">
                  <a:off x="893" y="3494"/>
                  <a:ext cx="44" cy="54"/>
                </a:xfrm>
                <a:custGeom>
                  <a:avLst/>
                  <a:gdLst>
                    <a:gd name="T0" fmla="*/ 0 w 89"/>
                    <a:gd name="T1" fmla="*/ 0 h 110"/>
                    <a:gd name="T2" fmla="*/ 0 w 89"/>
                    <a:gd name="T3" fmla="*/ 0 h 110"/>
                    <a:gd name="T4" fmla="*/ 0 w 89"/>
                    <a:gd name="T5" fmla="*/ 0 h 110"/>
                    <a:gd name="T6" fmla="*/ 0 w 89"/>
                    <a:gd name="T7" fmla="*/ 0 h 110"/>
                    <a:gd name="T8" fmla="*/ 0 w 89"/>
                    <a:gd name="T9" fmla="*/ 0 h 110"/>
                    <a:gd name="T10" fmla="*/ 0 w 89"/>
                    <a:gd name="T11" fmla="*/ 0 h 110"/>
                    <a:gd name="T12" fmla="*/ 0 w 89"/>
                    <a:gd name="T13" fmla="*/ 0 h 110"/>
                    <a:gd name="T14" fmla="*/ 0 w 89"/>
                    <a:gd name="T15" fmla="*/ 0 h 110"/>
                    <a:gd name="T16" fmla="*/ 0 w 89"/>
                    <a:gd name="T17" fmla="*/ 0 h 110"/>
                    <a:gd name="T18" fmla="*/ 0 w 89"/>
                    <a:gd name="T19" fmla="*/ 0 h 110"/>
                    <a:gd name="T20" fmla="*/ 0 w 89"/>
                    <a:gd name="T21" fmla="*/ 0 h 110"/>
                    <a:gd name="T22" fmla="*/ 0 w 89"/>
                    <a:gd name="T23" fmla="*/ 0 h 110"/>
                    <a:gd name="T24" fmla="*/ 0 w 89"/>
                    <a:gd name="T25" fmla="*/ 0 h 110"/>
                    <a:gd name="T26" fmla="*/ 0 w 89"/>
                    <a:gd name="T27" fmla="*/ 0 h 110"/>
                    <a:gd name="T28" fmla="*/ 0 w 89"/>
                    <a:gd name="T29" fmla="*/ 0 h 110"/>
                    <a:gd name="T30" fmla="*/ 0 w 89"/>
                    <a:gd name="T31" fmla="*/ 0 h 110"/>
                    <a:gd name="T32" fmla="*/ 0 w 89"/>
                    <a:gd name="T33" fmla="*/ 0 h 110"/>
                    <a:gd name="T34" fmla="*/ 0 w 89"/>
                    <a:gd name="T35" fmla="*/ 0 h 110"/>
                    <a:gd name="T36" fmla="*/ 0 w 89"/>
                    <a:gd name="T37" fmla="*/ 0 h 110"/>
                    <a:gd name="T38" fmla="*/ 0 w 89"/>
                    <a:gd name="T39" fmla="*/ 0 h 110"/>
                    <a:gd name="T40" fmla="*/ 0 w 89"/>
                    <a:gd name="T41" fmla="*/ 0 h 110"/>
                    <a:gd name="T42" fmla="*/ 0 w 89"/>
                    <a:gd name="T43" fmla="*/ 0 h 110"/>
                    <a:gd name="T44" fmla="*/ 0 w 89"/>
                    <a:gd name="T45" fmla="*/ 0 h 110"/>
                    <a:gd name="T46" fmla="*/ 0 w 89"/>
                    <a:gd name="T47" fmla="*/ 0 h 110"/>
                    <a:gd name="T48" fmla="*/ 0 w 89"/>
                    <a:gd name="T49" fmla="*/ 0 h 110"/>
                    <a:gd name="T50" fmla="*/ 0 w 89"/>
                    <a:gd name="T51" fmla="*/ 0 h 110"/>
                    <a:gd name="T52" fmla="*/ 0 w 89"/>
                    <a:gd name="T53" fmla="*/ 0 h 110"/>
                    <a:gd name="T54" fmla="*/ 0 w 89"/>
                    <a:gd name="T55" fmla="*/ 0 h 110"/>
                    <a:gd name="T56" fmla="*/ 0 w 89"/>
                    <a:gd name="T57" fmla="*/ 0 h 110"/>
                    <a:gd name="T58" fmla="*/ 0 w 89"/>
                    <a:gd name="T59" fmla="*/ 0 h 110"/>
                    <a:gd name="T60" fmla="*/ 0 w 89"/>
                    <a:gd name="T61" fmla="*/ 0 h 110"/>
                    <a:gd name="T62" fmla="*/ 0 w 89"/>
                    <a:gd name="T63" fmla="*/ 0 h 110"/>
                    <a:gd name="T64" fmla="*/ 0 w 89"/>
                    <a:gd name="T65" fmla="*/ 0 h 110"/>
                    <a:gd name="T66" fmla="*/ 0 w 89"/>
                    <a:gd name="T67" fmla="*/ 0 h 110"/>
                    <a:gd name="T68" fmla="*/ 0 w 89"/>
                    <a:gd name="T69" fmla="*/ 0 h 110"/>
                    <a:gd name="T70" fmla="*/ 0 w 89"/>
                    <a:gd name="T71" fmla="*/ 0 h 110"/>
                    <a:gd name="T72" fmla="*/ 0 w 89"/>
                    <a:gd name="T73" fmla="*/ 0 h 110"/>
                    <a:gd name="T74" fmla="*/ 0 w 89"/>
                    <a:gd name="T75" fmla="*/ 0 h 110"/>
                    <a:gd name="T76" fmla="*/ 0 w 89"/>
                    <a:gd name="T77" fmla="*/ 0 h 110"/>
                    <a:gd name="T78" fmla="*/ 0 w 89"/>
                    <a:gd name="T79" fmla="*/ 0 h 110"/>
                    <a:gd name="T80" fmla="*/ 0 w 89"/>
                    <a:gd name="T81" fmla="*/ 0 h 110"/>
                    <a:gd name="T82" fmla="*/ 0 w 89"/>
                    <a:gd name="T83" fmla="*/ 0 h 1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10"/>
                    <a:gd name="T128" fmla="*/ 89 w 89"/>
                    <a:gd name="T129" fmla="*/ 110 h 1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10">
                      <a:moveTo>
                        <a:pt x="15" y="1"/>
                      </a:moveTo>
                      <a:lnTo>
                        <a:pt x="25" y="4"/>
                      </a:lnTo>
                      <a:lnTo>
                        <a:pt x="35" y="7"/>
                      </a:lnTo>
                      <a:lnTo>
                        <a:pt x="44" y="13"/>
                      </a:lnTo>
                      <a:lnTo>
                        <a:pt x="51" y="20"/>
                      </a:lnTo>
                      <a:lnTo>
                        <a:pt x="56" y="28"/>
                      </a:lnTo>
                      <a:lnTo>
                        <a:pt x="59" y="37"/>
                      </a:lnTo>
                      <a:lnTo>
                        <a:pt x="59" y="48"/>
                      </a:lnTo>
                      <a:lnTo>
                        <a:pt x="55" y="59"/>
                      </a:lnTo>
                      <a:lnTo>
                        <a:pt x="52" y="65"/>
                      </a:lnTo>
                      <a:lnTo>
                        <a:pt x="47" y="69"/>
                      </a:lnTo>
                      <a:lnTo>
                        <a:pt x="43" y="74"/>
                      </a:lnTo>
                      <a:lnTo>
                        <a:pt x="37" y="76"/>
                      </a:lnTo>
                      <a:lnTo>
                        <a:pt x="31" y="79"/>
                      </a:lnTo>
                      <a:lnTo>
                        <a:pt x="24" y="80"/>
                      </a:lnTo>
                      <a:lnTo>
                        <a:pt x="17" y="80"/>
                      </a:lnTo>
                      <a:lnTo>
                        <a:pt x="10" y="79"/>
                      </a:lnTo>
                      <a:lnTo>
                        <a:pt x="7" y="79"/>
                      </a:lnTo>
                      <a:lnTo>
                        <a:pt x="2" y="82"/>
                      </a:lnTo>
                      <a:lnTo>
                        <a:pt x="0" y="86"/>
                      </a:lnTo>
                      <a:lnTo>
                        <a:pt x="0" y="89"/>
                      </a:lnTo>
                      <a:lnTo>
                        <a:pt x="9" y="102"/>
                      </a:lnTo>
                      <a:lnTo>
                        <a:pt x="20" y="107"/>
                      </a:lnTo>
                      <a:lnTo>
                        <a:pt x="32" y="110"/>
                      </a:lnTo>
                      <a:lnTo>
                        <a:pt x="45" y="106"/>
                      </a:lnTo>
                      <a:lnTo>
                        <a:pt x="58" y="101"/>
                      </a:lnTo>
                      <a:lnTo>
                        <a:pt x="69" y="92"/>
                      </a:lnTo>
                      <a:lnTo>
                        <a:pt x="78" y="81"/>
                      </a:lnTo>
                      <a:lnTo>
                        <a:pt x="85" y="69"/>
                      </a:lnTo>
                      <a:lnTo>
                        <a:pt x="89" y="54"/>
                      </a:lnTo>
                      <a:lnTo>
                        <a:pt x="86" y="42"/>
                      </a:lnTo>
                      <a:lnTo>
                        <a:pt x="79" y="30"/>
                      </a:lnTo>
                      <a:lnTo>
                        <a:pt x="69" y="20"/>
                      </a:lnTo>
                      <a:lnTo>
                        <a:pt x="56" y="12"/>
                      </a:lnTo>
                      <a:lnTo>
                        <a:pt x="44" y="5"/>
                      </a:lnTo>
                      <a:lnTo>
                        <a:pt x="29" y="1"/>
                      </a:lnTo>
                      <a:lnTo>
                        <a:pt x="16" y="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4" name="Freeform 70"/>
                <p:cNvSpPr>
                  <a:spLocks/>
                </p:cNvSpPr>
                <p:nvPr/>
              </p:nvSpPr>
              <p:spPr bwMode="auto">
                <a:xfrm rot="-2279333">
                  <a:off x="877" y="3493"/>
                  <a:ext cx="54" cy="53"/>
                </a:xfrm>
                <a:custGeom>
                  <a:avLst/>
                  <a:gdLst>
                    <a:gd name="T0" fmla="*/ 1 w 107"/>
                    <a:gd name="T1" fmla="*/ 1 h 106"/>
                    <a:gd name="T2" fmla="*/ 1 w 107"/>
                    <a:gd name="T3" fmla="*/ 1 h 106"/>
                    <a:gd name="T4" fmla="*/ 1 w 107"/>
                    <a:gd name="T5" fmla="*/ 1 h 106"/>
                    <a:gd name="T6" fmla="*/ 1 w 107"/>
                    <a:gd name="T7" fmla="*/ 1 h 106"/>
                    <a:gd name="T8" fmla="*/ 1 w 107"/>
                    <a:gd name="T9" fmla="*/ 1 h 106"/>
                    <a:gd name="T10" fmla="*/ 1 w 107"/>
                    <a:gd name="T11" fmla="*/ 1 h 106"/>
                    <a:gd name="T12" fmla="*/ 1 w 107"/>
                    <a:gd name="T13" fmla="*/ 1 h 106"/>
                    <a:gd name="T14" fmla="*/ 1 w 107"/>
                    <a:gd name="T15" fmla="*/ 1 h 106"/>
                    <a:gd name="T16" fmla="*/ 1 w 107"/>
                    <a:gd name="T17" fmla="*/ 1 h 106"/>
                    <a:gd name="T18" fmla="*/ 1 w 107"/>
                    <a:gd name="T19" fmla="*/ 1 h 106"/>
                    <a:gd name="T20" fmla="*/ 1 w 107"/>
                    <a:gd name="T21" fmla="*/ 1 h 106"/>
                    <a:gd name="T22" fmla="*/ 1 w 107"/>
                    <a:gd name="T23" fmla="*/ 1 h 106"/>
                    <a:gd name="T24" fmla="*/ 1 w 107"/>
                    <a:gd name="T25" fmla="*/ 1 h 106"/>
                    <a:gd name="T26" fmla="*/ 1 w 107"/>
                    <a:gd name="T27" fmla="*/ 1 h 106"/>
                    <a:gd name="T28" fmla="*/ 1 w 107"/>
                    <a:gd name="T29" fmla="*/ 1 h 106"/>
                    <a:gd name="T30" fmla="*/ 1 w 107"/>
                    <a:gd name="T31" fmla="*/ 1 h 106"/>
                    <a:gd name="T32" fmla="*/ 1 w 107"/>
                    <a:gd name="T33" fmla="*/ 1 h 106"/>
                    <a:gd name="T34" fmla="*/ 1 w 107"/>
                    <a:gd name="T35" fmla="*/ 1 h 106"/>
                    <a:gd name="T36" fmla="*/ 1 w 107"/>
                    <a:gd name="T37" fmla="*/ 1 h 106"/>
                    <a:gd name="T38" fmla="*/ 1 w 107"/>
                    <a:gd name="T39" fmla="*/ 1 h 106"/>
                    <a:gd name="T40" fmla="*/ 1 w 107"/>
                    <a:gd name="T41" fmla="*/ 1 h 106"/>
                    <a:gd name="T42" fmla="*/ 1 w 107"/>
                    <a:gd name="T43" fmla="*/ 1 h 106"/>
                    <a:gd name="T44" fmla="*/ 1 w 107"/>
                    <a:gd name="T45" fmla="*/ 1 h 106"/>
                    <a:gd name="T46" fmla="*/ 1 w 107"/>
                    <a:gd name="T47" fmla="*/ 1 h 106"/>
                    <a:gd name="T48" fmla="*/ 1 w 107"/>
                    <a:gd name="T49" fmla="*/ 1 h 106"/>
                    <a:gd name="T50" fmla="*/ 1 w 107"/>
                    <a:gd name="T51" fmla="*/ 0 h 106"/>
                    <a:gd name="T52" fmla="*/ 1 w 107"/>
                    <a:gd name="T53" fmla="*/ 1 h 106"/>
                    <a:gd name="T54" fmla="*/ 1 w 107"/>
                    <a:gd name="T55" fmla="*/ 1 h 106"/>
                    <a:gd name="T56" fmla="*/ 1 w 107"/>
                    <a:gd name="T57" fmla="*/ 1 h 106"/>
                    <a:gd name="T58" fmla="*/ 1 w 107"/>
                    <a:gd name="T59" fmla="*/ 1 h 106"/>
                    <a:gd name="T60" fmla="*/ 1 w 107"/>
                    <a:gd name="T61" fmla="*/ 1 h 106"/>
                    <a:gd name="T62" fmla="*/ 1 w 107"/>
                    <a:gd name="T63" fmla="*/ 1 h 106"/>
                    <a:gd name="T64" fmla="*/ 1 w 107"/>
                    <a:gd name="T65" fmla="*/ 1 h 106"/>
                    <a:gd name="T66" fmla="*/ 0 w 107"/>
                    <a:gd name="T67" fmla="*/ 1 h 106"/>
                    <a:gd name="T68" fmla="*/ 1 w 107"/>
                    <a:gd name="T69" fmla="*/ 1 h 106"/>
                    <a:gd name="T70" fmla="*/ 1 w 107"/>
                    <a:gd name="T71" fmla="*/ 1 h 106"/>
                    <a:gd name="T72" fmla="*/ 1 w 107"/>
                    <a:gd name="T73" fmla="*/ 1 h 106"/>
                    <a:gd name="T74" fmla="*/ 1 w 107"/>
                    <a:gd name="T75" fmla="*/ 1 h 106"/>
                    <a:gd name="T76" fmla="*/ 1 w 107"/>
                    <a:gd name="T77" fmla="*/ 1 h 106"/>
                    <a:gd name="T78" fmla="*/ 1 w 107"/>
                    <a:gd name="T79" fmla="*/ 1 h 106"/>
                    <a:gd name="T80" fmla="*/ 1 w 107"/>
                    <a:gd name="T81" fmla="*/ 1 h 106"/>
                    <a:gd name="T82" fmla="*/ 1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6"/>
                      </a:lnTo>
                      <a:lnTo>
                        <a:pt x="7" y="88"/>
                      </a:lnTo>
                      <a:lnTo>
                        <a:pt x="4" y="79"/>
                      </a:lnTo>
                      <a:lnTo>
                        <a:pt x="2" y="70"/>
                      </a:lnTo>
                      <a:lnTo>
                        <a:pt x="2" y="60"/>
                      </a:lnTo>
                      <a:lnTo>
                        <a:pt x="6" y="49"/>
                      </a:lnTo>
                      <a:lnTo>
                        <a:pt x="9" y="40"/>
                      </a:lnTo>
                      <a:lnTo>
                        <a:pt x="14" y="31"/>
                      </a:lnTo>
                      <a:lnTo>
                        <a:pt x="22" y="19"/>
                      </a:lnTo>
                      <a:lnTo>
                        <a:pt x="32" y="12"/>
                      </a:lnTo>
                      <a:lnTo>
                        <a:pt x="44" y="9"/>
                      </a:lnTo>
                      <a:lnTo>
                        <a:pt x="56" y="9"/>
                      </a:lnTo>
                      <a:lnTo>
                        <a:pt x="69" y="12"/>
                      </a:lnTo>
                      <a:lnTo>
                        <a:pt x="82" y="18"/>
                      </a:lnTo>
                      <a:lnTo>
                        <a:pt x="92" y="25"/>
                      </a:lnTo>
                      <a:lnTo>
                        <a:pt x="102" y="33"/>
                      </a:lnTo>
                      <a:lnTo>
                        <a:pt x="103" y="34"/>
                      </a:lnTo>
                      <a:lnTo>
                        <a:pt x="106" y="33"/>
                      </a:lnTo>
                      <a:lnTo>
                        <a:pt x="107" y="32"/>
                      </a:lnTo>
                      <a:lnTo>
                        <a:pt x="107" y="30"/>
                      </a:lnTo>
                      <a:lnTo>
                        <a:pt x="99" y="19"/>
                      </a:lnTo>
                      <a:lnTo>
                        <a:pt x="89" y="11"/>
                      </a:lnTo>
                      <a:lnTo>
                        <a:pt x="78" y="5"/>
                      </a:lnTo>
                      <a:lnTo>
                        <a:pt x="67" y="1"/>
                      </a:lnTo>
                      <a:lnTo>
                        <a:pt x="55" y="0"/>
                      </a:lnTo>
                      <a:lnTo>
                        <a:pt x="42" y="2"/>
                      </a:lnTo>
                      <a:lnTo>
                        <a:pt x="31" y="7"/>
                      </a:lnTo>
                      <a:lnTo>
                        <a:pt x="21" y="15"/>
                      </a:lnTo>
                      <a:lnTo>
                        <a:pt x="14" y="23"/>
                      </a:lnTo>
                      <a:lnTo>
                        <a:pt x="9" y="31"/>
                      </a:lnTo>
                      <a:lnTo>
                        <a:pt x="6" y="40"/>
                      </a:lnTo>
                      <a:lnTo>
                        <a:pt x="2" y="49"/>
                      </a:lnTo>
                      <a:lnTo>
                        <a:pt x="0" y="64"/>
                      </a:lnTo>
                      <a:lnTo>
                        <a:pt x="2" y="78"/>
                      </a:lnTo>
                      <a:lnTo>
                        <a:pt x="7" y="92"/>
                      </a:lnTo>
                      <a:lnTo>
                        <a:pt x="11"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5" name="Freeform 71"/>
                <p:cNvSpPr>
                  <a:spLocks/>
                </p:cNvSpPr>
                <p:nvPr/>
              </p:nvSpPr>
              <p:spPr bwMode="auto">
                <a:xfrm rot="-2279333">
                  <a:off x="952" y="3459"/>
                  <a:ext cx="44" cy="54"/>
                </a:xfrm>
                <a:custGeom>
                  <a:avLst/>
                  <a:gdLst>
                    <a:gd name="T0" fmla="*/ 0 w 89"/>
                    <a:gd name="T1" fmla="*/ 0 h 108"/>
                    <a:gd name="T2" fmla="*/ 0 w 89"/>
                    <a:gd name="T3" fmla="*/ 1 h 108"/>
                    <a:gd name="T4" fmla="*/ 0 w 89"/>
                    <a:gd name="T5" fmla="*/ 1 h 108"/>
                    <a:gd name="T6" fmla="*/ 0 w 89"/>
                    <a:gd name="T7" fmla="*/ 1 h 108"/>
                    <a:gd name="T8" fmla="*/ 0 w 89"/>
                    <a:gd name="T9" fmla="*/ 1 h 108"/>
                    <a:gd name="T10" fmla="*/ 0 w 89"/>
                    <a:gd name="T11" fmla="*/ 1 h 108"/>
                    <a:gd name="T12" fmla="*/ 0 w 89"/>
                    <a:gd name="T13" fmla="*/ 1 h 108"/>
                    <a:gd name="T14" fmla="*/ 0 w 89"/>
                    <a:gd name="T15" fmla="*/ 1 h 108"/>
                    <a:gd name="T16" fmla="*/ 0 w 89"/>
                    <a:gd name="T17" fmla="*/ 1 h 108"/>
                    <a:gd name="T18" fmla="*/ 0 w 89"/>
                    <a:gd name="T19" fmla="*/ 1 h 108"/>
                    <a:gd name="T20" fmla="*/ 0 w 89"/>
                    <a:gd name="T21" fmla="*/ 1 h 108"/>
                    <a:gd name="T22" fmla="*/ 0 w 89"/>
                    <a:gd name="T23" fmla="*/ 1 h 108"/>
                    <a:gd name="T24" fmla="*/ 0 w 89"/>
                    <a:gd name="T25" fmla="*/ 1 h 108"/>
                    <a:gd name="T26" fmla="*/ 0 w 89"/>
                    <a:gd name="T27" fmla="*/ 1 h 108"/>
                    <a:gd name="T28" fmla="*/ 0 w 89"/>
                    <a:gd name="T29" fmla="*/ 1 h 108"/>
                    <a:gd name="T30" fmla="*/ 0 w 89"/>
                    <a:gd name="T31" fmla="*/ 1 h 108"/>
                    <a:gd name="T32" fmla="*/ 0 w 89"/>
                    <a:gd name="T33" fmla="*/ 1 h 108"/>
                    <a:gd name="T34" fmla="*/ 0 w 89"/>
                    <a:gd name="T35" fmla="*/ 1 h 108"/>
                    <a:gd name="T36" fmla="*/ 0 w 89"/>
                    <a:gd name="T37" fmla="*/ 1 h 108"/>
                    <a:gd name="T38" fmla="*/ 0 w 89"/>
                    <a:gd name="T39" fmla="*/ 1 h 108"/>
                    <a:gd name="T40" fmla="*/ 0 w 89"/>
                    <a:gd name="T41" fmla="*/ 1 h 108"/>
                    <a:gd name="T42" fmla="*/ 0 w 89"/>
                    <a:gd name="T43" fmla="*/ 1 h 108"/>
                    <a:gd name="T44" fmla="*/ 0 w 89"/>
                    <a:gd name="T45" fmla="*/ 1 h 108"/>
                    <a:gd name="T46" fmla="*/ 0 w 89"/>
                    <a:gd name="T47" fmla="*/ 1 h 108"/>
                    <a:gd name="T48" fmla="*/ 0 w 89"/>
                    <a:gd name="T49" fmla="*/ 1 h 108"/>
                    <a:gd name="T50" fmla="*/ 0 w 89"/>
                    <a:gd name="T51" fmla="*/ 1 h 108"/>
                    <a:gd name="T52" fmla="*/ 0 w 89"/>
                    <a:gd name="T53" fmla="*/ 1 h 108"/>
                    <a:gd name="T54" fmla="*/ 0 w 89"/>
                    <a:gd name="T55" fmla="*/ 1 h 108"/>
                    <a:gd name="T56" fmla="*/ 0 w 89"/>
                    <a:gd name="T57" fmla="*/ 1 h 108"/>
                    <a:gd name="T58" fmla="*/ 0 w 89"/>
                    <a:gd name="T59" fmla="*/ 1 h 108"/>
                    <a:gd name="T60" fmla="*/ 0 w 89"/>
                    <a:gd name="T61" fmla="*/ 1 h 108"/>
                    <a:gd name="T62" fmla="*/ 0 w 89"/>
                    <a:gd name="T63" fmla="*/ 1 h 108"/>
                    <a:gd name="T64" fmla="*/ 0 w 89"/>
                    <a:gd name="T65" fmla="*/ 1 h 108"/>
                    <a:gd name="T66" fmla="*/ 0 w 89"/>
                    <a:gd name="T67" fmla="*/ 1 h 108"/>
                    <a:gd name="T68" fmla="*/ 0 w 89"/>
                    <a:gd name="T69" fmla="*/ 1 h 108"/>
                    <a:gd name="T70" fmla="*/ 0 w 89"/>
                    <a:gd name="T71" fmla="*/ 1 h 108"/>
                    <a:gd name="T72" fmla="*/ 0 w 89"/>
                    <a:gd name="T73" fmla="*/ 0 h 108"/>
                    <a:gd name="T74" fmla="*/ 0 w 89"/>
                    <a:gd name="T75" fmla="*/ 0 h 108"/>
                    <a:gd name="T76" fmla="*/ 0 w 89"/>
                    <a:gd name="T77" fmla="*/ 0 h 108"/>
                    <a:gd name="T78" fmla="*/ 0 w 89"/>
                    <a:gd name="T79" fmla="*/ 0 h 108"/>
                    <a:gd name="T80" fmla="*/ 0 w 89"/>
                    <a:gd name="T81" fmla="*/ 0 h 108"/>
                    <a:gd name="T82" fmla="*/ 0 w 89"/>
                    <a:gd name="T83" fmla="*/ 0 h 1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08"/>
                    <a:gd name="T128" fmla="*/ 89 w 89"/>
                    <a:gd name="T129" fmla="*/ 108 h 1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08">
                      <a:moveTo>
                        <a:pt x="16" y="0"/>
                      </a:moveTo>
                      <a:lnTo>
                        <a:pt x="27" y="2"/>
                      </a:lnTo>
                      <a:lnTo>
                        <a:pt x="36" y="5"/>
                      </a:lnTo>
                      <a:lnTo>
                        <a:pt x="44" y="11"/>
                      </a:lnTo>
                      <a:lnTo>
                        <a:pt x="52" y="18"/>
                      </a:lnTo>
                      <a:lnTo>
                        <a:pt x="57" y="27"/>
                      </a:lnTo>
                      <a:lnTo>
                        <a:pt x="60" y="37"/>
                      </a:lnTo>
                      <a:lnTo>
                        <a:pt x="60" y="47"/>
                      </a:lnTo>
                      <a:lnTo>
                        <a:pt x="57" y="57"/>
                      </a:lnTo>
                      <a:lnTo>
                        <a:pt x="53" y="63"/>
                      </a:lnTo>
                      <a:lnTo>
                        <a:pt x="48" y="69"/>
                      </a:lnTo>
                      <a:lnTo>
                        <a:pt x="43" y="72"/>
                      </a:lnTo>
                      <a:lnTo>
                        <a:pt x="37" y="76"/>
                      </a:lnTo>
                      <a:lnTo>
                        <a:pt x="31" y="77"/>
                      </a:lnTo>
                      <a:lnTo>
                        <a:pt x="24" y="78"/>
                      </a:lnTo>
                      <a:lnTo>
                        <a:pt x="17" y="78"/>
                      </a:lnTo>
                      <a:lnTo>
                        <a:pt x="10" y="77"/>
                      </a:lnTo>
                      <a:lnTo>
                        <a:pt x="7" y="77"/>
                      </a:lnTo>
                      <a:lnTo>
                        <a:pt x="4" y="80"/>
                      </a:lnTo>
                      <a:lnTo>
                        <a:pt x="0" y="84"/>
                      </a:lnTo>
                      <a:lnTo>
                        <a:pt x="0" y="87"/>
                      </a:lnTo>
                      <a:lnTo>
                        <a:pt x="9" y="100"/>
                      </a:lnTo>
                      <a:lnTo>
                        <a:pt x="20" y="106"/>
                      </a:lnTo>
                      <a:lnTo>
                        <a:pt x="32" y="108"/>
                      </a:lnTo>
                      <a:lnTo>
                        <a:pt x="45" y="106"/>
                      </a:lnTo>
                      <a:lnTo>
                        <a:pt x="58" y="100"/>
                      </a:lnTo>
                      <a:lnTo>
                        <a:pt x="69" y="91"/>
                      </a:lnTo>
                      <a:lnTo>
                        <a:pt x="78" y="80"/>
                      </a:lnTo>
                      <a:lnTo>
                        <a:pt x="85" y="69"/>
                      </a:lnTo>
                      <a:lnTo>
                        <a:pt x="89" y="54"/>
                      </a:lnTo>
                      <a:lnTo>
                        <a:pt x="86" y="40"/>
                      </a:lnTo>
                      <a:lnTo>
                        <a:pt x="80" y="29"/>
                      </a:lnTo>
                      <a:lnTo>
                        <a:pt x="70" y="18"/>
                      </a:lnTo>
                      <a:lnTo>
                        <a:pt x="58" y="10"/>
                      </a:lnTo>
                      <a:lnTo>
                        <a:pt x="44" y="4"/>
                      </a:lnTo>
                      <a:lnTo>
                        <a:pt x="30" y="1"/>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6" name="Freeform 72"/>
                <p:cNvSpPr>
                  <a:spLocks/>
                </p:cNvSpPr>
                <p:nvPr/>
              </p:nvSpPr>
              <p:spPr bwMode="auto">
                <a:xfrm rot="-2279333">
                  <a:off x="939" y="3458"/>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7"/>
                      </a:lnTo>
                      <a:lnTo>
                        <a:pt x="6" y="88"/>
                      </a:lnTo>
                      <a:lnTo>
                        <a:pt x="4" y="80"/>
                      </a:lnTo>
                      <a:lnTo>
                        <a:pt x="2" y="70"/>
                      </a:lnTo>
                      <a:lnTo>
                        <a:pt x="2" y="60"/>
                      </a:lnTo>
                      <a:lnTo>
                        <a:pt x="5" y="50"/>
                      </a:lnTo>
                      <a:lnTo>
                        <a:pt x="9" y="40"/>
                      </a:lnTo>
                      <a:lnTo>
                        <a:pt x="14" y="31"/>
                      </a:lnTo>
                      <a:lnTo>
                        <a:pt x="22" y="20"/>
                      </a:lnTo>
                      <a:lnTo>
                        <a:pt x="32" y="12"/>
                      </a:lnTo>
                      <a:lnTo>
                        <a:pt x="44" y="8"/>
                      </a:lnTo>
                      <a:lnTo>
                        <a:pt x="55" y="9"/>
                      </a:lnTo>
                      <a:lnTo>
                        <a:pt x="68" y="13"/>
                      </a:lnTo>
                      <a:lnTo>
                        <a:pt x="81" y="17"/>
                      </a:lnTo>
                      <a:lnTo>
                        <a:pt x="91" y="25"/>
                      </a:lnTo>
                      <a:lnTo>
                        <a:pt x="101" y="33"/>
                      </a:lnTo>
                      <a:lnTo>
                        <a:pt x="104" y="33"/>
                      </a:lnTo>
                      <a:lnTo>
                        <a:pt x="106" y="32"/>
                      </a:lnTo>
                      <a:lnTo>
                        <a:pt x="107" y="31"/>
                      </a:lnTo>
                      <a:lnTo>
                        <a:pt x="107" y="30"/>
                      </a:lnTo>
                      <a:lnTo>
                        <a:pt x="99" y="20"/>
                      </a:lnTo>
                      <a:lnTo>
                        <a:pt x="89" y="12"/>
                      </a:lnTo>
                      <a:lnTo>
                        <a:pt x="77" y="6"/>
                      </a:lnTo>
                      <a:lnTo>
                        <a:pt x="66" y="1"/>
                      </a:lnTo>
                      <a:lnTo>
                        <a:pt x="54" y="0"/>
                      </a:lnTo>
                      <a:lnTo>
                        <a:pt x="42" y="1"/>
                      </a:lnTo>
                      <a:lnTo>
                        <a:pt x="30" y="6"/>
                      </a:lnTo>
                      <a:lnTo>
                        <a:pt x="20" y="14"/>
                      </a:lnTo>
                      <a:lnTo>
                        <a:pt x="13" y="22"/>
                      </a:lnTo>
                      <a:lnTo>
                        <a:pt x="8" y="30"/>
                      </a:lnTo>
                      <a:lnTo>
                        <a:pt x="5" y="39"/>
                      </a:lnTo>
                      <a:lnTo>
                        <a:pt x="1" y="50"/>
                      </a:lnTo>
                      <a:lnTo>
                        <a:pt x="0" y="65"/>
                      </a:lnTo>
                      <a:lnTo>
                        <a:pt x="1" y="78"/>
                      </a:lnTo>
                      <a:lnTo>
                        <a:pt x="6" y="92"/>
                      </a:lnTo>
                      <a:lnTo>
                        <a:pt x="10"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7" name="Freeform 73"/>
                <p:cNvSpPr>
                  <a:spLocks/>
                </p:cNvSpPr>
                <p:nvPr/>
              </p:nvSpPr>
              <p:spPr bwMode="auto">
                <a:xfrm rot="-2279333">
                  <a:off x="611" y="3604"/>
                  <a:ext cx="55" cy="104"/>
                </a:xfrm>
                <a:custGeom>
                  <a:avLst/>
                  <a:gdLst>
                    <a:gd name="T0" fmla="*/ 0 w 111"/>
                    <a:gd name="T1" fmla="*/ 1 h 208"/>
                    <a:gd name="T2" fmla="*/ 0 w 111"/>
                    <a:gd name="T3" fmla="*/ 1 h 208"/>
                    <a:gd name="T4" fmla="*/ 0 w 111"/>
                    <a:gd name="T5" fmla="*/ 1 h 208"/>
                    <a:gd name="T6" fmla="*/ 0 w 111"/>
                    <a:gd name="T7" fmla="*/ 1 h 208"/>
                    <a:gd name="T8" fmla="*/ 0 w 111"/>
                    <a:gd name="T9" fmla="*/ 1 h 208"/>
                    <a:gd name="T10" fmla="*/ 0 w 111"/>
                    <a:gd name="T11" fmla="*/ 1 h 208"/>
                    <a:gd name="T12" fmla="*/ 0 w 111"/>
                    <a:gd name="T13" fmla="*/ 1 h 208"/>
                    <a:gd name="T14" fmla="*/ 0 w 111"/>
                    <a:gd name="T15" fmla="*/ 1 h 208"/>
                    <a:gd name="T16" fmla="*/ 0 w 111"/>
                    <a:gd name="T17" fmla="*/ 1 h 208"/>
                    <a:gd name="T18" fmla="*/ 0 w 111"/>
                    <a:gd name="T19" fmla="*/ 1 h 208"/>
                    <a:gd name="T20" fmla="*/ 0 w 111"/>
                    <a:gd name="T21" fmla="*/ 1 h 208"/>
                    <a:gd name="T22" fmla="*/ 0 w 111"/>
                    <a:gd name="T23" fmla="*/ 1 h 208"/>
                    <a:gd name="T24" fmla="*/ 0 w 111"/>
                    <a:gd name="T25" fmla="*/ 1 h 208"/>
                    <a:gd name="T26" fmla="*/ 0 w 111"/>
                    <a:gd name="T27" fmla="*/ 1 h 208"/>
                    <a:gd name="T28" fmla="*/ 0 w 111"/>
                    <a:gd name="T29" fmla="*/ 1 h 208"/>
                    <a:gd name="T30" fmla="*/ 0 w 111"/>
                    <a:gd name="T31" fmla="*/ 1 h 208"/>
                    <a:gd name="T32" fmla="*/ 0 w 111"/>
                    <a:gd name="T33" fmla="*/ 1 h 208"/>
                    <a:gd name="T34" fmla="*/ 0 w 111"/>
                    <a:gd name="T35" fmla="*/ 1 h 208"/>
                    <a:gd name="T36" fmla="*/ 0 w 111"/>
                    <a:gd name="T37" fmla="*/ 1 h 208"/>
                    <a:gd name="T38" fmla="*/ 0 w 111"/>
                    <a:gd name="T39" fmla="*/ 1 h 208"/>
                    <a:gd name="T40" fmla="*/ 0 w 111"/>
                    <a:gd name="T41" fmla="*/ 1 h 208"/>
                    <a:gd name="T42" fmla="*/ 0 w 111"/>
                    <a:gd name="T43" fmla="*/ 1 h 208"/>
                    <a:gd name="T44" fmla="*/ 0 w 111"/>
                    <a:gd name="T45" fmla="*/ 1 h 208"/>
                    <a:gd name="T46" fmla="*/ 0 w 111"/>
                    <a:gd name="T47" fmla="*/ 1 h 208"/>
                    <a:gd name="T48" fmla="*/ 0 w 111"/>
                    <a:gd name="T49" fmla="*/ 1 h 208"/>
                    <a:gd name="T50" fmla="*/ 0 w 111"/>
                    <a:gd name="T51" fmla="*/ 1 h 208"/>
                    <a:gd name="T52" fmla="*/ 0 w 111"/>
                    <a:gd name="T53" fmla="*/ 1 h 208"/>
                    <a:gd name="T54" fmla="*/ 0 w 111"/>
                    <a:gd name="T55" fmla="*/ 1 h 208"/>
                    <a:gd name="T56" fmla="*/ 0 w 111"/>
                    <a:gd name="T57" fmla="*/ 1 h 208"/>
                    <a:gd name="T58" fmla="*/ 0 w 111"/>
                    <a:gd name="T59" fmla="*/ 1 h 208"/>
                    <a:gd name="T60" fmla="*/ 0 w 111"/>
                    <a:gd name="T61" fmla="*/ 1 h 208"/>
                    <a:gd name="T62" fmla="*/ 0 w 111"/>
                    <a:gd name="T63" fmla="*/ 1 h 208"/>
                    <a:gd name="T64" fmla="*/ 0 w 111"/>
                    <a:gd name="T65" fmla="*/ 1 h 208"/>
                    <a:gd name="T66" fmla="*/ 0 w 111"/>
                    <a:gd name="T67" fmla="*/ 1 h 208"/>
                    <a:gd name="T68" fmla="*/ 0 w 111"/>
                    <a:gd name="T69" fmla="*/ 1 h 208"/>
                    <a:gd name="T70" fmla="*/ 0 w 111"/>
                    <a:gd name="T71" fmla="*/ 0 h 208"/>
                    <a:gd name="T72" fmla="*/ 0 w 111"/>
                    <a:gd name="T73" fmla="*/ 0 h 208"/>
                    <a:gd name="T74" fmla="*/ 0 w 111"/>
                    <a:gd name="T75" fmla="*/ 0 h 208"/>
                    <a:gd name="T76" fmla="*/ 0 w 111"/>
                    <a:gd name="T77" fmla="*/ 0 h 208"/>
                    <a:gd name="T78" fmla="*/ 0 w 111"/>
                    <a:gd name="T79" fmla="*/ 1 h 208"/>
                    <a:gd name="T80" fmla="*/ 0 w 111"/>
                    <a:gd name="T81" fmla="*/ 1 h 208"/>
                    <a:gd name="T82" fmla="*/ 0 w 111"/>
                    <a:gd name="T83" fmla="*/ 1 h 2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1"/>
                    <a:gd name="T127" fmla="*/ 0 h 208"/>
                    <a:gd name="T128" fmla="*/ 111 w 111"/>
                    <a:gd name="T129" fmla="*/ 208 h 2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1" h="208">
                      <a:moveTo>
                        <a:pt x="0" y="1"/>
                      </a:moveTo>
                      <a:lnTo>
                        <a:pt x="15" y="4"/>
                      </a:lnTo>
                      <a:lnTo>
                        <a:pt x="32" y="8"/>
                      </a:lnTo>
                      <a:lnTo>
                        <a:pt x="51" y="14"/>
                      </a:lnTo>
                      <a:lnTo>
                        <a:pt x="67" y="23"/>
                      </a:lnTo>
                      <a:lnTo>
                        <a:pt x="81" y="34"/>
                      </a:lnTo>
                      <a:lnTo>
                        <a:pt x="90" y="47"/>
                      </a:lnTo>
                      <a:lnTo>
                        <a:pt x="93" y="62"/>
                      </a:lnTo>
                      <a:lnTo>
                        <a:pt x="89" y="80"/>
                      </a:lnTo>
                      <a:lnTo>
                        <a:pt x="82" y="95"/>
                      </a:lnTo>
                      <a:lnTo>
                        <a:pt x="75" y="110"/>
                      </a:lnTo>
                      <a:lnTo>
                        <a:pt x="68" y="126"/>
                      </a:lnTo>
                      <a:lnTo>
                        <a:pt x="64" y="143"/>
                      </a:lnTo>
                      <a:lnTo>
                        <a:pt x="61" y="159"/>
                      </a:lnTo>
                      <a:lnTo>
                        <a:pt x="62" y="175"/>
                      </a:lnTo>
                      <a:lnTo>
                        <a:pt x="67" y="191"/>
                      </a:lnTo>
                      <a:lnTo>
                        <a:pt x="77" y="205"/>
                      </a:lnTo>
                      <a:lnTo>
                        <a:pt x="83" y="208"/>
                      </a:lnTo>
                      <a:lnTo>
                        <a:pt x="88" y="204"/>
                      </a:lnTo>
                      <a:lnTo>
                        <a:pt x="91" y="197"/>
                      </a:lnTo>
                      <a:lnTo>
                        <a:pt x="92" y="191"/>
                      </a:lnTo>
                      <a:lnTo>
                        <a:pt x="91" y="166"/>
                      </a:lnTo>
                      <a:lnTo>
                        <a:pt x="92" y="142"/>
                      </a:lnTo>
                      <a:lnTo>
                        <a:pt x="97" y="118"/>
                      </a:lnTo>
                      <a:lnTo>
                        <a:pt x="104" y="95"/>
                      </a:lnTo>
                      <a:lnTo>
                        <a:pt x="108" y="82"/>
                      </a:lnTo>
                      <a:lnTo>
                        <a:pt x="111" y="66"/>
                      </a:lnTo>
                      <a:lnTo>
                        <a:pt x="111" y="51"/>
                      </a:lnTo>
                      <a:lnTo>
                        <a:pt x="106" y="38"/>
                      </a:lnTo>
                      <a:lnTo>
                        <a:pt x="97" y="28"/>
                      </a:lnTo>
                      <a:lnTo>
                        <a:pt x="85" y="19"/>
                      </a:lnTo>
                      <a:lnTo>
                        <a:pt x="73" y="12"/>
                      </a:lnTo>
                      <a:lnTo>
                        <a:pt x="59" y="7"/>
                      </a:lnTo>
                      <a:lnTo>
                        <a:pt x="44" y="4"/>
                      </a:lnTo>
                      <a:lnTo>
                        <a:pt x="29" y="1"/>
                      </a:lnTo>
                      <a:lnTo>
                        <a:pt x="14"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8" name="Freeform 74"/>
                <p:cNvSpPr>
                  <a:spLocks/>
                </p:cNvSpPr>
                <p:nvPr/>
              </p:nvSpPr>
              <p:spPr bwMode="auto">
                <a:xfrm rot="-2279333">
                  <a:off x="631" y="3685"/>
                  <a:ext cx="51" cy="23"/>
                </a:xfrm>
                <a:custGeom>
                  <a:avLst/>
                  <a:gdLst>
                    <a:gd name="T0" fmla="*/ 0 w 101"/>
                    <a:gd name="T1" fmla="*/ 1 h 46"/>
                    <a:gd name="T2" fmla="*/ 1 w 101"/>
                    <a:gd name="T3" fmla="*/ 1 h 46"/>
                    <a:gd name="T4" fmla="*/ 1 w 101"/>
                    <a:gd name="T5" fmla="*/ 1 h 46"/>
                    <a:gd name="T6" fmla="*/ 1 w 101"/>
                    <a:gd name="T7" fmla="*/ 1 h 46"/>
                    <a:gd name="T8" fmla="*/ 1 w 101"/>
                    <a:gd name="T9" fmla="*/ 1 h 46"/>
                    <a:gd name="T10" fmla="*/ 1 w 101"/>
                    <a:gd name="T11" fmla="*/ 1 h 46"/>
                    <a:gd name="T12" fmla="*/ 1 w 101"/>
                    <a:gd name="T13" fmla="*/ 1 h 46"/>
                    <a:gd name="T14" fmla="*/ 1 w 101"/>
                    <a:gd name="T15" fmla="*/ 1 h 46"/>
                    <a:gd name="T16" fmla="*/ 1 w 101"/>
                    <a:gd name="T17" fmla="*/ 1 h 46"/>
                    <a:gd name="T18" fmla="*/ 1 w 101"/>
                    <a:gd name="T19" fmla="*/ 1 h 46"/>
                    <a:gd name="T20" fmla="*/ 1 w 101"/>
                    <a:gd name="T21" fmla="*/ 1 h 46"/>
                    <a:gd name="T22" fmla="*/ 1 w 101"/>
                    <a:gd name="T23" fmla="*/ 1 h 46"/>
                    <a:gd name="T24" fmla="*/ 1 w 101"/>
                    <a:gd name="T25" fmla="*/ 1 h 46"/>
                    <a:gd name="T26" fmla="*/ 1 w 101"/>
                    <a:gd name="T27" fmla="*/ 1 h 46"/>
                    <a:gd name="T28" fmla="*/ 1 w 101"/>
                    <a:gd name="T29" fmla="*/ 1 h 46"/>
                    <a:gd name="T30" fmla="*/ 1 w 101"/>
                    <a:gd name="T31" fmla="*/ 1 h 46"/>
                    <a:gd name="T32" fmla="*/ 1 w 101"/>
                    <a:gd name="T33" fmla="*/ 1 h 46"/>
                    <a:gd name="T34" fmla="*/ 1 w 101"/>
                    <a:gd name="T35" fmla="*/ 1 h 46"/>
                    <a:gd name="T36" fmla="*/ 1 w 101"/>
                    <a:gd name="T37" fmla="*/ 1 h 46"/>
                    <a:gd name="T38" fmla="*/ 1 w 101"/>
                    <a:gd name="T39" fmla="*/ 1 h 46"/>
                    <a:gd name="T40" fmla="*/ 1 w 101"/>
                    <a:gd name="T41" fmla="*/ 1 h 46"/>
                    <a:gd name="T42" fmla="*/ 1 w 101"/>
                    <a:gd name="T43" fmla="*/ 1 h 46"/>
                    <a:gd name="T44" fmla="*/ 1 w 101"/>
                    <a:gd name="T45" fmla="*/ 1 h 46"/>
                    <a:gd name="T46" fmla="*/ 1 w 101"/>
                    <a:gd name="T47" fmla="*/ 1 h 46"/>
                    <a:gd name="T48" fmla="*/ 1 w 101"/>
                    <a:gd name="T49" fmla="*/ 1 h 46"/>
                    <a:gd name="T50" fmla="*/ 1 w 101"/>
                    <a:gd name="T51" fmla="*/ 1 h 46"/>
                    <a:gd name="T52" fmla="*/ 1 w 101"/>
                    <a:gd name="T53" fmla="*/ 1 h 46"/>
                    <a:gd name="T54" fmla="*/ 1 w 101"/>
                    <a:gd name="T55" fmla="*/ 1 h 46"/>
                    <a:gd name="T56" fmla="*/ 1 w 101"/>
                    <a:gd name="T57" fmla="*/ 1 h 46"/>
                    <a:gd name="T58" fmla="*/ 1 w 101"/>
                    <a:gd name="T59" fmla="*/ 1 h 46"/>
                    <a:gd name="T60" fmla="*/ 1 w 101"/>
                    <a:gd name="T61" fmla="*/ 1 h 46"/>
                    <a:gd name="T62" fmla="*/ 1 w 101"/>
                    <a:gd name="T63" fmla="*/ 1 h 46"/>
                    <a:gd name="T64" fmla="*/ 1 w 101"/>
                    <a:gd name="T65" fmla="*/ 0 h 46"/>
                    <a:gd name="T66" fmla="*/ 1 w 101"/>
                    <a:gd name="T67" fmla="*/ 0 h 46"/>
                    <a:gd name="T68" fmla="*/ 1 w 101"/>
                    <a:gd name="T69" fmla="*/ 0 h 46"/>
                    <a:gd name="T70" fmla="*/ 0 w 101"/>
                    <a:gd name="T71" fmla="*/ 1 h 46"/>
                    <a:gd name="T72" fmla="*/ 0 w 101"/>
                    <a:gd name="T73" fmla="*/ 1 h 46"/>
                    <a:gd name="T74" fmla="*/ 0 w 101"/>
                    <a:gd name="T75" fmla="*/ 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1"/>
                    <a:gd name="T115" fmla="*/ 0 h 46"/>
                    <a:gd name="T116" fmla="*/ 101 w 101"/>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1" h="46">
                      <a:moveTo>
                        <a:pt x="0" y="1"/>
                      </a:moveTo>
                      <a:lnTo>
                        <a:pt x="6" y="13"/>
                      </a:lnTo>
                      <a:lnTo>
                        <a:pt x="12" y="22"/>
                      </a:lnTo>
                      <a:lnTo>
                        <a:pt x="20" y="30"/>
                      </a:lnTo>
                      <a:lnTo>
                        <a:pt x="32" y="37"/>
                      </a:lnTo>
                      <a:lnTo>
                        <a:pt x="38" y="39"/>
                      </a:lnTo>
                      <a:lnTo>
                        <a:pt x="45" y="42"/>
                      </a:lnTo>
                      <a:lnTo>
                        <a:pt x="52" y="44"/>
                      </a:lnTo>
                      <a:lnTo>
                        <a:pt x="59" y="45"/>
                      </a:lnTo>
                      <a:lnTo>
                        <a:pt x="65" y="46"/>
                      </a:lnTo>
                      <a:lnTo>
                        <a:pt x="73" y="46"/>
                      </a:lnTo>
                      <a:lnTo>
                        <a:pt x="79" y="45"/>
                      </a:lnTo>
                      <a:lnTo>
                        <a:pt x="86" y="43"/>
                      </a:lnTo>
                      <a:lnTo>
                        <a:pt x="92" y="38"/>
                      </a:lnTo>
                      <a:lnTo>
                        <a:pt x="98" y="32"/>
                      </a:lnTo>
                      <a:lnTo>
                        <a:pt x="101" y="25"/>
                      </a:lnTo>
                      <a:lnTo>
                        <a:pt x="98" y="18"/>
                      </a:lnTo>
                      <a:lnTo>
                        <a:pt x="92" y="16"/>
                      </a:lnTo>
                      <a:lnTo>
                        <a:pt x="87" y="15"/>
                      </a:lnTo>
                      <a:lnTo>
                        <a:pt x="80" y="15"/>
                      </a:lnTo>
                      <a:lnTo>
                        <a:pt x="75" y="15"/>
                      </a:lnTo>
                      <a:lnTo>
                        <a:pt x="69" y="16"/>
                      </a:lnTo>
                      <a:lnTo>
                        <a:pt x="63" y="17"/>
                      </a:lnTo>
                      <a:lnTo>
                        <a:pt x="57" y="17"/>
                      </a:lnTo>
                      <a:lnTo>
                        <a:pt x="52" y="18"/>
                      </a:lnTo>
                      <a:lnTo>
                        <a:pt x="45" y="18"/>
                      </a:lnTo>
                      <a:lnTo>
                        <a:pt x="38" y="17"/>
                      </a:lnTo>
                      <a:lnTo>
                        <a:pt x="31" y="16"/>
                      </a:lnTo>
                      <a:lnTo>
                        <a:pt x="24" y="14"/>
                      </a:lnTo>
                      <a:lnTo>
                        <a:pt x="18" y="12"/>
                      </a:lnTo>
                      <a:lnTo>
                        <a:pt x="12" y="9"/>
                      </a:lnTo>
                      <a:lnTo>
                        <a:pt x="7" y="5"/>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9" name="Freeform 75"/>
                <p:cNvSpPr>
                  <a:spLocks/>
                </p:cNvSpPr>
                <p:nvPr/>
              </p:nvSpPr>
              <p:spPr bwMode="auto">
                <a:xfrm rot="-2279333">
                  <a:off x="828" y="2799"/>
                  <a:ext cx="17" cy="139"/>
                </a:xfrm>
                <a:custGeom>
                  <a:avLst/>
                  <a:gdLst>
                    <a:gd name="T0" fmla="*/ 0 w 35"/>
                    <a:gd name="T1" fmla="*/ 1 h 276"/>
                    <a:gd name="T2" fmla="*/ 0 w 35"/>
                    <a:gd name="T3" fmla="*/ 1 h 276"/>
                    <a:gd name="T4" fmla="*/ 0 w 35"/>
                    <a:gd name="T5" fmla="*/ 1 h 276"/>
                    <a:gd name="T6" fmla="*/ 0 w 35"/>
                    <a:gd name="T7" fmla="*/ 1 h 276"/>
                    <a:gd name="T8" fmla="*/ 0 w 35"/>
                    <a:gd name="T9" fmla="*/ 1 h 276"/>
                    <a:gd name="T10" fmla="*/ 0 w 35"/>
                    <a:gd name="T11" fmla="*/ 1 h 276"/>
                    <a:gd name="T12" fmla="*/ 0 w 35"/>
                    <a:gd name="T13" fmla="*/ 1 h 276"/>
                    <a:gd name="T14" fmla="*/ 0 w 35"/>
                    <a:gd name="T15" fmla="*/ 1 h 276"/>
                    <a:gd name="T16" fmla="*/ 0 w 35"/>
                    <a:gd name="T17" fmla="*/ 1 h 276"/>
                    <a:gd name="T18" fmla="*/ 0 w 35"/>
                    <a:gd name="T19" fmla="*/ 1 h 276"/>
                    <a:gd name="T20" fmla="*/ 0 w 35"/>
                    <a:gd name="T21" fmla="*/ 1 h 276"/>
                    <a:gd name="T22" fmla="*/ 0 w 35"/>
                    <a:gd name="T23" fmla="*/ 1 h 276"/>
                    <a:gd name="T24" fmla="*/ 0 w 35"/>
                    <a:gd name="T25" fmla="*/ 1 h 276"/>
                    <a:gd name="T26" fmla="*/ 0 w 35"/>
                    <a:gd name="T27" fmla="*/ 1 h 276"/>
                    <a:gd name="T28" fmla="*/ 0 w 35"/>
                    <a:gd name="T29" fmla="*/ 1 h 276"/>
                    <a:gd name="T30" fmla="*/ 0 w 35"/>
                    <a:gd name="T31" fmla="*/ 1 h 276"/>
                    <a:gd name="T32" fmla="*/ 0 w 35"/>
                    <a:gd name="T33" fmla="*/ 0 h 276"/>
                    <a:gd name="T34" fmla="*/ 0 w 35"/>
                    <a:gd name="T35" fmla="*/ 1 h 276"/>
                    <a:gd name="T36" fmla="*/ 0 w 35"/>
                    <a:gd name="T37" fmla="*/ 1 h 276"/>
                    <a:gd name="T38" fmla="*/ 0 w 35"/>
                    <a:gd name="T39" fmla="*/ 1 h 276"/>
                    <a:gd name="T40" fmla="*/ 0 w 35"/>
                    <a:gd name="T41" fmla="*/ 1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276"/>
                    <a:gd name="T65" fmla="*/ 35 w 35"/>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276">
                      <a:moveTo>
                        <a:pt x="13" y="138"/>
                      </a:moveTo>
                      <a:lnTo>
                        <a:pt x="19" y="171"/>
                      </a:lnTo>
                      <a:lnTo>
                        <a:pt x="25" y="207"/>
                      </a:lnTo>
                      <a:lnTo>
                        <a:pt x="30" y="242"/>
                      </a:lnTo>
                      <a:lnTo>
                        <a:pt x="29" y="275"/>
                      </a:lnTo>
                      <a:lnTo>
                        <a:pt x="29" y="276"/>
                      </a:lnTo>
                      <a:lnTo>
                        <a:pt x="30" y="276"/>
                      </a:lnTo>
                      <a:lnTo>
                        <a:pt x="31" y="275"/>
                      </a:lnTo>
                      <a:lnTo>
                        <a:pt x="32" y="274"/>
                      </a:lnTo>
                      <a:lnTo>
                        <a:pt x="35" y="244"/>
                      </a:lnTo>
                      <a:lnTo>
                        <a:pt x="31" y="213"/>
                      </a:lnTo>
                      <a:lnTo>
                        <a:pt x="24" y="182"/>
                      </a:lnTo>
                      <a:lnTo>
                        <a:pt x="19" y="152"/>
                      </a:lnTo>
                      <a:lnTo>
                        <a:pt x="13" y="107"/>
                      </a:lnTo>
                      <a:lnTo>
                        <a:pt x="7" y="56"/>
                      </a:lnTo>
                      <a:lnTo>
                        <a:pt x="2" y="16"/>
                      </a:lnTo>
                      <a:lnTo>
                        <a:pt x="0" y="0"/>
                      </a:lnTo>
                      <a:lnTo>
                        <a:pt x="1" y="15"/>
                      </a:lnTo>
                      <a:lnTo>
                        <a:pt x="5" y="51"/>
                      </a:lnTo>
                      <a:lnTo>
                        <a:pt x="8" y="96"/>
                      </a:lnTo>
                      <a:lnTo>
                        <a:pt x="13"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0" name="Freeform 76"/>
                <p:cNvSpPr>
                  <a:spLocks/>
                </p:cNvSpPr>
                <p:nvPr/>
              </p:nvSpPr>
              <p:spPr bwMode="auto">
                <a:xfrm rot="-2279333">
                  <a:off x="843" y="2856"/>
                  <a:ext cx="19" cy="91"/>
                </a:xfrm>
                <a:custGeom>
                  <a:avLst/>
                  <a:gdLst>
                    <a:gd name="T0" fmla="*/ 1 w 38"/>
                    <a:gd name="T1" fmla="*/ 1 h 181"/>
                    <a:gd name="T2" fmla="*/ 1 w 38"/>
                    <a:gd name="T3" fmla="*/ 1 h 181"/>
                    <a:gd name="T4" fmla="*/ 1 w 38"/>
                    <a:gd name="T5" fmla="*/ 1 h 181"/>
                    <a:gd name="T6" fmla="*/ 1 w 38"/>
                    <a:gd name="T7" fmla="*/ 1 h 181"/>
                    <a:gd name="T8" fmla="*/ 1 w 38"/>
                    <a:gd name="T9" fmla="*/ 1 h 181"/>
                    <a:gd name="T10" fmla="*/ 1 w 38"/>
                    <a:gd name="T11" fmla="*/ 1 h 181"/>
                    <a:gd name="T12" fmla="*/ 1 w 38"/>
                    <a:gd name="T13" fmla="*/ 1 h 181"/>
                    <a:gd name="T14" fmla="*/ 1 w 38"/>
                    <a:gd name="T15" fmla="*/ 1 h 181"/>
                    <a:gd name="T16" fmla="*/ 1 w 38"/>
                    <a:gd name="T17" fmla="*/ 1 h 181"/>
                    <a:gd name="T18" fmla="*/ 1 w 38"/>
                    <a:gd name="T19" fmla="*/ 1 h 181"/>
                    <a:gd name="T20" fmla="*/ 1 w 38"/>
                    <a:gd name="T21" fmla="*/ 1 h 181"/>
                    <a:gd name="T22" fmla="*/ 1 w 38"/>
                    <a:gd name="T23" fmla="*/ 1 h 181"/>
                    <a:gd name="T24" fmla="*/ 0 w 38"/>
                    <a:gd name="T25" fmla="*/ 0 h 181"/>
                    <a:gd name="T26" fmla="*/ 1 w 38"/>
                    <a:gd name="T27" fmla="*/ 1 h 181"/>
                    <a:gd name="T28" fmla="*/ 1 w 38"/>
                    <a:gd name="T29" fmla="*/ 1 h 181"/>
                    <a:gd name="T30" fmla="*/ 1 w 38"/>
                    <a:gd name="T31" fmla="*/ 1 h 181"/>
                    <a:gd name="T32" fmla="*/ 1 w 38"/>
                    <a:gd name="T33" fmla="*/ 1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181"/>
                    <a:gd name="T53" fmla="*/ 38 w 38"/>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181">
                      <a:moveTo>
                        <a:pt x="33" y="180"/>
                      </a:moveTo>
                      <a:lnTo>
                        <a:pt x="34" y="181"/>
                      </a:lnTo>
                      <a:lnTo>
                        <a:pt x="36" y="181"/>
                      </a:lnTo>
                      <a:lnTo>
                        <a:pt x="38" y="180"/>
                      </a:lnTo>
                      <a:lnTo>
                        <a:pt x="38" y="179"/>
                      </a:lnTo>
                      <a:lnTo>
                        <a:pt x="33" y="154"/>
                      </a:lnTo>
                      <a:lnTo>
                        <a:pt x="28" y="126"/>
                      </a:lnTo>
                      <a:lnTo>
                        <a:pt x="21" y="96"/>
                      </a:lnTo>
                      <a:lnTo>
                        <a:pt x="15" y="67"/>
                      </a:lnTo>
                      <a:lnTo>
                        <a:pt x="9" y="41"/>
                      </a:lnTo>
                      <a:lnTo>
                        <a:pt x="4" y="20"/>
                      </a:lnTo>
                      <a:lnTo>
                        <a:pt x="1" y="6"/>
                      </a:lnTo>
                      <a:lnTo>
                        <a:pt x="0" y="0"/>
                      </a:lnTo>
                      <a:lnTo>
                        <a:pt x="3" y="20"/>
                      </a:lnTo>
                      <a:lnTo>
                        <a:pt x="11" y="67"/>
                      </a:lnTo>
                      <a:lnTo>
                        <a:pt x="22" y="127"/>
                      </a:lnTo>
                      <a:lnTo>
                        <a:pt x="33"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1" name="Freeform 77"/>
                <p:cNvSpPr>
                  <a:spLocks/>
                </p:cNvSpPr>
                <p:nvPr/>
              </p:nvSpPr>
              <p:spPr bwMode="auto">
                <a:xfrm rot="-2279333">
                  <a:off x="559" y="3306"/>
                  <a:ext cx="334" cy="46"/>
                </a:xfrm>
                <a:custGeom>
                  <a:avLst/>
                  <a:gdLst>
                    <a:gd name="T0" fmla="*/ 1 w 668"/>
                    <a:gd name="T1" fmla="*/ 0 h 93"/>
                    <a:gd name="T2" fmla="*/ 1 w 668"/>
                    <a:gd name="T3" fmla="*/ 0 h 93"/>
                    <a:gd name="T4" fmla="*/ 1 w 668"/>
                    <a:gd name="T5" fmla="*/ 0 h 93"/>
                    <a:gd name="T6" fmla="*/ 1 w 668"/>
                    <a:gd name="T7" fmla="*/ 0 h 93"/>
                    <a:gd name="T8" fmla="*/ 1 w 668"/>
                    <a:gd name="T9" fmla="*/ 0 h 93"/>
                    <a:gd name="T10" fmla="*/ 1 w 668"/>
                    <a:gd name="T11" fmla="*/ 0 h 93"/>
                    <a:gd name="T12" fmla="*/ 1 w 668"/>
                    <a:gd name="T13" fmla="*/ 0 h 93"/>
                    <a:gd name="T14" fmla="*/ 1 w 668"/>
                    <a:gd name="T15" fmla="*/ 0 h 93"/>
                    <a:gd name="T16" fmla="*/ 1 w 668"/>
                    <a:gd name="T17" fmla="*/ 0 h 93"/>
                    <a:gd name="T18" fmla="*/ 1 w 668"/>
                    <a:gd name="T19" fmla="*/ 0 h 93"/>
                    <a:gd name="T20" fmla="*/ 1 w 668"/>
                    <a:gd name="T21" fmla="*/ 0 h 93"/>
                    <a:gd name="T22" fmla="*/ 1 w 668"/>
                    <a:gd name="T23" fmla="*/ 0 h 93"/>
                    <a:gd name="T24" fmla="*/ 1 w 668"/>
                    <a:gd name="T25" fmla="*/ 0 h 93"/>
                    <a:gd name="T26" fmla="*/ 1 w 668"/>
                    <a:gd name="T27" fmla="*/ 0 h 93"/>
                    <a:gd name="T28" fmla="*/ 1 w 668"/>
                    <a:gd name="T29" fmla="*/ 0 h 93"/>
                    <a:gd name="T30" fmla="*/ 1 w 668"/>
                    <a:gd name="T31" fmla="*/ 0 h 93"/>
                    <a:gd name="T32" fmla="*/ 1 w 668"/>
                    <a:gd name="T33" fmla="*/ 0 h 93"/>
                    <a:gd name="T34" fmla="*/ 1 w 668"/>
                    <a:gd name="T35" fmla="*/ 0 h 93"/>
                    <a:gd name="T36" fmla="*/ 1 w 668"/>
                    <a:gd name="T37" fmla="*/ 0 h 93"/>
                    <a:gd name="T38" fmla="*/ 1 w 668"/>
                    <a:gd name="T39" fmla="*/ 0 h 93"/>
                    <a:gd name="T40" fmla="*/ 1 w 668"/>
                    <a:gd name="T41" fmla="*/ 0 h 93"/>
                    <a:gd name="T42" fmla="*/ 1 w 668"/>
                    <a:gd name="T43" fmla="*/ 0 h 93"/>
                    <a:gd name="T44" fmla="*/ 1 w 668"/>
                    <a:gd name="T45" fmla="*/ 0 h 93"/>
                    <a:gd name="T46" fmla="*/ 1 w 668"/>
                    <a:gd name="T47" fmla="*/ 0 h 93"/>
                    <a:gd name="T48" fmla="*/ 1 w 668"/>
                    <a:gd name="T49" fmla="*/ 0 h 93"/>
                    <a:gd name="T50" fmla="*/ 1 w 668"/>
                    <a:gd name="T51" fmla="*/ 0 h 93"/>
                    <a:gd name="T52" fmla="*/ 1 w 668"/>
                    <a:gd name="T53" fmla="*/ 0 h 93"/>
                    <a:gd name="T54" fmla="*/ 1 w 668"/>
                    <a:gd name="T55" fmla="*/ 0 h 93"/>
                    <a:gd name="T56" fmla="*/ 1 w 668"/>
                    <a:gd name="T57" fmla="*/ 0 h 93"/>
                    <a:gd name="T58" fmla="*/ 1 w 668"/>
                    <a:gd name="T59" fmla="*/ 0 h 93"/>
                    <a:gd name="T60" fmla="*/ 1 w 668"/>
                    <a:gd name="T61" fmla="*/ 0 h 93"/>
                    <a:gd name="T62" fmla="*/ 1 w 668"/>
                    <a:gd name="T63" fmla="*/ 0 h 93"/>
                    <a:gd name="T64" fmla="*/ 1 w 668"/>
                    <a:gd name="T65" fmla="*/ 0 h 93"/>
                    <a:gd name="T66" fmla="*/ 1 w 668"/>
                    <a:gd name="T67" fmla="*/ 0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8"/>
                    <a:gd name="T103" fmla="*/ 0 h 93"/>
                    <a:gd name="T104" fmla="*/ 668 w 668"/>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8" h="93">
                      <a:moveTo>
                        <a:pt x="166" y="30"/>
                      </a:moveTo>
                      <a:lnTo>
                        <a:pt x="188" y="33"/>
                      </a:lnTo>
                      <a:lnTo>
                        <a:pt x="211" y="36"/>
                      </a:lnTo>
                      <a:lnTo>
                        <a:pt x="233" y="40"/>
                      </a:lnTo>
                      <a:lnTo>
                        <a:pt x="254" y="43"/>
                      </a:lnTo>
                      <a:lnTo>
                        <a:pt x="277" y="47"/>
                      </a:lnTo>
                      <a:lnTo>
                        <a:pt x="299" y="50"/>
                      </a:lnTo>
                      <a:lnTo>
                        <a:pt x="321" y="55"/>
                      </a:lnTo>
                      <a:lnTo>
                        <a:pt x="343" y="58"/>
                      </a:lnTo>
                      <a:lnTo>
                        <a:pt x="364" y="62"/>
                      </a:lnTo>
                      <a:lnTo>
                        <a:pt x="385" y="65"/>
                      </a:lnTo>
                      <a:lnTo>
                        <a:pt x="406" y="68"/>
                      </a:lnTo>
                      <a:lnTo>
                        <a:pt x="427" y="70"/>
                      </a:lnTo>
                      <a:lnTo>
                        <a:pt x="449" y="72"/>
                      </a:lnTo>
                      <a:lnTo>
                        <a:pt x="470" y="74"/>
                      </a:lnTo>
                      <a:lnTo>
                        <a:pt x="492" y="78"/>
                      </a:lnTo>
                      <a:lnTo>
                        <a:pt x="512" y="81"/>
                      </a:lnTo>
                      <a:lnTo>
                        <a:pt x="531" y="84"/>
                      </a:lnTo>
                      <a:lnTo>
                        <a:pt x="549" y="87"/>
                      </a:lnTo>
                      <a:lnTo>
                        <a:pt x="568" y="89"/>
                      </a:lnTo>
                      <a:lnTo>
                        <a:pt x="587" y="91"/>
                      </a:lnTo>
                      <a:lnTo>
                        <a:pt x="606" y="92"/>
                      </a:lnTo>
                      <a:lnTo>
                        <a:pt x="624" y="93"/>
                      </a:lnTo>
                      <a:lnTo>
                        <a:pt x="644" y="93"/>
                      </a:lnTo>
                      <a:lnTo>
                        <a:pt x="662" y="93"/>
                      </a:lnTo>
                      <a:lnTo>
                        <a:pt x="664" y="92"/>
                      </a:lnTo>
                      <a:lnTo>
                        <a:pt x="668" y="89"/>
                      </a:lnTo>
                      <a:lnTo>
                        <a:pt x="668" y="87"/>
                      </a:lnTo>
                      <a:lnTo>
                        <a:pt x="666" y="86"/>
                      </a:lnTo>
                      <a:lnTo>
                        <a:pt x="645" y="85"/>
                      </a:lnTo>
                      <a:lnTo>
                        <a:pt x="625" y="83"/>
                      </a:lnTo>
                      <a:lnTo>
                        <a:pt x="606" y="80"/>
                      </a:lnTo>
                      <a:lnTo>
                        <a:pt x="585" y="78"/>
                      </a:lnTo>
                      <a:lnTo>
                        <a:pt x="565" y="76"/>
                      </a:lnTo>
                      <a:lnTo>
                        <a:pt x="546" y="72"/>
                      </a:lnTo>
                      <a:lnTo>
                        <a:pt x="526" y="69"/>
                      </a:lnTo>
                      <a:lnTo>
                        <a:pt x="507" y="65"/>
                      </a:lnTo>
                      <a:lnTo>
                        <a:pt x="485" y="62"/>
                      </a:lnTo>
                      <a:lnTo>
                        <a:pt x="464" y="59"/>
                      </a:lnTo>
                      <a:lnTo>
                        <a:pt x="442" y="57"/>
                      </a:lnTo>
                      <a:lnTo>
                        <a:pt x="420" y="56"/>
                      </a:lnTo>
                      <a:lnTo>
                        <a:pt x="398" y="54"/>
                      </a:lnTo>
                      <a:lnTo>
                        <a:pt x="378" y="51"/>
                      </a:lnTo>
                      <a:lnTo>
                        <a:pt x="356" y="49"/>
                      </a:lnTo>
                      <a:lnTo>
                        <a:pt x="334" y="47"/>
                      </a:lnTo>
                      <a:lnTo>
                        <a:pt x="312" y="43"/>
                      </a:lnTo>
                      <a:lnTo>
                        <a:pt x="289" y="40"/>
                      </a:lnTo>
                      <a:lnTo>
                        <a:pt x="267" y="36"/>
                      </a:lnTo>
                      <a:lnTo>
                        <a:pt x="245" y="33"/>
                      </a:lnTo>
                      <a:lnTo>
                        <a:pt x="222" y="31"/>
                      </a:lnTo>
                      <a:lnTo>
                        <a:pt x="200" y="27"/>
                      </a:lnTo>
                      <a:lnTo>
                        <a:pt x="177" y="25"/>
                      </a:lnTo>
                      <a:lnTo>
                        <a:pt x="155" y="23"/>
                      </a:lnTo>
                      <a:lnTo>
                        <a:pt x="133" y="20"/>
                      </a:lnTo>
                      <a:lnTo>
                        <a:pt x="109" y="17"/>
                      </a:lnTo>
                      <a:lnTo>
                        <a:pt x="83" y="13"/>
                      </a:lnTo>
                      <a:lnTo>
                        <a:pt x="57" y="9"/>
                      </a:lnTo>
                      <a:lnTo>
                        <a:pt x="36" y="5"/>
                      </a:lnTo>
                      <a:lnTo>
                        <a:pt x="17" y="3"/>
                      </a:lnTo>
                      <a:lnTo>
                        <a:pt x="4" y="1"/>
                      </a:lnTo>
                      <a:lnTo>
                        <a:pt x="0" y="0"/>
                      </a:lnTo>
                      <a:lnTo>
                        <a:pt x="4" y="1"/>
                      </a:lnTo>
                      <a:lnTo>
                        <a:pt x="18" y="3"/>
                      </a:lnTo>
                      <a:lnTo>
                        <a:pt x="38" y="8"/>
                      </a:lnTo>
                      <a:lnTo>
                        <a:pt x="62" y="12"/>
                      </a:lnTo>
                      <a:lnTo>
                        <a:pt x="89" y="17"/>
                      </a:lnTo>
                      <a:lnTo>
                        <a:pt x="116" y="21"/>
                      </a:lnTo>
                      <a:lnTo>
                        <a:pt x="143" y="26"/>
                      </a:lnTo>
                      <a:lnTo>
                        <a:pt x="1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2" name="Freeform 78"/>
                <p:cNvSpPr>
                  <a:spLocks/>
                </p:cNvSpPr>
                <p:nvPr/>
              </p:nvSpPr>
              <p:spPr bwMode="auto">
                <a:xfrm rot="-2279333">
                  <a:off x="813" y="3498"/>
                  <a:ext cx="46" cy="59"/>
                </a:xfrm>
                <a:custGeom>
                  <a:avLst/>
                  <a:gdLst>
                    <a:gd name="T0" fmla="*/ 0 w 91"/>
                    <a:gd name="T1" fmla="*/ 0 h 119"/>
                    <a:gd name="T2" fmla="*/ 1 w 91"/>
                    <a:gd name="T3" fmla="*/ 0 h 119"/>
                    <a:gd name="T4" fmla="*/ 1 w 91"/>
                    <a:gd name="T5" fmla="*/ 0 h 119"/>
                    <a:gd name="T6" fmla="*/ 1 w 91"/>
                    <a:gd name="T7" fmla="*/ 0 h 119"/>
                    <a:gd name="T8" fmla="*/ 1 w 91"/>
                    <a:gd name="T9" fmla="*/ 0 h 119"/>
                    <a:gd name="T10" fmla="*/ 1 w 91"/>
                    <a:gd name="T11" fmla="*/ 0 h 119"/>
                    <a:gd name="T12" fmla="*/ 1 w 91"/>
                    <a:gd name="T13" fmla="*/ 0 h 119"/>
                    <a:gd name="T14" fmla="*/ 1 w 91"/>
                    <a:gd name="T15" fmla="*/ 0 h 119"/>
                    <a:gd name="T16" fmla="*/ 1 w 91"/>
                    <a:gd name="T17" fmla="*/ 0 h 119"/>
                    <a:gd name="T18" fmla="*/ 1 w 91"/>
                    <a:gd name="T19" fmla="*/ 0 h 119"/>
                    <a:gd name="T20" fmla="*/ 1 w 91"/>
                    <a:gd name="T21" fmla="*/ 0 h 119"/>
                    <a:gd name="T22" fmla="*/ 1 w 91"/>
                    <a:gd name="T23" fmla="*/ 0 h 119"/>
                    <a:gd name="T24" fmla="*/ 1 w 91"/>
                    <a:gd name="T25" fmla="*/ 0 h 119"/>
                    <a:gd name="T26" fmla="*/ 1 w 91"/>
                    <a:gd name="T27" fmla="*/ 0 h 119"/>
                    <a:gd name="T28" fmla="*/ 1 w 91"/>
                    <a:gd name="T29" fmla="*/ 0 h 119"/>
                    <a:gd name="T30" fmla="*/ 1 w 91"/>
                    <a:gd name="T31" fmla="*/ 0 h 119"/>
                    <a:gd name="T32" fmla="*/ 1 w 91"/>
                    <a:gd name="T33" fmla="*/ 0 h 119"/>
                    <a:gd name="T34" fmla="*/ 1 w 91"/>
                    <a:gd name="T35" fmla="*/ 0 h 119"/>
                    <a:gd name="T36" fmla="*/ 1 w 91"/>
                    <a:gd name="T37" fmla="*/ 0 h 119"/>
                    <a:gd name="T38" fmla="*/ 1 w 91"/>
                    <a:gd name="T39" fmla="*/ 0 h 119"/>
                    <a:gd name="T40" fmla="*/ 1 w 91"/>
                    <a:gd name="T41" fmla="*/ 0 h 119"/>
                    <a:gd name="T42" fmla="*/ 1 w 91"/>
                    <a:gd name="T43" fmla="*/ 0 h 119"/>
                    <a:gd name="T44" fmla="*/ 1 w 91"/>
                    <a:gd name="T45" fmla="*/ 0 h 119"/>
                    <a:gd name="T46" fmla="*/ 1 w 91"/>
                    <a:gd name="T47" fmla="*/ 0 h 119"/>
                    <a:gd name="T48" fmla="*/ 1 w 91"/>
                    <a:gd name="T49" fmla="*/ 0 h 119"/>
                    <a:gd name="T50" fmla="*/ 1 w 91"/>
                    <a:gd name="T51" fmla="*/ 0 h 119"/>
                    <a:gd name="T52" fmla="*/ 1 w 91"/>
                    <a:gd name="T53" fmla="*/ 0 h 119"/>
                    <a:gd name="T54" fmla="*/ 1 w 91"/>
                    <a:gd name="T55" fmla="*/ 0 h 119"/>
                    <a:gd name="T56" fmla="*/ 1 w 91"/>
                    <a:gd name="T57" fmla="*/ 0 h 119"/>
                    <a:gd name="T58" fmla="*/ 1 w 91"/>
                    <a:gd name="T59" fmla="*/ 0 h 119"/>
                    <a:gd name="T60" fmla="*/ 1 w 91"/>
                    <a:gd name="T61" fmla="*/ 0 h 119"/>
                    <a:gd name="T62" fmla="*/ 1 w 91"/>
                    <a:gd name="T63" fmla="*/ 0 h 119"/>
                    <a:gd name="T64" fmla="*/ 1 w 91"/>
                    <a:gd name="T65" fmla="*/ 0 h 119"/>
                    <a:gd name="T66" fmla="*/ 1 w 91"/>
                    <a:gd name="T67" fmla="*/ 0 h 119"/>
                    <a:gd name="T68" fmla="*/ 1 w 91"/>
                    <a:gd name="T69" fmla="*/ 0 h 119"/>
                    <a:gd name="T70" fmla="*/ 1 w 91"/>
                    <a:gd name="T71" fmla="*/ 0 h 119"/>
                    <a:gd name="T72" fmla="*/ 0 w 91"/>
                    <a:gd name="T73" fmla="*/ 0 h 119"/>
                    <a:gd name="T74" fmla="*/ 0 w 91"/>
                    <a:gd name="T75" fmla="*/ 0 h 119"/>
                    <a:gd name="T76" fmla="*/ 0 w 91"/>
                    <a:gd name="T77" fmla="*/ 0 h 119"/>
                    <a:gd name="T78" fmla="*/ 0 w 91"/>
                    <a:gd name="T79" fmla="*/ 0 h 119"/>
                    <a:gd name="T80" fmla="*/ 0 w 91"/>
                    <a:gd name="T81" fmla="*/ 0 h 119"/>
                    <a:gd name="T82" fmla="*/ 0 w 91"/>
                    <a:gd name="T83" fmla="*/ 0 h 1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1"/>
                    <a:gd name="T127" fmla="*/ 0 h 119"/>
                    <a:gd name="T128" fmla="*/ 91 w 91"/>
                    <a:gd name="T129" fmla="*/ 119 h 1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1" h="119">
                      <a:moveTo>
                        <a:pt x="0" y="17"/>
                      </a:moveTo>
                      <a:lnTo>
                        <a:pt x="11" y="10"/>
                      </a:lnTo>
                      <a:lnTo>
                        <a:pt x="22" y="7"/>
                      </a:lnTo>
                      <a:lnTo>
                        <a:pt x="34" y="7"/>
                      </a:lnTo>
                      <a:lnTo>
                        <a:pt x="44" y="10"/>
                      </a:lnTo>
                      <a:lnTo>
                        <a:pt x="53" y="15"/>
                      </a:lnTo>
                      <a:lnTo>
                        <a:pt x="61" y="22"/>
                      </a:lnTo>
                      <a:lnTo>
                        <a:pt x="67" y="31"/>
                      </a:lnTo>
                      <a:lnTo>
                        <a:pt x="69" y="40"/>
                      </a:lnTo>
                      <a:lnTo>
                        <a:pt x="68" y="54"/>
                      </a:lnTo>
                      <a:lnTo>
                        <a:pt x="62" y="65"/>
                      </a:lnTo>
                      <a:lnTo>
                        <a:pt x="53" y="74"/>
                      </a:lnTo>
                      <a:lnTo>
                        <a:pt x="42" y="81"/>
                      </a:lnTo>
                      <a:lnTo>
                        <a:pt x="34" y="87"/>
                      </a:lnTo>
                      <a:lnTo>
                        <a:pt x="26" y="96"/>
                      </a:lnTo>
                      <a:lnTo>
                        <a:pt x="20" y="105"/>
                      </a:lnTo>
                      <a:lnTo>
                        <a:pt x="21" y="115"/>
                      </a:lnTo>
                      <a:lnTo>
                        <a:pt x="22" y="118"/>
                      </a:lnTo>
                      <a:lnTo>
                        <a:pt x="24" y="118"/>
                      </a:lnTo>
                      <a:lnTo>
                        <a:pt x="27" y="119"/>
                      </a:lnTo>
                      <a:lnTo>
                        <a:pt x="29" y="118"/>
                      </a:lnTo>
                      <a:lnTo>
                        <a:pt x="43" y="113"/>
                      </a:lnTo>
                      <a:lnTo>
                        <a:pt x="58" y="104"/>
                      </a:lnTo>
                      <a:lnTo>
                        <a:pt x="71" y="92"/>
                      </a:lnTo>
                      <a:lnTo>
                        <a:pt x="82" y="78"/>
                      </a:lnTo>
                      <a:lnTo>
                        <a:pt x="89" y="63"/>
                      </a:lnTo>
                      <a:lnTo>
                        <a:pt x="91" y="48"/>
                      </a:lnTo>
                      <a:lnTo>
                        <a:pt x="89" y="34"/>
                      </a:lnTo>
                      <a:lnTo>
                        <a:pt x="79" y="20"/>
                      </a:lnTo>
                      <a:lnTo>
                        <a:pt x="71" y="13"/>
                      </a:lnTo>
                      <a:lnTo>
                        <a:pt x="60" y="8"/>
                      </a:lnTo>
                      <a:lnTo>
                        <a:pt x="49" y="4"/>
                      </a:lnTo>
                      <a:lnTo>
                        <a:pt x="37" y="0"/>
                      </a:lnTo>
                      <a:lnTo>
                        <a:pt x="26" y="0"/>
                      </a:lnTo>
                      <a:lnTo>
                        <a:pt x="15" y="2"/>
                      </a:lnTo>
                      <a:lnTo>
                        <a:pt x="6" y="8"/>
                      </a:lnTo>
                      <a:lnTo>
                        <a:pt x="0" y="17"/>
                      </a:lnTo>
                      <a:lnTo>
                        <a:pt x="0" y="19"/>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3" name="Freeform 79"/>
                <p:cNvSpPr>
                  <a:spLocks/>
                </p:cNvSpPr>
                <p:nvPr/>
              </p:nvSpPr>
              <p:spPr bwMode="auto">
                <a:xfrm rot="-2279333">
                  <a:off x="829" y="3560"/>
                  <a:ext cx="51" cy="70"/>
                </a:xfrm>
                <a:custGeom>
                  <a:avLst/>
                  <a:gdLst>
                    <a:gd name="T0" fmla="*/ 0 w 103"/>
                    <a:gd name="T1" fmla="*/ 1 h 139"/>
                    <a:gd name="T2" fmla="*/ 0 w 103"/>
                    <a:gd name="T3" fmla="*/ 1 h 139"/>
                    <a:gd name="T4" fmla="*/ 0 w 103"/>
                    <a:gd name="T5" fmla="*/ 1 h 139"/>
                    <a:gd name="T6" fmla="*/ 0 w 103"/>
                    <a:gd name="T7" fmla="*/ 1 h 139"/>
                    <a:gd name="T8" fmla="*/ 0 w 103"/>
                    <a:gd name="T9" fmla="*/ 1 h 139"/>
                    <a:gd name="T10" fmla="*/ 0 w 103"/>
                    <a:gd name="T11" fmla="*/ 1 h 139"/>
                    <a:gd name="T12" fmla="*/ 0 w 103"/>
                    <a:gd name="T13" fmla="*/ 1 h 139"/>
                    <a:gd name="T14" fmla="*/ 0 w 103"/>
                    <a:gd name="T15" fmla="*/ 1 h 139"/>
                    <a:gd name="T16" fmla="*/ 0 w 103"/>
                    <a:gd name="T17" fmla="*/ 1 h 139"/>
                    <a:gd name="T18" fmla="*/ 0 w 103"/>
                    <a:gd name="T19" fmla="*/ 1 h 139"/>
                    <a:gd name="T20" fmla="*/ 0 w 103"/>
                    <a:gd name="T21" fmla="*/ 1 h 139"/>
                    <a:gd name="T22" fmla="*/ 0 w 103"/>
                    <a:gd name="T23" fmla="*/ 1 h 139"/>
                    <a:gd name="T24" fmla="*/ 0 w 103"/>
                    <a:gd name="T25" fmla="*/ 1 h 139"/>
                    <a:gd name="T26" fmla="*/ 0 w 103"/>
                    <a:gd name="T27" fmla="*/ 1 h 139"/>
                    <a:gd name="T28" fmla="*/ 0 w 103"/>
                    <a:gd name="T29" fmla="*/ 1 h 139"/>
                    <a:gd name="T30" fmla="*/ 0 w 103"/>
                    <a:gd name="T31" fmla="*/ 1 h 139"/>
                    <a:gd name="T32" fmla="*/ 0 w 103"/>
                    <a:gd name="T33" fmla="*/ 1 h 139"/>
                    <a:gd name="T34" fmla="*/ 0 w 103"/>
                    <a:gd name="T35" fmla="*/ 1 h 139"/>
                    <a:gd name="T36" fmla="*/ 0 w 103"/>
                    <a:gd name="T37" fmla="*/ 1 h 139"/>
                    <a:gd name="T38" fmla="*/ 0 w 103"/>
                    <a:gd name="T39" fmla="*/ 1 h 139"/>
                    <a:gd name="T40" fmla="*/ 0 w 103"/>
                    <a:gd name="T41" fmla="*/ 1 h 139"/>
                    <a:gd name="T42" fmla="*/ 0 w 103"/>
                    <a:gd name="T43" fmla="*/ 1 h 139"/>
                    <a:gd name="T44" fmla="*/ 0 w 103"/>
                    <a:gd name="T45" fmla="*/ 1 h 139"/>
                    <a:gd name="T46" fmla="*/ 0 w 103"/>
                    <a:gd name="T47" fmla="*/ 1 h 139"/>
                    <a:gd name="T48" fmla="*/ 0 w 103"/>
                    <a:gd name="T49" fmla="*/ 1 h 139"/>
                    <a:gd name="T50" fmla="*/ 0 w 103"/>
                    <a:gd name="T51" fmla="*/ 1 h 139"/>
                    <a:gd name="T52" fmla="*/ 0 w 103"/>
                    <a:gd name="T53" fmla="*/ 1 h 139"/>
                    <a:gd name="T54" fmla="*/ 0 w 103"/>
                    <a:gd name="T55" fmla="*/ 1 h 139"/>
                    <a:gd name="T56" fmla="*/ 0 w 103"/>
                    <a:gd name="T57" fmla="*/ 1 h 139"/>
                    <a:gd name="T58" fmla="*/ 0 w 103"/>
                    <a:gd name="T59" fmla="*/ 1 h 139"/>
                    <a:gd name="T60" fmla="*/ 0 w 103"/>
                    <a:gd name="T61" fmla="*/ 1 h 139"/>
                    <a:gd name="T62" fmla="*/ 0 w 103"/>
                    <a:gd name="T63" fmla="*/ 1 h 139"/>
                    <a:gd name="T64" fmla="*/ 0 w 103"/>
                    <a:gd name="T65" fmla="*/ 1 h 139"/>
                    <a:gd name="T66" fmla="*/ 0 w 103"/>
                    <a:gd name="T67" fmla="*/ 1 h 139"/>
                    <a:gd name="T68" fmla="*/ 0 w 103"/>
                    <a:gd name="T69" fmla="*/ 1 h 139"/>
                    <a:gd name="T70" fmla="*/ 0 w 103"/>
                    <a:gd name="T71" fmla="*/ 1 h 139"/>
                    <a:gd name="T72" fmla="*/ 0 w 103"/>
                    <a:gd name="T73" fmla="*/ 1 h 139"/>
                    <a:gd name="T74" fmla="*/ 0 w 103"/>
                    <a:gd name="T75" fmla="*/ 1 h 139"/>
                    <a:gd name="T76" fmla="*/ 0 w 103"/>
                    <a:gd name="T77" fmla="*/ 1 h 139"/>
                    <a:gd name="T78" fmla="*/ 0 w 103"/>
                    <a:gd name="T79" fmla="*/ 1 h 139"/>
                    <a:gd name="T80" fmla="*/ 0 w 103"/>
                    <a:gd name="T81" fmla="*/ 1 h 139"/>
                    <a:gd name="T82" fmla="*/ 0 w 103"/>
                    <a:gd name="T83" fmla="*/ 1 h 139"/>
                    <a:gd name="T84" fmla="*/ 0 w 103"/>
                    <a:gd name="T85" fmla="*/ 1 h 139"/>
                    <a:gd name="T86" fmla="*/ 0 w 103"/>
                    <a:gd name="T87" fmla="*/ 1 h 139"/>
                    <a:gd name="T88" fmla="*/ 0 w 103"/>
                    <a:gd name="T89" fmla="*/ 1 h 139"/>
                    <a:gd name="T90" fmla="*/ 0 w 103"/>
                    <a:gd name="T91" fmla="*/ 1 h 139"/>
                    <a:gd name="T92" fmla="*/ 0 w 103"/>
                    <a:gd name="T93" fmla="*/ 1 h 139"/>
                    <a:gd name="T94" fmla="*/ 0 w 103"/>
                    <a:gd name="T95" fmla="*/ 1 h 139"/>
                    <a:gd name="T96" fmla="*/ 0 w 103"/>
                    <a:gd name="T97" fmla="*/ 1 h 139"/>
                    <a:gd name="T98" fmla="*/ 0 w 103"/>
                    <a:gd name="T99" fmla="*/ 0 h 139"/>
                    <a:gd name="T100" fmla="*/ 0 w 103"/>
                    <a:gd name="T101" fmla="*/ 0 h 139"/>
                    <a:gd name="T102" fmla="*/ 0 w 103"/>
                    <a:gd name="T103" fmla="*/ 0 h 139"/>
                    <a:gd name="T104" fmla="*/ 0 w 103"/>
                    <a:gd name="T105" fmla="*/ 1 h 139"/>
                    <a:gd name="T106" fmla="*/ 0 w 103"/>
                    <a:gd name="T107" fmla="*/ 1 h 1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3"/>
                    <a:gd name="T163" fmla="*/ 0 h 139"/>
                    <a:gd name="T164" fmla="*/ 103 w 103"/>
                    <a:gd name="T165" fmla="*/ 139 h 13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3" h="139">
                      <a:moveTo>
                        <a:pt x="83" y="1"/>
                      </a:moveTo>
                      <a:lnTo>
                        <a:pt x="78" y="15"/>
                      </a:lnTo>
                      <a:lnTo>
                        <a:pt x="80" y="29"/>
                      </a:lnTo>
                      <a:lnTo>
                        <a:pt x="86" y="44"/>
                      </a:lnTo>
                      <a:lnTo>
                        <a:pt x="89" y="59"/>
                      </a:lnTo>
                      <a:lnTo>
                        <a:pt x="90" y="70"/>
                      </a:lnTo>
                      <a:lnTo>
                        <a:pt x="88" y="79"/>
                      </a:lnTo>
                      <a:lnTo>
                        <a:pt x="85" y="87"/>
                      </a:lnTo>
                      <a:lnTo>
                        <a:pt x="80" y="93"/>
                      </a:lnTo>
                      <a:lnTo>
                        <a:pt x="73" y="98"/>
                      </a:lnTo>
                      <a:lnTo>
                        <a:pt x="66" y="101"/>
                      </a:lnTo>
                      <a:lnTo>
                        <a:pt x="58" y="103"/>
                      </a:lnTo>
                      <a:lnTo>
                        <a:pt x="49" y="107"/>
                      </a:lnTo>
                      <a:lnTo>
                        <a:pt x="43" y="108"/>
                      </a:lnTo>
                      <a:lnTo>
                        <a:pt x="37" y="108"/>
                      </a:lnTo>
                      <a:lnTo>
                        <a:pt x="33" y="106"/>
                      </a:lnTo>
                      <a:lnTo>
                        <a:pt x="27" y="102"/>
                      </a:lnTo>
                      <a:lnTo>
                        <a:pt x="22" y="99"/>
                      </a:lnTo>
                      <a:lnTo>
                        <a:pt x="18" y="95"/>
                      </a:lnTo>
                      <a:lnTo>
                        <a:pt x="13" y="92"/>
                      </a:lnTo>
                      <a:lnTo>
                        <a:pt x="10" y="88"/>
                      </a:lnTo>
                      <a:lnTo>
                        <a:pt x="6" y="88"/>
                      </a:lnTo>
                      <a:lnTo>
                        <a:pt x="3" y="92"/>
                      </a:lnTo>
                      <a:lnTo>
                        <a:pt x="0" y="98"/>
                      </a:lnTo>
                      <a:lnTo>
                        <a:pt x="0" y="101"/>
                      </a:lnTo>
                      <a:lnTo>
                        <a:pt x="4" y="113"/>
                      </a:lnTo>
                      <a:lnTo>
                        <a:pt x="10" y="125"/>
                      </a:lnTo>
                      <a:lnTo>
                        <a:pt x="18" y="135"/>
                      </a:lnTo>
                      <a:lnTo>
                        <a:pt x="29" y="139"/>
                      </a:lnTo>
                      <a:lnTo>
                        <a:pt x="36" y="139"/>
                      </a:lnTo>
                      <a:lnTo>
                        <a:pt x="42" y="138"/>
                      </a:lnTo>
                      <a:lnTo>
                        <a:pt x="49" y="137"/>
                      </a:lnTo>
                      <a:lnTo>
                        <a:pt x="57" y="136"/>
                      </a:lnTo>
                      <a:lnTo>
                        <a:pt x="63" y="132"/>
                      </a:lnTo>
                      <a:lnTo>
                        <a:pt x="70" y="130"/>
                      </a:lnTo>
                      <a:lnTo>
                        <a:pt x="75" y="127"/>
                      </a:lnTo>
                      <a:lnTo>
                        <a:pt x="80" y="122"/>
                      </a:lnTo>
                      <a:lnTo>
                        <a:pt x="89" y="112"/>
                      </a:lnTo>
                      <a:lnTo>
                        <a:pt x="96" y="100"/>
                      </a:lnTo>
                      <a:lnTo>
                        <a:pt x="101" y="87"/>
                      </a:lnTo>
                      <a:lnTo>
                        <a:pt x="103" y="75"/>
                      </a:lnTo>
                      <a:lnTo>
                        <a:pt x="103" y="67"/>
                      </a:lnTo>
                      <a:lnTo>
                        <a:pt x="102" y="60"/>
                      </a:lnTo>
                      <a:lnTo>
                        <a:pt x="100" y="53"/>
                      </a:lnTo>
                      <a:lnTo>
                        <a:pt x="97" y="45"/>
                      </a:lnTo>
                      <a:lnTo>
                        <a:pt x="91" y="34"/>
                      </a:lnTo>
                      <a:lnTo>
                        <a:pt x="86" y="23"/>
                      </a:lnTo>
                      <a:lnTo>
                        <a:pt x="81" y="11"/>
                      </a:lnTo>
                      <a:lnTo>
                        <a:pt x="83" y="1"/>
                      </a:lnTo>
                      <a:lnTo>
                        <a:pt x="83" y="0"/>
                      </a:lnTo>
                      <a:lnTo>
                        <a:pt x="8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4" name="Freeform 80"/>
                <p:cNvSpPr>
                  <a:spLocks/>
                </p:cNvSpPr>
                <p:nvPr/>
              </p:nvSpPr>
              <p:spPr bwMode="auto">
                <a:xfrm rot="-2279333">
                  <a:off x="808" y="3524"/>
                  <a:ext cx="15" cy="41"/>
                </a:xfrm>
                <a:custGeom>
                  <a:avLst/>
                  <a:gdLst>
                    <a:gd name="T0" fmla="*/ 1 w 29"/>
                    <a:gd name="T1" fmla="*/ 0 h 83"/>
                    <a:gd name="T2" fmla="*/ 1 w 29"/>
                    <a:gd name="T3" fmla="*/ 0 h 83"/>
                    <a:gd name="T4" fmla="*/ 1 w 29"/>
                    <a:gd name="T5" fmla="*/ 0 h 83"/>
                    <a:gd name="T6" fmla="*/ 0 w 29"/>
                    <a:gd name="T7" fmla="*/ 0 h 83"/>
                    <a:gd name="T8" fmla="*/ 0 w 29"/>
                    <a:gd name="T9" fmla="*/ 0 h 83"/>
                    <a:gd name="T10" fmla="*/ 1 w 29"/>
                    <a:gd name="T11" fmla="*/ 0 h 83"/>
                    <a:gd name="T12" fmla="*/ 1 w 29"/>
                    <a:gd name="T13" fmla="*/ 0 h 83"/>
                    <a:gd name="T14" fmla="*/ 1 w 29"/>
                    <a:gd name="T15" fmla="*/ 0 h 83"/>
                    <a:gd name="T16" fmla="*/ 1 w 29"/>
                    <a:gd name="T17" fmla="*/ 0 h 83"/>
                    <a:gd name="T18" fmla="*/ 1 w 29"/>
                    <a:gd name="T19" fmla="*/ 0 h 83"/>
                    <a:gd name="T20" fmla="*/ 1 w 29"/>
                    <a:gd name="T21" fmla="*/ 0 h 83"/>
                    <a:gd name="T22" fmla="*/ 1 w 29"/>
                    <a:gd name="T23" fmla="*/ 0 h 83"/>
                    <a:gd name="T24" fmla="*/ 1 w 29"/>
                    <a:gd name="T25" fmla="*/ 0 h 83"/>
                    <a:gd name="T26" fmla="*/ 1 w 29"/>
                    <a:gd name="T27" fmla="*/ 0 h 83"/>
                    <a:gd name="T28" fmla="*/ 1 w 29"/>
                    <a:gd name="T29" fmla="*/ 0 h 83"/>
                    <a:gd name="T30" fmla="*/ 1 w 29"/>
                    <a:gd name="T31" fmla="*/ 0 h 83"/>
                    <a:gd name="T32" fmla="*/ 1 w 29"/>
                    <a:gd name="T33" fmla="*/ 0 h 83"/>
                    <a:gd name="T34" fmla="*/ 1 w 29"/>
                    <a:gd name="T35" fmla="*/ 0 h 83"/>
                    <a:gd name="T36" fmla="*/ 1 w 29"/>
                    <a:gd name="T37" fmla="*/ 0 h 83"/>
                    <a:gd name="T38" fmla="*/ 1 w 29"/>
                    <a:gd name="T39" fmla="*/ 0 h 83"/>
                    <a:gd name="T40" fmla="*/ 1 w 29"/>
                    <a:gd name="T41" fmla="*/ 0 h 83"/>
                    <a:gd name="T42" fmla="*/ 1 w 29"/>
                    <a:gd name="T43" fmla="*/ 0 h 83"/>
                    <a:gd name="T44" fmla="*/ 1 w 29"/>
                    <a:gd name="T45" fmla="*/ 0 h 83"/>
                    <a:gd name="T46" fmla="*/ 1 w 29"/>
                    <a:gd name="T47" fmla="*/ 0 h 83"/>
                    <a:gd name="T48" fmla="*/ 1 w 29"/>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
                    <a:gd name="T76" fmla="*/ 0 h 83"/>
                    <a:gd name="T77" fmla="*/ 29 w 29"/>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 h="83">
                      <a:moveTo>
                        <a:pt x="18" y="0"/>
                      </a:moveTo>
                      <a:lnTo>
                        <a:pt x="8" y="8"/>
                      </a:lnTo>
                      <a:lnTo>
                        <a:pt x="3" y="18"/>
                      </a:lnTo>
                      <a:lnTo>
                        <a:pt x="0" y="30"/>
                      </a:lnTo>
                      <a:lnTo>
                        <a:pt x="0" y="42"/>
                      </a:lnTo>
                      <a:lnTo>
                        <a:pt x="4" y="55"/>
                      </a:lnTo>
                      <a:lnTo>
                        <a:pt x="8" y="67"/>
                      </a:lnTo>
                      <a:lnTo>
                        <a:pt x="16" y="76"/>
                      </a:lnTo>
                      <a:lnTo>
                        <a:pt x="27" y="83"/>
                      </a:lnTo>
                      <a:lnTo>
                        <a:pt x="28" y="83"/>
                      </a:lnTo>
                      <a:lnTo>
                        <a:pt x="29" y="82"/>
                      </a:lnTo>
                      <a:lnTo>
                        <a:pt x="29" y="79"/>
                      </a:lnTo>
                      <a:lnTo>
                        <a:pt x="29" y="78"/>
                      </a:lnTo>
                      <a:lnTo>
                        <a:pt x="21" y="71"/>
                      </a:lnTo>
                      <a:lnTo>
                        <a:pt x="14" y="62"/>
                      </a:lnTo>
                      <a:lnTo>
                        <a:pt x="8" y="52"/>
                      </a:lnTo>
                      <a:lnTo>
                        <a:pt x="5" y="41"/>
                      </a:lnTo>
                      <a:lnTo>
                        <a:pt x="4" y="30"/>
                      </a:lnTo>
                      <a:lnTo>
                        <a:pt x="6" y="19"/>
                      </a:lnTo>
                      <a:lnTo>
                        <a:pt x="12" y="10"/>
                      </a:lnTo>
                      <a:lnTo>
                        <a:pt x="20" y="2"/>
                      </a:lnTo>
                      <a:lnTo>
                        <a:pt x="19" y="1"/>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5" name="Freeform 81"/>
                <p:cNvSpPr>
                  <a:spLocks/>
                </p:cNvSpPr>
                <p:nvPr/>
              </p:nvSpPr>
              <p:spPr bwMode="auto">
                <a:xfrm rot="-2279333">
                  <a:off x="807" y="3511"/>
                  <a:ext cx="40" cy="30"/>
                </a:xfrm>
                <a:custGeom>
                  <a:avLst/>
                  <a:gdLst>
                    <a:gd name="T0" fmla="*/ 0 w 80"/>
                    <a:gd name="T1" fmla="*/ 1 h 60"/>
                    <a:gd name="T2" fmla="*/ 1 w 80"/>
                    <a:gd name="T3" fmla="*/ 1 h 60"/>
                    <a:gd name="T4" fmla="*/ 1 w 80"/>
                    <a:gd name="T5" fmla="*/ 1 h 60"/>
                    <a:gd name="T6" fmla="*/ 1 w 80"/>
                    <a:gd name="T7" fmla="*/ 1 h 60"/>
                    <a:gd name="T8" fmla="*/ 1 w 80"/>
                    <a:gd name="T9" fmla="*/ 1 h 60"/>
                    <a:gd name="T10" fmla="*/ 1 w 80"/>
                    <a:gd name="T11" fmla="*/ 1 h 60"/>
                    <a:gd name="T12" fmla="*/ 1 w 80"/>
                    <a:gd name="T13" fmla="*/ 1 h 60"/>
                    <a:gd name="T14" fmla="*/ 1 w 80"/>
                    <a:gd name="T15" fmla="*/ 1 h 60"/>
                    <a:gd name="T16" fmla="*/ 1 w 80"/>
                    <a:gd name="T17" fmla="*/ 1 h 60"/>
                    <a:gd name="T18" fmla="*/ 1 w 80"/>
                    <a:gd name="T19" fmla="*/ 1 h 60"/>
                    <a:gd name="T20" fmla="*/ 1 w 80"/>
                    <a:gd name="T21" fmla="*/ 1 h 60"/>
                    <a:gd name="T22" fmla="*/ 1 w 80"/>
                    <a:gd name="T23" fmla="*/ 1 h 60"/>
                    <a:gd name="T24" fmla="*/ 1 w 80"/>
                    <a:gd name="T25" fmla="*/ 1 h 60"/>
                    <a:gd name="T26" fmla="*/ 1 w 80"/>
                    <a:gd name="T27" fmla="*/ 0 h 60"/>
                    <a:gd name="T28" fmla="*/ 1 w 80"/>
                    <a:gd name="T29" fmla="*/ 0 h 60"/>
                    <a:gd name="T30" fmla="*/ 1 w 80"/>
                    <a:gd name="T31" fmla="*/ 1 h 60"/>
                    <a:gd name="T32" fmla="*/ 1 w 80"/>
                    <a:gd name="T33" fmla="*/ 1 h 60"/>
                    <a:gd name="T34" fmla="*/ 1 w 80"/>
                    <a:gd name="T35" fmla="*/ 1 h 60"/>
                    <a:gd name="T36" fmla="*/ 1 w 80"/>
                    <a:gd name="T37" fmla="*/ 1 h 60"/>
                    <a:gd name="T38" fmla="*/ 1 w 80"/>
                    <a:gd name="T39" fmla="*/ 1 h 60"/>
                    <a:gd name="T40" fmla="*/ 1 w 80"/>
                    <a:gd name="T41" fmla="*/ 1 h 60"/>
                    <a:gd name="T42" fmla="*/ 1 w 80"/>
                    <a:gd name="T43" fmla="*/ 1 h 60"/>
                    <a:gd name="T44" fmla="*/ 1 w 80"/>
                    <a:gd name="T45" fmla="*/ 1 h 60"/>
                    <a:gd name="T46" fmla="*/ 1 w 80"/>
                    <a:gd name="T47" fmla="*/ 1 h 60"/>
                    <a:gd name="T48" fmla="*/ 1 w 80"/>
                    <a:gd name="T49" fmla="*/ 1 h 60"/>
                    <a:gd name="T50" fmla="*/ 1 w 80"/>
                    <a:gd name="T51" fmla="*/ 1 h 60"/>
                    <a:gd name="T52" fmla="*/ 1 w 80"/>
                    <a:gd name="T53" fmla="*/ 1 h 60"/>
                    <a:gd name="T54" fmla="*/ 1 w 80"/>
                    <a:gd name="T55" fmla="*/ 1 h 60"/>
                    <a:gd name="T56" fmla="*/ 0 w 80"/>
                    <a:gd name="T57" fmla="*/ 1 h 60"/>
                    <a:gd name="T58" fmla="*/ 0 w 80"/>
                    <a:gd name="T59" fmla="*/ 1 h 60"/>
                    <a:gd name="T60" fmla="*/ 0 w 80"/>
                    <a:gd name="T61" fmla="*/ 1 h 60"/>
                    <a:gd name="T62" fmla="*/ 0 w 80"/>
                    <a:gd name="T63" fmla="*/ 1 h 60"/>
                    <a:gd name="T64" fmla="*/ 0 w 80"/>
                    <a:gd name="T65" fmla="*/ 1 h 60"/>
                    <a:gd name="T66" fmla="*/ 0 w 80"/>
                    <a:gd name="T67" fmla="*/ 1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60"/>
                    <a:gd name="T104" fmla="*/ 80 w 80"/>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60">
                      <a:moveTo>
                        <a:pt x="0" y="38"/>
                      </a:moveTo>
                      <a:lnTo>
                        <a:pt x="3" y="46"/>
                      </a:lnTo>
                      <a:lnTo>
                        <a:pt x="7" y="52"/>
                      </a:lnTo>
                      <a:lnTo>
                        <a:pt x="12" y="57"/>
                      </a:lnTo>
                      <a:lnTo>
                        <a:pt x="18" y="59"/>
                      </a:lnTo>
                      <a:lnTo>
                        <a:pt x="25" y="60"/>
                      </a:lnTo>
                      <a:lnTo>
                        <a:pt x="32" y="60"/>
                      </a:lnTo>
                      <a:lnTo>
                        <a:pt x="38" y="59"/>
                      </a:lnTo>
                      <a:lnTo>
                        <a:pt x="47" y="56"/>
                      </a:lnTo>
                      <a:lnTo>
                        <a:pt x="59" y="46"/>
                      </a:lnTo>
                      <a:lnTo>
                        <a:pt x="68" y="32"/>
                      </a:lnTo>
                      <a:lnTo>
                        <a:pt x="75" y="18"/>
                      </a:lnTo>
                      <a:lnTo>
                        <a:pt x="80" y="1"/>
                      </a:lnTo>
                      <a:lnTo>
                        <a:pt x="80" y="0"/>
                      </a:lnTo>
                      <a:lnTo>
                        <a:pt x="79" y="0"/>
                      </a:lnTo>
                      <a:lnTo>
                        <a:pt x="77" y="1"/>
                      </a:lnTo>
                      <a:lnTo>
                        <a:pt x="77" y="3"/>
                      </a:lnTo>
                      <a:lnTo>
                        <a:pt x="72" y="16"/>
                      </a:lnTo>
                      <a:lnTo>
                        <a:pt x="66" y="30"/>
                      </a:lnTo>
                      <a:lnTo>
                        <a:pt x="58" y="42"/>
                      </a:lnTo>
                      <a:lnTo>
                        <a:pt x="47" y="52"/>
                      </a:lnTo>
                      <a:lnTo>
                        <a:pt x="40" y="56"/>
                      </a:lnTo>
                      <a:lnTo>
                        <a:pt x="33" y="58"/>
                      </a:lnTo>
                      <a:lnTo>
                        <a:pt x="26" y="58"/>
                      </a:lnTo>
                      <a:lnTo>
                        <a:pt x="19" y="57"/>
                      </a:lnTo>
                      <a:lnTo>
                        <a:pt x="13" y="54"/>
                      </a:lnTo>
                      <a:lnTo>
                        <a:pt x="9" y="50"/>
                      </a:lnTo>
                      <a:lnTo>
                        <a:pt x="4" y="44"/>
                      </a:lnTo>
                      <a:lnTo>
                        <a:pt x="0" y="37"/>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6" name="Freeform 82"/>
                <p:cNvSpPr>
                  <a:spLocks/>
                </p:cNvSpPr>
                <p:nvPr/>
              </p:nvSpPr>
              <p:spPr bwMode="auto">
                <a:xfrm rot="-2279333">
                  <a:off x="830" y="3580"/>
                  <a:ext cx="29" cy="51"/>
                </a:xfrm>
                <a:custGeom>
                  <a:avLst/>
                  <a:gdLst>
                    <a:gd name="T0" fmla="*/ 1 w 58"/>
                    <a:gd name="T1" fmla="*/ 0 h 101"/>
                    <a:gd name="T2" fmla="*/ 1 w 58"/>
                    <a:gd name="T3" fmla="*/ 1 h 101"/>
                    <a:gd name="T4" fmla="*/ 1 w 58"/>
                    <a:gd name="T5" fmla="*/ 1 h 101"/>
                    <a:gd name="T6" fmla="*/ 1 w 58"/>
                    <a:gd name="T7" fmla="*/ 1 h 101"/>
                    <a:gd name="T8" fmla="*/ 1 w 58"/>
                    <a:gd name="T9" fmla="*/ 1 h 101"/>
                    <a:gd name="T10" fmla="*/ 1 w 58"/>
                    <a:gd name="T11" fmla="*/ 1 h 101"/>
                    <a:gd name="T12" fmla="*/ 1 w 58"/>
                    <a:gd name="T13" fmla="*/ 1 h 101"/>
                    <a:gd name="T14" fmla="*/ 1 w 58"/>
                    <a:gd name="T15" fmla="*/ 1 h 101"/>
                    <a:gd name="T16" fmla="*/ 1 w 58"/>
                    <a:gd name="T17" fmla="*/ 1 h 101"/>
                    <a:gd name="T18" fmla="*/ 1 w 58"/>
                    <a:gd name="T19" fmla="*/ 1 h 101"/>
                    <a:gd name="T20" fmla="*/ 0 w 58"/>
                    <a:gd name="T21" fmla="*/ 1 h 101"/>
                    <a:gd name="T22" fmla="*/ 1 w 58"/>
                    <a:gd name="T23" fmla="*/ 1 h 101"/>
                    <a:gd name="T24" fmla="*/ 1 w 58"/>
                    <a:gd name="T25" fmla="*/ 1 h 101"/>
                    <a:gd name="T26" fmla="*/ 1 w 58"/>
                    <a:gd name="T27" fmla="*/ 1 h 101"/>
                    <a:gd name="T28" fmla="*/ 1 w 58"/>
                    <a:gd name="T29" fmla="*/ 1 h 101"/>
                    <a:gd name="T30" fmla="*/ 1 w 58"/>
                    <a:gd name="T31" fmla="*/ 1 h 101"/>
                    <a:gd name="T32" fmla="*/ 1 w 58"/>
                    <a:gd name="T33" fmla="*/ 1 h 101"/>
                    <a:gd name="T34" fmla="*/ 1 w 58"/>
                    <a:gd name="T35" fmla="*/ 1 h 101"/>
                    <a:gd name="T36" fmla="*/ 1 w 58"/>
                    <a:gd name="T37" fmla="*/ 1 h 101"/>
                    <a:gd name="T38" fmla="*/ 1 w 58"/>
                    <a:gd name="T39" fmla="*/ 1 h 101"/>
                    <a:gd name="T40" fmla="*/ 1 w 58"/>
                    <a:gd name="T41" fmla="*/ 1 h 101"/>
                    <a:gd name="T42" fmla="*/ 1 w 58"/>
                    <a:gd name="T43" fmla="*/ 1 h 101"/>
                    <a:gd name="T44" fmla="*/ 1 w 58"/>
                    <a:gd name="T45" fmla="*/ 1 h 101"/>
                    <a:gd name="T46" fmla="*/ 1 w 58"/>
                    <a:gd name="T47" fmla="*/ 1 h 101"/>
                    <a:gd name="T48" fmla="*/ 1 w 58"/>
                    <a:gd name="T49" fmla="*/ 1 h 101"/>
                    <a:gd name="T50" fmla="*/ 1 w 58"/>
                    <a:gd name="T51" fmla="*/ 1 h 101"/>
                    <a:gd name="T52" fmla="*/ 1 w 58"/>
                    <a:gd name="T53" fmla="*/ 1 h 101"/>
                    <a:gd name="T54" fmla="*/ 1 w 58"/>
                    <a:gd name="T55" fmla="*/ 1 h 101"/>
                    <a:gd name="T56" fmla="*/ 1 w 58"/>
                    <a:gd name="T57" fmla="*/ 1 h 101"/>
                    <a:gd name="T58" fmla="*/ 1 w 58"/>
                    <a:gd name="T59" fmla="*/ 1 h 101"/>
                    <a:gd name="T60" fmla="*/ 1 w 58"/>
                    <a:gd name="T61" fmla="*/ 1 h 101"/>
                    <a:gd name="T62" fmla="*/ 1 w 58"/>
                    <a:gd name="T63" fmla="*/ 1 h 101"/>
                    <a:gd name="T64" fmla="*/ 1 w 58"/>
                    <a:gd name="T65" fmla="*/ 1 h 101"/>
                    <a:gd name="T66" fmla="*/ 1 w 58"/>
                    <a:gd name="T67" fmla="*/ 1 h 101"/>
                    <a:gd name="T68" fmla="*/ 1 w 58"/>
                    <a:gd name="T69" fmla="*/ 0 h 101"/>
                    <a:gd name="T70" fmla="*/ 1 w 58"/>
                    <a:gd name="T71" fmla="*/ 0 h 101"/>
                    <a:gd name="T72" fmla="*/ 1 w 58"/>
                    <a:gd name="T73" fmla="*/ 0 h 101"/>
                    <a:gd name="T74" fmla="*/ 1 w 58"/>
                    <a:gd name="T75" fmla="*/ 0 h 1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101"/>
                    <a:gd name="T116" fmla="*/ 58 w 58"/>
                    <a:gd name="T117" fmla="*/ 101 h 1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101">
                      <a:moveTo>
                        <a:pt x="58" y="0"/>
                      </a:moveTo>
                      <a:lnTo>
                        <a:pt x="50" y="1"/>
                      </a:lnTo>
                      <a:lnTo>
                        <a:pt x="41" y="3"/>
                      </a:lnTo>
                      <a:lnTo>
                        <a:pt x="33" y="8"/>
                      </a:lnTo>
                      <a:lnTo>
                        <a:pt x="26" y="13"/>
                      </a:lnTo>
                      <a:lnTo>
                        <a:pt x="18" y="20"/>
                      </a:lnTo>
                      <a:lnTo>
                        <a:pt x="12" y="26"/>
                      </a:lnTo>
                      <a:lnTo>
                        <a:pt x="7" y="33"/>
                      </a:lnTo>
                      <a:lnTo>
                        <a:pt x="3" y="41"/>
                      </a:lnTo>
                      <a:lnTo>
                        <a:pt x="1" y="52"/>
                      </a:lnTo>
                      <a:lnTo>
                        <a:pt x="0" y="61"/>
                      </a:lnTo>
                      <a:lnTo>
                        <a:pt x="1" y="69"/>
                      </a:lnTo>
                      <a:lnTo>
                        <a:pt x="4" y="77"/>
                      </a:lnTo>
                      <a:lnTo>
                        <a:pt x="9" y="84"/>
                      </a:lnTo>
                      <a:lnTo>
                        <a:pt x="16" y="91"/>
                      </a:lnTo>
                      <a:lnTo>
                        <a:pt x="23" y="97"/>
                      </a:lnTo>
                      <a:lnTo>
                        <a:pt x="32" y="101"/>
                      </a:lnTo>
                      <a:lnTo>
                        <a:pt x="34" y="101"/>
                      </a:lnTo>
                      <a:lnTo>
                        <a:pt x="38" y="98"/>
                      </a:lnTo>
                      <a:lnTo>
                        <a:pt x="39" y="94"/>
                      </a:lnTo>
                      <a:lnTo>
                        <a:pt x="38" y="91"/>
                      </a:lnTo>
                      <a:lnTo>
                        <a:pt x="31" y="83"/>
                      </a:lnTo>
                      <a:lnTo>
                        <a:pt x="25" y="76"/>
                      </a:lnTo>
                      <a:lnTo>
                        <a:pt x="19" y="67"/>
                      </a:lnTo>
                      <a:lnTo>
                        <a:pt x="15" y="58"/>
                      </a:lnTo>
                      <a:lnTo>
                        <a:pt x="14" y="48"/>
                      </a:lnTo>
                      <a:lnTo>
                        <a:pt x="15" y="38"/>
                      </a:lnTo>
                      <a:lnTo>
                        <a:pt x="18" y="30"/>
                      </a:lnTo>
                      <a:lnTo>
                        <a:pt x="25" y="21"/>
                      </a:lnTo>
                      <a:lnTo>
                        <a:pt x="32" y="14"/>
                      </a:lnTo>
                      <a:lnTo>
                        <a:pt x="41" y="8"/>
                      </a:lnTo>
                      <a:lnTo>
                        <a:pt x="49" y="3"/>
                      </a:lnTo>
                      <a:lnTo>
                        <a:pt x="58" y="1"/>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7" name="Freeform 83"/>
                <p:cNvSpPr>
                  <a:spLocks/>
                </p:cNvSpPr>
                <p:nvPr/>
              </p:nvSpPr>
              <p:spPr bwMode="auto">
                <a:xfrm rot="-2279333">
                  <a:off x="775" y="2767"/>
                  <a:ext cx="49" cy="57"/>
                </a:xfrm>
                <a:custGeom>
                  <a:avLst/>
                  <a:gdLst>
                    <a:gd name="T0" fmla="*/ 0 w 99"/>
                    <a:gd name="T1" fmla="*/ 1 h 113"/>
                    <a:gd name="T2" fmla="*/ 0 w 99"/>
                    <a:gd name="T3" fmla="*/ 1 h 113"/>
                    <a:gd name="T4" fmla="*/ 0 w 99"/>
                    <a:gd name="T5" fmla="*/ 1 h 113"/>
                    <a:gd name="T6" fmla="*/ 0 w 99"/>
                    <a:gd name="T7" fmla="*/ 1 h 113"/>
                    <a:gd name="T8" fmla="*/ 0 w 99"/>
                    <a:gd name="T9" fmla="*/ 1 h 113"/>
                    <a:gd name="T10" fmla="*/ 0 w 99"/>
                    <a:gd name="T11" fmla="*/ 1 h 113"/>
                    <a:gd name="T12" fmla="*/ 0 w 99"/>
                    <a:gd name="T13" fmla="*/ 1 h 113"/>
                    <a:gd name="T14" fmla="*/ 0 w 99"/>
                    <a:gd name="T15" fmla="*/ 1 h 113"/>
                    <a:gd name="T16" fmla="*/ 0 w 99"/>
                    <a:gd name="T17" fmla="*/ 1 h 113"/>
                    <a:gd name="T18" fmla="*/ 0 w 99"/>
                    <a:gd name="T19" fmla="*/ 1 h 113"/>
                    <a:gd name="T20" fmla="*/ 0 w 99"/>
                    <a:gd name="T21" fmla="*/ 1 h 113"/>
                    <a:gd name="T22" fmla="*/ 0 w 99"/>
                    <a:gd name="T23" fmla="*/ 1 h 113"/>
                    <a:gd name="T24" fmla="*/ 0 w 99"/>
                    <a:gd name="T25" fmla="*/ 1 h 113"/>
                    <a:gd name="T26" fmla="*/ 0 w 99"/>
                    <a:gd name="T27" fmla="*/ 1 h 113"/>
                    <a:gd name="T28" fmla="*/ 0 w 99"/>
                    <a:gd name="T29" fmla="*/ 1 h 113"/>
                    <a:gd name="T30" fmla="*/ 0 w 99"/>
                    <a:gd name="T31" fmla="*/ 1 h 113"/>
                    <a:gd name="T32" fmla="*/ 0 w 99"/>
                    <a:gd name="T33" fmla="*/ 1 h 113"/>
                    <a:gd name="T34" fmla="*/ 0 w 99"/>
                    <a:gd name="T35" fmla="*/ 1 h 113"/>
                    <a:gd name="T36" fmla="*/ 0 w 99"/>
                    <a:gd name="T37" fmla="*/ 1 h 113"/>
                    <a:gd name="T38" fmla="*/ 0 w 99"/>
                    <a:gd name="T39" fmla="*/ 1 h 113"/>
                    <a:gd name="T40" fmla="*/ 0 w 99"/>
                    <a:gd name="T41" fmla="*/ 1 h 113"/>
                    <a:gd name="T42" fmla="*/ 0 w 99"/>
                    <a:gd name="T43" fmla="*/ 1 h 113"/>
                    <a:gd name="T44" fmla="*/ 0 w 99"/>
                    <a:gd name="T45" fmla="*/ 1 h 113"/>
                    <a:gd name="T46" fmla="*/ 0 w 99"/>
                    <a:gd name="T47" fmla="*/ 1 h 113"/>
                    <a:gd name="T48" fmla="*/ 0 w 99"/>
                    <a:gd name="T49" fmla="*/ 0 h 113"/>
                    <a:gd name="T50" fmla="*/ 0 w 99"/>
                    <a:gd name="T51" fmla="*/ 0 h 113"/>
                    <a:gd name="T52" fmla="*/ 0 w 99"/>
                    <a:gd name="T53" fmla="*/ 0 h 113"/>
                    <a:gd name="T54" fmla="*/ 0 w 99"/>
                    <a:gd name="T55" fmla="*/ 1 h 113"/>
                    <a:gd name="T56" fmla="*/ 0 w 99"/>
                    <a:gd name="T57" fmla="*/ 1 h 113"/>
                    <a:gd name="T58" fmla="*/ 0 w 99"/>
                    <a:gd name="T59" fmla="*/ 1 h 1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113"/>
                    <a:gd name="T92" fmla="*/ 99 w 99"/>
                    <a:gd name="T93" fmla="*/ 113 h 1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113">
                      <a:moveTo>
                        <a:pt x="0" y="1"/>
                      </a:moveTo>
                      <a:lnTo>
                        <a:pt x="7" y="6"/>
                      </a:lnTo>
                      <a:lnTo>
                        <a:pt x="14" y="12"/>
                      </a:lnTo>
                      <a:lnTo>
                        <a:pt x="21" y="18"/>
                      </a:lnTo>
                      <a:lnTo>
                        <a:pt x="27" y="23"/>
                      </a:lnTo>
                      <a:lnTo>
                        <a:pt x="34" y="30"/>
                      </a:lnTo>
                      <a:lnTo>
                        <a:pt x="39" y="36"/>
                      </a:lnTo>
                      <a:lnTo>
                        <a:pt x="44" y="43"/>
                      </a:lnTo>
                      <a:lnTo>
                        <a:pt x="50" y="50"/>
                      </a:lnTo>
                      <a:lnTo>
                        <a:pt x="59" y="65"/>
                      </a:lnTo>
                      <a:lnTo>
                        <a:pt x="66" y="80"/>
                      </a:lnTo>
                      <a:lnTo>
                        <a:pt x="73" y="96"/>
                      </a:lnTo>
                      <a:lnTo>
                        <a:pt x="82" y="110"/>
                      </a:lnTo>
                      <a:lnTo>
                        <a:pt x="88" y="113"/>
                      </a:lnTo>
                      <a:lnTo>
                        <a:pt x="92" y="110"/>
                      </a:lnTo>
                      <a:lnTo>
                        <a:pt x="97" y="104"/>
                      </a:lnTo>
                      <a:lnTo>
                        <a:pt x="99" y="99"/>
                      </a:lnTo>
                      <a:lnTo>
                        <a:pt x="99" y="82"/>
                      </a:lnTo>
                      <a:lnTo>
                        <a:pt x="92" y="66"/>
                      </a:lnTo>
                      <a:lnTo>
                        <a:pt x="82" y="50"/>
                      </a:lnTo>
                      <a:lnTo>
                        <a:pt x="67" y="37"/>
                      </a:lnTo>
                      <a:lnTo>
                        <a:pt x="51" y="24"/>
                      </a:lnTo>
                      <a:lnTo>
                        <a:pt x="34" y="15"/>
                      </a:lnTo>
                      <a:lnTo>
                        <a:pt x="16" y="6"/>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8" name="Freeform 84"/>
                <p:cNvSpPr>
                  <a:spLocks/>
                </p:cNvSpPr>
                <p:nvPr/>
              </p:nvSpPr>
              <p:spPr bwMode="auto">
                <a:xfrm rot="-2279333">
                  <a:off x="656" y="3597"/>
                  <a:ext cx="428" cy="73"/>
                </a:xfrm>
                <a:custGeom>
                  <a:avLst/>
                  <a:gdLst>
                    <a:gd name="T0" fmla="*/ 1 w 855"/>
                    <a:gd name="T1" fmla="*/ 1 h 146"/>
                    <a:gd name="T2" fmla="*/ 1 w 855"/>
                    <a:gd name="T3" fmla="*/ 1 h 146"/>
                    <a:gd name="T4" fmla="*/ 1 w 855"/>
                    <a:gd name="T5" fmla="*/ 1 h 146"/>
                    <a:gd name="T6" fmla="*/ 1 w 855"/>
                    <a:gd name="T7" fmla="*/ 1 h 146"/>
                    <a:gd name="T8" fmla="*/ 1 w 855"/>
                    <a:gd name="T9" fmla="*/ 1 h 146"/>
                    <a:gd name="T10" fmla="*/ 1 w 855"/>
                    <a:gd name="T11" fmla="*/ 1 h 146"/>
                    <a:gd name="T12" fmla="*/ 1 w 855"/>
                    <a:gd name="T13" fmla="*/ 1 h 146"/>
                    <a:gd name="T14" fmla="*/ 1 w 855"/>
                    <a:gd name="T15" fmla="*/ 1 h 146"/>
                    <a:gd name="T16" fmla="*/ 1 w 855"/>
                    <a:gd name="T17" fmla="*/ 1 h 146"/>
                    <a:gd name="T18" fmla="*/ 1 w 855"/>
                    <a:gd name="T19" fmla="*/ 1 h 146"/>
                    <a:gd name="T20" fmla="*/ 1 w 855"/>
                    <a:gd name="T21" fmla="*/ 1 h 146"/>
                    <a:gd name="T22" fmla="*/ 1 w 855"/>
                    <a:gd name="T23" fmla="*/ 1 h 146"/>
                    <a:gd name="T24" fmla="*/ 1 w 855"/>
                    <a:gd name="T25" fmla="*/ 1 h 146"/>
                    <a:gd name="T26" fmla="*/ 1 w 855"/>
                    <a:gd name="T27" fmla="*/ 1 h 146"/>
                    <a:gd name="T28" fmla="*/ 1 w 855"/>
                    <a:gd name="T29" fmla="*/ 1 h 146"/>
                    <a:gd name="T30" fmla="*/ 1 w 855"/>
                    <a:gd name="T31" fmla="*/ 1 h 146"/>
                    <a:gd name="T32" fmla="*/ 1 w 855"/>
                    <a:gd name="T33" fmla="*/ 1 h 146"/>
                    <a:gd name="T34" fmla="*/ 1 w 855"/>
                    <a:gd name="T35" fmla="*/ 1 h 146"/>
                    <a:gd name="T36" fmla="*/ 1 w 855"/>
                    <a:gd name="T37" fmla="*/ 1 h 146"/>
                    <a:gd name="T38" fmla="*/ 1 w 855"/>
                    <a:gd name="T39" fmla="*/ 1 h 146"/>
                    <a:gd name="T40" fmla="*/ 1 w 855"/>
                    <a:gd name="T41" fmla="*/ 1 h 146"/>
                    <a:gd name="T42" fmla="*/ 1 w 855"/>
                    <a:gd name="T43" fmla="*/ 1 h 146"/>
                    <a:gd name="T44" fmla="*/ 1 w 855"/>
                    <a:gd name="T45" fmla="*/ 1 h 146"/>
                    <a:gd name="T46" fmla="*/ 1 w 855"/>
                    <a:gd name="T47" fmla="*/ 1 h 146"/>
                    <a:gd name="T48" fmla="*/ 1 w 855"/>
                    <a:gd name="T49" fmla="*/ 1 h 146"/>
                    <a:gd name="T50" fmla="*/ 1 w 855"/>
                    <a:gd name="T51" fmla="*/ 1 h 146"/>
                    <a:gd name="T52" fmla="*/ 1 w 855"/>
                    <a:gd name="T53" fmla="*/ 1 h 146"/>
                    <a:gd name="T54" fmla="*/ 1 w 855"/>
                    <a:gd name="T55" fmla="*/ 1 h 146"/>
                    <a:gd name="T56" fmla="*/ 1 w 855"/>
                    <a:gd name="T57" fmla="*/ 1 h 146"/>
                    <a:gd name="T58" fmla="*/ 1 w 855"/>
                    <a:gd name="T59" fmla="*/ 1 h 146"/>
                    <a:gd name="T60" fmla="*/ 1 w 855"/>
                    <a:gd name="T61" fmla="*/ 1 h 146"/>
                    <a:gd name="T62" fmla="*/ 1 w 855"/>
                    <a:gd name="T63" fmla="*/ 1 h 146"/>
                    <a:gd name="T64" fmla="*/ 1 w 855"/>
                    <a:gd name="T65" fmla="*/ 1 h 146"/>
                    <a:gd name="T66" fmla="*/ 1 w 855"/>
                    <a:gd name="T67" fmla="*/ 1 h 146"/>
                    <a:gd name="T68" fmla="*/ 1 w 855"/>
                    <a:gd name="T69" fmla="*/ 1 h 146"/>
                    <a:gd name="T70" fmla="*/ 1 w 855"/>
                    <a:gd name="T71" fmla="*/ 1 h 146"/>
                    <a:gd name="T72" fmla="*/ 1 w 855"/>
                    <a:gd name="T73" fmla="*/ 1 h 146"/>
                    <a:gd name="T74" fmla="*/ 1 w 855"/>
                    <a:gd name="T75" fmla="*/ 1 h 146"/>
                    <a:gd name="T76" fmla="*/ 1 w 855"/>
                    <a:gd name="T77" fmla="*/ 1 h 146"/>
                    <a:gd name="T78" fmla="*/ 1 w 855"/>
                    <a:gd name="T79" fmla="*/ 1 h 146"/>
                    <a:gd name="T80" fmla="*/ 1 w 855"/>
                    <a:gd name="T81" fmla="*/ 1 h 146"/>
                    <a:gd name="T82" fmla="*/ 1 w 855"/>
                    <a:gd name="T83" fmla="*/ 1 h 146"/>
                    <a:gd name="T84" fmla="*/ 1 w 855"/>
                    <a:gd name="T85" fmla="*/ 1 h 146"/>
                    <a:gd name="T86" fmla="*/ 1 w 855"/>
                    <a:gd name="T87" fmla="*/ 1 h 146"/>
                    <a:gd name="T88" fmla="*/ 1 w 855"/>
                    <a:gd name="T89" fmla="*/ 1 h 146"/>
                    <a:gd name="T90" fmla="*/ 1 w 855"/>
                    <a:gd name="T91" fmla="*/ 1 h 146"/>
                    <a:gd name="T92" fmla="*/ 1 w 855"/>
                    <a:gd name="T93" fmla="*/ 1 h 146"/>
                    <a:gd name="T94" fmla="*/ 1 w 855"/>
                    <a:gd name="T95" fmla="*/ 1 h 146"/>
                    <a:gd name="T96" fmla="*/ 1 w 855"/>
                    <a:gd name="T97" fmla="*/ 1 h 146"/>
                    <a:gd name="T98" fmla="*/ 1 w 855"/>
                    <a:gd name="T99" fmla="*/ 1 h 146"/>
                    <a:gd name="T100" fmla="*/ 1 w 855"/>
                    <a:gd name="T101" fmla="*/ 1 h 146"/>
                    <a:gd name="T102" fmla="*/ 1 w 855"/>
                    <a:gd name="T103" fmla="*/ 1 h 146"/>
                    <a:gd name="T104" fmla="*/ 1 w 855"/>
                    <a:gd name="T105" fmla="*/ 1 h 146"/>
                    <a:gd name="T106" fmla="*/ 1 w 855"/>
                    <a:gd name="T107" fmla="*/ 1 h 146"/>
                    <a:gd name="T108" fmla="*/ 0 w 855"/>
                    <a:gd name="T109" fmla="*/ 0 h 146"/>
                    <a:gd name="T110" fmla="*/ 0 w 855"/>
                    <a:gd name="T111" fmla="*/ 0 h 146"/>
                    <a:gd name="T112" fmla="*/ 0 w 855"/>
                    <a:gd name="T113" fmla="*/ 0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5"/>
                    <a:gd name="T172" fmla="*/ 0 h 146"/>
                    <a:gd name="T173" fmla="*/ 855 w 855"/>
                    <a:gd name="T174" fmla="*/ 146 h 1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5" h="146">
                      <a:moveTo>
                        <a:pt x="0" y="0"/>
                      </a:moveTo>
                      <a:lnTo>
                        <a:pt x="13" y="1"/>
                      </a:lnTo>
                      <a:lnTo>
                        <a:pt x="25" y="2"/>
                      </a:lnTo>
                      <a:lnTo>
                        <a:pt x="38" y="5"/>
                      </a:lnTo>
                      <a:lnTo>
                        <a:pt x="49" y="7"/>
                      </a:lnTo>
                      <a:lnTo>
                        <a:pt x="62" y="9"/>
                      </a:lnTo>
                      <a:lnTo>
                        <a:pt x="75" y="13"/>
                      </a:lnTo>
                      <a:lnTo>
                        <a:pt x="87" y="16"/>
                      </a:lnTo>
                      <a:lnTo>
                        <a:pt x="100" y="20"/>
                      </a:lnTo>
                      <a:lnTo>
                        <a:pt x="113" y="24"/>
                      </a:lnTo>
                      <a:lnTo>
                        <a:pt x="124" y="28"/>
                      </a:lnTo>
                      <a:lnTo>
                        <a:pt x="137" y="31"/>
                      </a:lnTo>
                      <a:lnTo>
                        <a:pt x="150" y="36"/>
                      </a:lnTo>
                      <a:lnTo>
                        <a:pt x="161" y="39"/>
                      </a:lnTo>
                      <a:lnTo>
                        <a:pt x="174" y="43"/>
                      </a:lnTo>
                      <a:lnTo>
                        <a:pt x="185" y="46"/>
                      </a:lnTo>
                      <a:lnTo>
                        <a:pt x="198" y="50"/>
                      </a:lnTo>
                      <a:lnTo>
                        <a:pt x="211" y="53"/>
                      </a:lnTo>
                      <a:lnTo>
                        <a:pt x="225" y="55"/>
                      </a:lnTo>
                      <a:lnTo>
                        <a:pt x="237" y="59"/>
                      </a:lnTo>
                      <a:lnTo>
                        <a:pt x="251" y="62"/>
                      </a:lnTo>
                      <a:lnTo>
                        <a:pt x="264" y="66"/>
                      </a:lnTo>
                      <a:lnTo>
                        <a:pt x="278" y="68"/>
                      </a:lnTo>
                      <a:lnTo>
                        <a:pt x="290" y="72"/>
                      </a:lnTo>
                      <a:lnTo>
                        <a:pt x="304" y="74"/>
                      </a:lnTo>
                      <a:lnTo>
                        <a:pt x="317" y="77"/>
                      </a:lnTo>
                      <a:lnTo>
                        <a:pt x="331" y="80"/>
                      </a:lnTo>
                      <a:lnTo>
                        <a:pt x="344" y="83"/>
                      </a:lnTo>
                      <a:lnTo>
                        <a:pt x="357" y="85"/>
                      </a:lnTo>
                      <a:lnTo>
                        <a:pt x="371" y="88"/>
                      </a:lnTo>
                      <a:lnTo>
                        <a:pt x="385" y="89"/>
                      </a:lnTo>
                      <a:lnTo>
                        <a:pt x="397" y="91"/>
                      </a:lnTo>
                      <a:lnTo>
                        <a:pt x="411" y="92"/>
                      </a:lnTo>
                      <a:lnTo>
                        <a:pt x="425" y="93"/>
                      </a:lnTo>
                      <a:lnTo>
                        <a:pt x="439" y="96"/>
                      </a:lnTo>
                      <a:lnTo>
                        <a:pt x="454" y="97"/>
                      </a:lnTo>
                      <a:lnTo>
                        <a:pt x="468" y="98"/>
                      </a:lnTo>
                      <a:lnTo>
                        <a:pt x="481" y="99"/>
                      </a:lnTo>
                      <a:lnTo>
                        <a:pt x="495" y="100"/>
                      </a:lnTo>
                      <a:lnTo>
                        <a:pt x="509" y="102"/>
                      </a:lnTo>
                      <a:lnTo>
                        <a:pt x="524" y="103"/>
                      </a:lnTo>
                      <a:lnTo>
                        <a:pt x="538" y="104"/>
                      </a:lnTo>
                      <a:lnTo>
                        <a:pt x="552" y="105"/>
                      </a:lnTo>
                      <a:lnTo>
                        <a:pt x="566" y="107"/>
                      </a:lnTo>
                      <a:lnTo>
                        <a:pt x="579" y="108"/>
                      </a:lnTo>
                      <a:lnTo>
                        <a:pt x="593" y="110"/>
                      </a:lnTo>
                      <a:lnTo>
                        <a:pt x="608" y="112"/>
                      </a:lnTo>
                      <a:lnTo>
                        <a:pt x="622" y="113"/>
                      </a:lnTo>
                      <a:lnTo>
                        <a:pt x="636" y="115"/>
                      </a:lnTo>
                      <a:lnTo>
                        <a:pt x="650" y="118"/>
                      </a:lnTo>
                      <a:lnTo>
                        <a:pt x="662" y="119"/>
                      </a:lnTo>
                      <a:lnTo>
                        <a:pt x="676" y="121"/>
                      </a:lnTo>
                      <a:lnTo>
                        <a:pt x="690" y="123"/>
                      </a:lnTo>
                      <a:lnTo>
                        <a:pt x="703" y="126"/>
                      </a:lnTo>
                      <a:lnTo>
                        <a:pt x="716" y="128"/>
                      </a:lnTo>
                      <a:lnTo>
                        <a:pt x="729" y="129"/>
                      </a:lnTo>
                      <a:lnTo>
                        <a:pt x="743" y="131"/>
                      </a:lnTo>
                      <a:lnTo>
                        <a:pt x="757" y="134"/>
                      </a:lnTo>
                      <a:lnTo>
                        <a:pt x="769" y="136"/>
                      </a:lnTo>
                      <a:lnTo>
                        <a:pt x="783" y="137"/>
                      </a:lnTo>
                      <a:lnTo>
                        <a:pt x="797" y="140"/>
                      </a:lnTo>
                      <a:lnTo>
                        <a:pt x="810" y="142"/>
                      </a:lnTo>
                      <a:lnTo>
                        <a:pt x="824" y="143"/>
                      </a:lnTo>
                      <a:lnTo>
                        <a:pt x="836" y="145"/>
                      </a:lnTo>
                      <a:lnTo>
                        <a:pt x="850" y="146"/>
                      </a:lnTo>
                      <a:lnTo>
                        <a:pt x="852" y="145"/>
                      </a:lnTo>
                      <a:lnTo>
                        <a:pt x="853" y="144"/>
                      </a:lnTo>
                      <a:lnTo>
                        <a:pt x="855" y="142"/>
                      </a:lnTo>
                      <a:lnTo>
                        <a:pt x="853" y="141"/>
                      </a:lnTo>
                      <a:lnTo>
                        <a:pt x="827" y="136"/>
                      </a:lnTo>
                      <a:lnTo>
                        <a:pt x="801" y="131"/>
                      </a:lnTo>
                      <a:lnTo>
                        <a:pt x="774" y="127"/>
                      </a:lnTo>
                      <a:lnTo>
                        <a:pt x="748" y="123"/>
                      </a:lnTo>
                      <a:lnTo>
                        <a:pt x="721" y="119"/>
                      </a:lnTo>
                      <a:lnTo>
                        <a:pt x="695" y="115"/>
                      </a:lnTo>
                      <a:lnTo>
                        <a:pt x="668" y="112"/>
                      </a:lnTo>
                      <a:lnTo>
                        <a:pt x="642" y="110"/>
                      </a:lnTo>
                      <a:lnTo>
                        <a:pt x="615" y="106"/>
                      </a:lnTo>
                      <a:lnTo>
                        <a:pt x="589" y="104"/>
                      </a:lnTo>
                      <a:lnTo>
                        <a:pt x="563" y="100"/>
                      </a:lnTo>
                      <a:lnTo>
                        <a:pt x="537" y="98"/>
                      </a:lnTo>
                      <a:lnTo>
                        <a:pt x="509" y="96"/>
                      </a:lnTo>
                      <a:lnTo>
                        <a:pt x="483" y="93"/>
                      </a:lnTo>
                      <a:lnTo>
                        <a:pt x="456" y="91"/>
                      </a:lnTo>
                      <a:lnTo>
                        <a:pt x="430" y="89"/>
                      </a:lnTo>
                      <a:lnTo>
                        <a:pt x="415" y="88"/>
                      </a:lnTo>
                      <a:lnTo>
                        <a:pt x="398" y="85"/>
                      </a:lnTo>
                      <a:lnTo>
                        <a:pt x="384" y="83"/>
                      </a:lnTo>
                      <a:lnTo>
                        <a:pt x="367" y="81"/>
                      </a:lnTo>
                      <a:lnTo>
                        <a:pt x="352" y="78"/>
                      </a:lnTo>
                      <a:lnTo>
                        <a:pt x="337" y="76"/>
                      </a:lnTo>
                      <a:lnTo>
                        <a:pt x="321" y="73"/>
                      </a:lnTo>
                      <a:lnTo>
                        <a:pt x="306" y="69"/>
                      </a:lnTo>
                      <a:lnTo>
                        <a:pt x="290" y="67"/>
                      </a:lnTo>
                      <a:lnTo>
                        <a:pt x="275" y="63"/>
                      </a:lnTo>
                      <a:lnTo>
                        <a:pt x="259" y="60"/>
                      </a:lnTo>
                      <a:lnTo>
                        <a:pt x="244" y="57"/>
                      </a:lnTo>
                      <a:lnTo>
                        <a:pt x="229" y="53"/>
                      </a:lnTo>
                      <a:lnTo>
                        <a:pt x="213" y="50"/>
                      </a:lnTo>
                      <a:lnTo>
                        <a:pt x="198" y="46"/>
                      </a:lnTo>
                      <a:lnTo>
                        <a:pt x="183" y="43"/>
                      </a:lnTo>
                      <a:lnTo>
                        <a:pt x="160" y="37"/>
                      </a:lnTo>
                      <a:lnTo>
                        <a:pt x="138" y="30"/>
                      </a:lnTo>
                      <a:lnTo>
                        <a:pt x="115" y="24"/>
                      </a:lnTo>
                      <a:lnTo>
                        <a:pt x="92" y="17"/>
                      </a:lnTo>
                      <a:lnTo>
                        <a:pt x="69" y="10"/>
                      </a:lnTo>
                      <a:lnTo>
                        <a:pt x="46" y="6"/>
                      </a:lnTo>
                      <a:lnTo>
                        <a:pt x="2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9" name="Freeform 85"/>
                <p:cNvSpPr>
                  <a:spLocks/>
                </p:cNvSpPr>
                <p:nvPr/>
              </p:nvSpPr>
              <p:spPr bwMode="auto">
                <a:xfrm rot="-2279333">
                  <a:off x="643" y="3481"/>
                  <a:ext cx="215" cy="39"/>
                </a:xfrm>
                <a:custGeom>
                  <a:avLst/>
                  <a:gdLst>
                    <a:gd name="T0" fmla="*/ 1 w 429"/>
                    <a:gd name="T1" fmla="*/ 1 h 78"/>
                    <a:gd name="T2" fmla="*/ 1 w 429"/>
                    <a:gd name="T3" fmla="*/ 1 h 78"/>
                    <a:gd name="T4" fmla="*/ 1 w 429"/>
                    <a:gd name="T5" fmla="*/ 0 h 78"/>
                    <a:gd name="T6" fmla="*/ 0 w 429"/>
                    <a:gd name="T7" fmla="*/ 0 h 78"/>
                    <a:gd name="T8" fmla="*/ 1 w 429"/>
                    <a:gd name="T9" fmla="*/ 1 h 78"/>
                    <a:gd name="T10" fmla="*/ 1 w 429"/>
                    <a:gd name="T11" fmla="*/ 1 h 78"/>
                    <a:gd name="T12" fmla="*/ 1 w 429"/>
                    <a:gd name="T13" fmla="*/ 1 h 78"/>
                    <a:gd name="T14" fmla="*/ 1 w 429"/>
                    <a:gd name="T15" fmla="*/ 1 h 78"/>
                    <a:gd name="T16" fmla="*/ 1 w 429"/>
                    <a:gd name="T17" fmla="*/ 1 h 78"/>
                    <a:gd name="T18" fmla="*/ 1 w 429"/>
                    <a:gd name="T19" fmla="*/ 1 h 78"/>
                    <a:gd name="T20" fmla="*/ 1 w 429"/>
                    <a:gd name="T21" fmla="*/ 1 h 78"/>
                    <a:gd name="T22" fmla="*/ 1 w 429"/>
                    <a:gd name="T23" fmla="*/ 1 h 78"/>
                    <a:gd name="T24" fmla="*/ 1 w 429"/>
                    <a:gd name="T25" fmla="*/ 1 h 78"/>
                    <a:gd name="T26" fmla="*/ 1 w 429"/>
                    <a:gd name="T27" fmla="*/ 1 h 78"/>
                    <a:gd name="T28" fmla="*/ 1 w 429"/>
                    <a:gd name="T29" fmla="*/ 1 h 78"/>
                    <a:gd name="T30" fmla="*/ 1 w 429"/>
                    <a:gd name="T31" fmla="*/ 1 h 78"/>
                    <a:gd name="T32" fmla="*/ 1 w 429"/>
                    <a:gd name="T33" fmla="*/ 1 h 78"/>
                    <a:gd name="T34" fmla="*/ 1 w 429"/>
                    <a:gd name="T35" fmla="*/ 1 h 78"/>
                    <a:gd name="T36" fmla="*/ 1 w 429"/>
                    <a:gd name="T37" fmla="*/ 1 h 78"/>
                    <a:gd name="T38" fmla="*/ 1 w 429"/>
                    <a:gd name="T39" fmla="*/ 1 h 78"/>
                    <a:gd name="T40" fmla="*/ 1 w 429"/>
                    <a:gd name="T41" fmla="*/ 1 h 78"/>
                    <a:gd name="T42" fmla="*/ 1 w 429"/>
                    <a:gd name="T43" fmla="*/ 1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9"/>
                    <a:gd name="T67" fmla="*/ 0 h 78"/>
                    <a:gd name="T68" fmla="*/ 429 w 429"/>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9" h="78">
                      <a:moveTo>
                        <a:pt x="19" y="6"/>
                      </a:moveTo>
                      <a:lnTo>
                        <a:pt x="15" y="4"/>
                      </a:lnTo>
                      <a:lnTo>
                        <a:pt x="7" y="0"/>
                      </a:lnTo>
                      <a:lnTo>
                        <a:pt x="0" y="0"/>
                      </a:lnTo>
                      <a:lnTo>
                        <a:pt x="1" y="8"/>
                      </a:lnTo>
                      <a:lnTo>
                        <a:pt x="8" y="12"/>
                      </a:lnTo>
                      <a:lnTo>
                        <a:pt x="23" y="16"/>
                      </a:lnTo>
                      <a:lnTo>
                        <a:pt x="45" y="22"/>
                      </a:lnTo>
                      <a:lnTo>
                        <a:pt x="72" y="28"/>
                      </a:lnTo>
                      <a:lnTo>
                        <a:pt x="105" y="33"/>
                      </a:lnTo>
                      <a:lnTo>
                        <a:pt x="141" y="38"/>
                      </a:lnTo>
                      <a:lnTo>
                        <a:pt x="179" y="44"/>
                      </a:lnTo>
                      <a:lnTo>
                        <a:pt x="219" y="50"/>
                      </a:lnTo>
                      <a:lnTo>
                        <a:pt x="259" y="56"/>
                      </a:lnTo>
                      <a:lnTo>
                        <a:pt x="297" y="60"/>
                      </a:lnTo>
                      <a:lnTo>
                        <a:pt x="333" y="66"/>
                      </a:lnTo>
                      <a:lnTo>
                        <a:pt x="364" y="69"/>
                      </a:lnTo>
                      <a:lnTo>
                        <a:pt x="390" y="73"/>
                      </a:lnTo>
                      <a:lnTo>
                        <a:pt x="411" y="75"/>
                      </a:lnTo>
                      <a:lnTo>
                        <a:pt x="425" y="78"/>
                      </a:lnTo>
                      <a:lnTo>
                        <a:pt x="429" y="78"/>
                      </a:lnTo>
                      <a:lnTo>
                        <a:pt x="1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713" name="Rectangle 86"/>
              <p:cNvSpPr>
                <a:spLocks noChangeArrowheads="1"/>
              </p:cNvSpPr>
              <p:nvPr/>
            </p:nvSpPr>
            <p:spPr bwMode="auto">
              <a:xfrm rot="2398458">
                <a:off x="2592" y="3408"/>
                <a:ext cx="125" cy="188"/>
              </a:xfrm>
              <a:prstGeom prst="rect">
                <a:avLst/>
              </a:prstGeom>
              <a:solidFill>
                <a:srgbClr val="F6EDC8">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grpSp>
      </p:grpSp>
      <p:sp>
        <p:nvSpPr>
          <p:cNvPr id="29704" name="Rectangle 160"/>
          <p:cNvSpPr>
            <a:spLocks noChangeArrowheads="1"/>
          </p:cNvSpPr>
          <p:nvPr/>
        </p:nvSpPr>
        <p:spPr bwMode="auto">
          <a:xfrm rot="20063869">
            <a:off x="6899030" y="4113798"/>
            <a:ext cx="10355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latin typeface="Tahoma" panose="020B0604030504040204" pitchFamily="34" charset="0"/>
              </a:rPr>
              <a:t>utterance</a:t>
            </a:r>
          </a:p>
        </p:txBody>
      </p:sp>
      <p:sp>
        <p:nvSpPr>
          <p:cNvPr id="29705" name="Line 161"/>
          <p:cNvSpPr>
            <a:spLocks noChangeShapeType="1"/>
          </p:cNvSpPr>
          <p:nvPr/>
        </p:nvSpPr>
        <p:spPr bwMode="auto">
          <a:xfrm flipH="1">
            <a:off x="7162800" y="4572000"/>
            <a:ext cx="304800" cy="152400"/>
          </a:xfrm>
          <a:prstGeom prst="line">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9706" name="Rectangle 162"/>
          <p:cNvSpPr>
            <a:spLocks noChangeArrowheads="1"/>
          </p:cNvSpPr>
          <p:nvPr/>
        </p:nvSpPr>
        <p:spPr bwMode="auto">
          <a:xfrm rot="20063869">
            <a:off x="7124355" y="4570998"/>
            <a:ext cx="5309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latin typeface="Tahoma" panose="020B0604030504040204" pitchFamily="34" charset="0"/>
              </a:rPr>
              <a:t>text</a:t>
            </a:r>
          </a:p>
        </p:txBody>
      </p:sp>
      <p:sp>
        <p:nvSpPr>
          <p:cNvPr id="29707"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297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297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33C3F8BF-69AE-447A-8A0A-743BEF9E5857}" type="slidenum">
              <a:rPr lang="en-US" altLang="en-US" sz="1000" smtClean="0">
                <a:solidFill>
                  <a:srgbClr val="502800"/>
                </a:solidFill>
                <a:latin typeface="Tahoma" panose="020B0604030504040204" pitchFamily="34" charset="0"/>
              </a:rPr>
              <a:pPr>
                <a:spcBef>
                  <a:spcPct val="0"/>
                </a:spcBef>
                <a:buSzTx/>
                <a:buFontTx/>
                <a:buNone/>
              </a:pPr>
              <a:t>28</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524000" y="4908550"/>
            <a:ext cx="769938" cy="738188"/>
          </a:xfrm>
          <a:prstGeom prst="rect">
            <a:avLst/>
          </a:prstGeom>
          <a:gradFill rotWithShape="1">
            <a:gsLst>
              <a:gs pos="0">
                <a:srgbClr val="766B61">
                  <a:alpha val="0"/>
                </a:srgbClr>
              </a:gs>
              <a:gs pos="100000">
                <a:srgbClr val="FFE8D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30723" name="Rectangle 3"/>
          <p:cNvSpPr>
            <a:spLocks noGrp="1" noChangeArrowheads="1"/>
          </p:cNvSpPr>
          <p:nvPr>
            <p:ph type="body" idx="1"/>
          </p:nvPr>
        </p:nvSpPr>
        <p:spPr>
          <a:xfrm>
            <a:off x="457200" y="1358900"/>
            <a:ext cx="8458200" cy="2667000"/>
          </a:xfrm>
        </p:spPr>
        <p:txBody>
          <a:bodyPr/>
          <a:lstStyle/>
          <a:p>
            <a:pPr eaLnBrk="1" hangingPunct="1">
              <a:buFontTx/>
              <a:buNone/>
            </a:pPr>
            <a:r>
              <a:rPr lang="en-US" altLang="en-US" sz="2000">
                <a:ea typeface="ＭＳ Ｐゴシック" pitchFamily="34" charset="-128"/>
              </a:rPr>
              <a:t>consider a speech recognizer with two possible configurations:</a:t>
            </a:r>
          </a:p>
          <a:p>
            <a:pPr eaLnBrk="1" hangingPunct="1">
              <a:spcBef>
                <a:spcPct val="80000"/>
              </a:spcBef>
            </a:pPr>
            <a:r>
              <a:rPr lang="en-US" altLang="en-US" sz="2400">
                <a:ea typeface="ＭＳ Ｐゴシック" pitchFamily="34" charset="-128"/>
              </a:rPr>
              <a:t>local computation</a:t>
            </a:r>
          </a:p>
          <a:p>
            <a:pPr lvl="1" eaLnBrk="1" hangingPunct="1"/>
            <a:r>
              <a:rPr lang="en-US" altLang="en-US" sz="2000">
                <a:ea typeface="ＭＳ Ｐゴシック" pitchFamily="34" charset="-128"/>
              </a:rPr>
              <a:t>average latency 3s</a:t>
            </a:r>
          </a:p>
          <a:p>
            <a:pPr eaLnBrk="1" hangingPunct="1">
              <a:spcBef>
                <a:spcPct val="100000"/>
              </a:spcBef>
            </a:pPr>
            <a:r>
              <a:rPr lang="en-US" altLang="en-US" sz="2400">
                <a:ea typeface="ＭＳ Ｐゴシック" pitchFamily="34" charset="-128"/>
              </a:rPr>
              <a:t>ship utterance to server</a:t>
            </a:r>
          </a:p>
          <a:p>
            <a:pPr lvl="1" eaLnBrk="1" hangingPunct="1"/>
            <a:r>
              <a:rPr lang="en-US" altLang="en-US" sz="2000">
                <a:ea typeface="ＭＳ Ｐゴシック" pitchFamily="34" charset="-128"/>
              </a:rPr>
              <a:t>average latency 500ms + network latency</a:t>
            </a:r>
          </a:p>
        </p:txBody>
      </p:sp>
      <p:sp>
        <p:nvSpPr>
          <p:cNvPr id="30724" name="Rectangle 4"/>
          <p:cNvSpPr>
            <a:spLocks noGrp="1" noChangeArrowheads="1"/>
          </p:cNvSpPr>
          <p:nvPr>
            <p:ph type="title"/>
          </p:nvPr>
        </p:nvSpPr>
        <p:spPr>
          <a:xfrm>
            <a:off x="457200" y="-195263"/>
            <a:ext cx="8229600" cy="1143001"/>
          </a:xfrm>
        </p:spPr>
        <p:txBody>
          <a:bodyPr/>
          <a:lstStyle/>
          <a:p>
            <a:pPr eaLnBrk="1" hangingPunct="1"/>
            <a:r>
              <a:rPr lang="en-US" altLang="en-US" sz="3200">
                <a:ea typeface="ＭＳ Ｐゴシック" pitchFamily="34" charset="-128"/>
              </a:rPr>
              <a:t>Simple analysis</a:t>
            </a:r>
            <a:endParaRPr lang="en-US" altLang="en-US" sz="3600">
              <a:ea typeface="ＭＳ Ｐゴシック" pitchFamily="34" charset="-128"/>
            </a:endParaRPr>
          </a:p>
        </p:txBody>
      </p:sp>
      <p:pic>
        <p:nvPicPr>
          <p:cNvPr id="30725" name="Picture 73" descr="j0250297[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4800" y="3416300"/>
            <a:ext cx="565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Freeform 74"/>
          <p:cNvSpPr>
            <a:spLocks/>
          </p:cNvSpPr>
          <p:nvPr/>
        </p:nvSpPr>
        <p:spPr bwMode="auto">
          <a:xfrm>
            <a:off x="7010400" y="3797300"/>
            <a:ext cx="1039813" cy="476250"/>
          </a:xfrm>
          <a:custGeom>
            <a:avLst/>
            <a:gdLst>
              <a:gd name="T0" fmla="*/ 0 w 655"/>
              <a:gd name="T1" fmla="*/ 2147483647 h 300"/>
              <a:gd name="T2" fmla="*/ 2147483647 w 655"/>
              <a:gd name="T3" fmla="*/ 2147483647 h 300"/>
              <a:gd name="T4" fmla="*/ 2147483647 w 655"/>
              <a:gd name="T5" fmla="*/ 2147483647 h 300"/>
              <a:gd name="T6" fmla="*/ 2147483647 w 655"/>
              <a:gd name="T7" fmla="*/ 0 h 300"/>
              <a:gd name="T8" fmla="*/ 0 60000 65536"/>
              <a:gd name="T9" fmla="*/ 0 60000 65536"/>
              <a:gd name="T10" fmla="*/ 0 60000 65536"/>
              <a:gd name="T11" fmla="*/ 0 60000 65536"/>
              <a:gd name="T12" fmla="*/ 0 w 655"/>
              <a:gd name="T13" fmla="*/ 0 h 300"/>
              <a:gd name="T14" fmla="*/ 655 w 655"/>
              <a:gd name="T15" fmla="*/ 300 h 300"/>
            </a:gdLst>
            <a:ahLst/>
            <a:cxnLst>
              <a:cxn ang="T8">
                <a:pos x="T0" y="T1"/>
              </a:cxn>
              <a:cxn ang="T9">
                <a:pos x="T2" y="T3"/>
              </a:cxn>
              <a:cxn ang="T10">
                <a:pos x="T4" y="T5"/>
              </a:cxn>
              <a:cxn ang="T11">
                <a:pos x="T6" y="T7"/>
              </a:cxn>
            </a:cxnLst>
            <a:rect l="T12" t="T13" r="T14" b="T15"/>
            <a:pathLst>
              <a:path w="655" h="300">
                <a:moveTo>
                  <a:pt x="0" y="300"/>
                </a:moveTo>
                <a:cubicBezTo>
                  <a:pt x="57" y="266"/>
                  <a:pt x="279" y="115"/>
                  <a:pt x="350" y="99"/>
                </a:cubicBezTo>
                <a:cubicBezTo>
                  <a:pt x="421" y="83"/>
                  <a:pt x="375" y="217"/>
                  <a:pt x="426" y="201"/>
                </a:cubicBezTo>
                <a:cubicBezTo>
                  <a:pt x="477" y="185"/>
                  <a:pt x="607" y="42"/>
                  <a:pt x="655" y="0"/>
                </a:cubicBezTo>
              </a:path>
            </a:pathLst>
          </a:custGeom>
          <a:noFill/>
          <a:ln w="38100">
            <a:solidFill>
              <a:srgbClr val="7EBC34"/>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grpSp>
        <p:nvGrpSpPr>
          <p:cNvPr id="30727" name="Group 75"/>
          <p:cNvGrpSpPr>
            <a:grpSpLocks/>
          </p:cNvGrpSpPr>
          <p:nvPr/>
        </p:nvGrpSpPr>
        <p:grpSpPr bwMode="auto">
          <a:xfrm>
            <a:off x="6400800" y="3797300"/>
            <a:ext cx="712788" cy="928688"/>
            <a:chOff x="2312" y="3167"/>
            <a:chExt cx="449" cy="585"/>
          </a:xfrm>
        </p:grpSpPr>
        <p:grpSp>
          <p:nvGrpSpPr>
            <p:cNvPr id="30819" name="Group 76"/>
            <p:cNvGrpSpPr>
              <a:grpSpLocks/>
            </p:cNvGrpSpPr>
            <p:nvPr/>
          </p:nvGrpSpPr>
          <p:grpSpPr bwMode="auto">
            <a:xfrm>
              <a:off x="2312" y="3167"/>
              <a:ext cx="309" cy="585"/>
              <a:chOff x="1257" y="1676"/>
              <a:chExt cx="393" cy="776"/>
            </a:xfrm>
          </p:grpSpPr>
          <p:grpSp>
            <p:nvGrpSpPr>
              <p:cNvPr id="30879" name="Group 77"/>
              <p:cNvGrpSpPr>
                <a:grpSpLocks/>
              </p:cNvGrpSpPr>
              <p:nvPr/>
            </p:nvGrpSpPr>
            <p:grpSpPr bwMode="auto">
              <a:xfrm>
                <a:off x="1257" y="1676"/>
                <a:ext cx="393" cy="470"/>
                <a:chOff x="2208" y="1935"/>
                <a:chExt cx="622" cy="688"/>
              </a:xfrm>
            </p:grpSpPr>
            <p:sp>
              <p:nvSpPr>
                <p:cNvPr id="30882" name="Freeform 78"/>
                <p:cNvSpPr>
                  <a:spLocks/>
                </p:cNvSpPr>
                <p:nvPr/>
              </p:nvSpPr>
              <p:spPr bwMode="auto">
                <a:xfrm>
                  <a:off x="2378" y="2204"/>
                  <a:ext cx="210" cy="402"/>
                </a:xfrm>
                <a:custGeom>
                  <a:avLst/>
                  <a:gdLst>
                    <a:gd name="T0" fmla="*/ 43 w 210"/>
                    <a:gd name="T1" fmla="*/ 52 h 402"/>
                    <a:gd name="T2" fmla="*/ 65 w 210"/>
                    <a:gd name="T3" fmla="*/ 27 h 402"/>
                    <a:gd name="T4" fmla="*/ 93 w 210"/>
                    <a:gd name="T5" fmla="*/ 9 h 402"/>
                    <a:gd name="T6" fmla="*/ 117 w 210"/>
                    <a:gd name="T7" fmla="*/ 0 h 402"/>
                    <a:gd name="T8" fmla="*/ 145 w 210"/>
                    <a:gd name="T9" fmla="*/ 2 h 402"/>
                    <a:gd name="T10" fmla="*/ 172 w 210"/>
                    <a:gd name="T11" fmla="*/ 14 h 402"/>
                    <a:gd name="T12" fmla="*/ 187 w 210"/>
                    <a:gd name="T13" fmla="*/ 29 h 402"/>
                    <a:gd name="T14" fmla="*/ 193 w 210"/>
                    <a:gd name="T15" fmla="*/ 49 h 402"/>
                    <a:gd name="T16" fmla="*/ 195 w 210"/>
                    <a:gd name="T17" fmla="*/ 77 h 402"/>
                    <a:gd name="T18" fmla="*/ 185 w 210"/>
                    <a:gd name="T19" fmla="*/ 107 h 402"/>
                    <a:gd name="T20" fmla="*/ 177 w 210"/>
                    <a:gd name="T21" fmla="*/ 147 h 402"/>
                    <a:gd name="T22" fmla="*/ 175 w 210"/>
                    <a:gd name="T23" fmla="*/ 185 h 402"/>
                    <a:gd name="T24" fmla="*/ 183 w 210"/>
                    <a:gd name="T25" fmla="*/ 220 h 402"/>
                    <a:gd name="T26" fmla="*/ 198 w 210"/>
                    <a:gd name="T27" fmla="*/ 258 h 402"/>
                    <a:gd name="T28" fmla="*/ 208 w 210"/>
                    <a:gd name="T29" fmla="*/ 288 h 402"/>
                    <a:gd name="T30" fmla="*/ 210 w 210"/>
                    <a:gd name="T31" fmla="*/ 318 h 402"/>
                    <a:gd name="T32" fmla="*/ 202 w 210"/>
                    <a:gd name="T33" fmla="*/ 347 h 402"/>
                    <a:gd name="T34" fmla="*/ 188 w 210"/>
                    <a:gd name="T35" fmla="*/ 367 h 402"/>
                    <a:gd name="T36" fmla="*/ 168 w 210"/>
                    <a:gd name="T37" fmla="*/ 383 h 402"/>
                    <a:gd name="T38" fmla="*/ 148 w 210"/>
                    <a:gd name="T39" fmla="*/ 397 h 402"/>
                    <a:gd name="T40" fmla="*/ 112 w 210"/>
                    <a:gd name="T41" fmla="*/ 402 h 402"/>
                    <a:gd name="T42" fmla="*/ 80 w 210"/>
                    <a:gd name="T43" fmla="*/ 398 h 402"/>
                    <a:gd name="T44" fmla="*/ 50 w 210"/>
                    <a:gd name="T45" fmla="*/ 380 h 402"/>
                    <a:gd name="T46" fmla="*/ 32 w 210"/>
                    <a:gd name="T47" fmla="*/ 357 h 402"/>
                    <a:gd name="T48" fmla="*/ 20 w 210"/>
                    <a:gd name="T49" fmla="*/ 327 h 402"/>
                    <a:gd name="T50" fmla="*/ 5 w 210"/>
                    <a:gd name="T51" fmla="*/ 282 h 402"/>
                    <a:gd name="T52" fmla="*/ 0 w 210"/>
                    <a:gd name="T53" fmla="*/ 240 h 402"/>
                    <a:gd name="T54" fmla="*/ 0 w 210"/>
                    <a:gd name="T55" fmla="*/ 187 h 402"/>
                    <a:gd name="T56" fmla="*/ 5 w 210"/>
                    <a:gd name="T57" fmla="*/ 139 h 402"/>
                    <a:gd name="T58" fmla="*/ 13 w 210"/>
                    <a:gd name="T59" fmla="*/ 100 h 402"/>
                    <a:gd name="T60" fmla="*/ 28 w 210"/>
                    <a:gd name="T61" fmla="*/ 67 h 402"/>
                    <a:gd name="T62" fmla="*/ 43 w 210"/>
                    <a:gd name="T63" fmla="*/ 52 h 4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
                    <a:gd name="T97" fmla="*/ 0 h 402"/>
                    <a:gd name="T98" fmla="*/ 210 w 210"/>
                    <a:gd name="T99" fmla="*/ 402 h 4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 h="402">
                      <a:moveTo>
                        <a:pt x="43" y="52"/>
                      </a:moveTo>
                      <a:lnTo>
                        <a:pt x="65" y="27"/>
                      </a:lnTo>
                      <a:lnTo>
                        <a:pt x="93" y="9"/>
                      </a:lnTo>
                      <a:lnTo>
                        <a:pt x="117" y="0"/>
                      </a:lnTo>
                      <a:lnTo>
                        <a:pt x="145" y="2"/>
                      </a:lnTo>
                      <a:lnTo>
                        <a:pt x="172" y="14"/>
                      </a:lnTo>
                      <a:lnTo>
                        <a:pt x="187" y="29"/>
                      </a:lnTo>
                      <a:lnTo>
                        <a:pt x="193" y="49"/>
                      </a:lnTo>
                      <a:lnTo>
                        <a:pt x="195" y="77"/>
                      </a:lnTo>
                      <a:lnTo>
                        <a:pt x="185" y="107"/>
                      </a:lnTo>
                      <a:lnTo>
                        <a:pt x="177" y="147"/>
                      </a:lnTo>
                      <a:lnTo>
                        <a:pt x="175" y="185"/>
                      </a:lnTo>
                      <a:lnTo>
                        <a:pt x="183" y="220"/>
                      </a:lnTo>
                      <a:lnTo>
                        <a:pt x="198" y="258"/>
                      </a:lnTo>
                      <a:lnTo>
                        <a:pt x="208" y="288"/>
                      </a:lnTo>
                      <a:lnTo>
                        <a:pt x="210" y="318"/>
                      </a:lnTo>
                      <a:lnTo>
                        <a:pt x="202" y="347"/>
                      </a:lnTo>
                      <a:lnTo>
                        <a:pt x="188" y="367"/>
                      </a:lnTo>
                      <a:lnTo>
                        <a:pt x="168" y="383"/>
                      </a:lnTo>
                      <a:lnTo>
                        <a:pt x="148" y="397"/>
                      </a:lnTo>
                      <a:lnTo>
                        <a:pt x="112" y="402"/>
                      </a:lnTo>
                      <a:lnTo>
                        <a:pt x="80" y="398"/>
                      </a:lnTo>
                      <a:lnTo>
                        <a:pt x="50" y="380"/>
                      </a:lnTo>
                      <a:lnTo>
                        <a:pt x="32" y="357"/>
                      </a:lnTo>
                      <a:lnTo>
                        <a:pt x="20" y="327"/>
                      </a:lnTo>
                      <a:lnTo>
                        <a:pt x="5" y="282"/>
                      </a:lnTo>
                      <a:lnTo>
                        <a:pt x="0" y="240"/>
                      </a:lnTo>
                      <a:lnTo>
                        <a:pt x="0" y="187"/>
                      </a:lnTo>
                      <a:lnTo>
                        <a:pt x="5" y="139"/>
                      </a:lnTo>
                      <a:lnTo>
                        <a:pt x="13" y="100"/>
                      </a:lnTo>
                      <a:lnTo>
                        <a:pt x="28" y="67"/>
                      </a:lnTo>
                      <a:lnTo>
                        <a:pt x="43" y="5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3" name="Freeform 79"/>
                <p:cNvSpPr>
                  <a:spLocks/>
                </p:cNvSpPr>
                <p:nvPr/>
              </p:nvSpPr>
              <p:spPr bwMode="auto">
                <a:xfrm>
                  <a:off x="2208" y="2214"/>
                  <a:ext cx="302" cy="317"/>
                </a:xfrm>
                <a:custGeom>
                  <a:avLst/>
                  <a:gdLst>
                    <a:gd name="T0" fmla="*/ 279 w 302"/>
                    <a:gd name="T1" fmla="*/ 0 h 317"/>
                    <a:gd name="T2" fmla="*/ 302 w 302"/>
                    <a:gd name="T3" fmla="*/ 31 h 317"/>
                    <a:gd name="T4" fmla="*/ 258 w 302"/>
                    <a:gd name="T5" fmla="*/ 64 h 317"/>
                    <a:gd name="T6" fmla="*/ 204 w 302"/>
                    <a:gd name="T7" fmla="*/ 54 h 317"/>
                    <a:gd name="T8" fmla="*/ 135 w 302"/>
                    <a:gd name="T9" fmla="*/ 59 h 317"/>
                    <a:gd name="T10" fmla="*/ 64 w 302"/>
                    <a:gd name="T11" fmla="*/ 109 h 317"/>
                    <a:gd name="T12" fmla="*/ 44 w 302"/>
                    <a:gd name="T13" fmla="*/ 157 h 317"/>
                    <a:gd name="T14" fmla="*/ 93 w 302"/>
                    <a:gd name="T15" fmla="*/ 174 h 317"/>
                    <a:gd name="T16" fmla="*/ 171 w 302"/>
                    <a:gd name="T17" fmla="*/ 212 h 317"/>
                    <a:gd name="T18" fmla="*/ 216 w 302"/>
                    <a:gd name="T19" fmla="*/ 216 h 317"/>
                    <a:gd name="T20" fmla="*/ 226 w 302"/>
                    <a:gd name="T21" fmla="*/ 216 h 317"/>
                    <a:gd name="T22" fmla="*/ 237 w 302"/>
                    <a:gd name="T23" fmla="*/ 212 h 317"/>
                    <a:gd name="T24" fmla="*/ 245 w 302"/>
                    <a:gd name="T25" fmla="*/ 214 h 317"/>
                    <a:gd name="T26" fmla="*/ 253 w 302"/>
                    <a:gd name="T27" fmla="*/ 216 h 317"/>
                    <a:gd name="T28" fmla="*/ 261 w 302"/>
                    <a:gd name="T29" fmla="*/ 219 h 317"/>
                    <a:gd name="T30" fmla="*/ 271 w 302"/>
                    <a:gd name="T31" fmla="*/ 224 h 317"/>
                    <a:gd name="T32" fmla="*/ 279 w 302"/>
                    <a:gd name="T33" fmla="*/ 231 h 317"/>
                    <a:gd name="T34" fmla="*/ 284 w 302"/>
                    <a:gd name="T35" fmla="*/ 239 h 317"/>
                    <a:gd name="T36" fmla="*/ 288 w 302"/>
                    <a:gd name="T37" fmla="*/ 251 h 317"/>
                    <a:gd name="T38" fmla="*/ 287 w 302"/>
                    <a:gd name="T39" fmla="*/ 262 h 317"/>
                    <a:gd name="T40" fmla="*/ 279 w 302"/>
                    <a:gd name="T41" fmla="*/ 264 h 317"/>
                    <a:gd name="T42" fmla="*/ 271 w 302"/>
                    <a:gd name="T43" fmla="*/ 261 h 317"/>
                    <a:gd name="T44" fmla="*/ 264 w 302"/>
                    <a:gd name="T45" fmla="*/ 251 h 317"/>
                    <a:gd name="T46" fmla="*/ 254 w 302"/>
                    <a:gd name="T47" fmla="*/ 246 h 317"/>
                    <a:gd name="T48" fmla="*/ 256 w 302"/>
                    <a:gd name="T49" fmla="*/ 256 h 317"/>
                    <a:gd name="T50" fmla="*/ 264 w 302"/>
                    <a:gd name="T51" fmla="*/ 267 h 317"/>
                    <a:gd name="T52" fmla="*/ 271 w 302"/>
                    <a:gd name="T53" fmla="*/ 279 h 317"/>
                    <a:gd name="T54" fmla="*/ 271 w 302"/>
                    <a:gd name="T55" fmla="*/ 291 h 317"/>
                    <a:gd name="T56" fmla="*/ 267 w 302"/>
                    <a:gd name="T57" fmla="*/ 302 h 317"/>
                    <a:gd name="T58" fmla="*/ 256 w 302"/>
                    <a:gd name="T59" fmla="*/ 299 h 317"/>
                    <a:gd name="T60" fmla="*/ 246 w 302"/>
                    <a:gd name="T61" fmla="*/ 289 h 317"/>
                    <a:gd name="T62" fmla="*/ 242 w 302"/>
                    <a:gd name="T63" fmla="*/ 279 h 317"/>
                    <a:gd name="T64" fmla="*/ 239 w 302"/>
                    <a:gd name="T65" fmla="*/ 269 h 317"/>
                    <a:gd name="T66" fmla="*/ 234 w 302"/>
                    <a:gd name="T67" fmla="*/ 276 h 317"/>
                    <a:gd name="T68" fmla="*/ 234 w 302"/>
                    <a:gd name="T69" fmla="*/ 286 h 317"/>
                    <a:gd name="T70" fmla="*/ 235 w 302"/>
                    <a:gd name="T71" fmla="*/ 296 h 317"/>
                    <a:gd name="T72" fmla="*/ 235 w 302"/>
                    <a:gd name="T73" fmla="*/ 309 h 317"/>
                    <a:gd name="T74" fmla="*/ 227 w 302"/>
                    <a:gd name="T75" fmla="*/ 317 h 317"/>
                    <a:gd name="T76" fmla="*/ 218 w 302"/>
                    <a:gd name="T77" fmla="*/ 316 h 317"/>
                    <a:gd name="T78" fmla="*/ 214 w 302"/>
                    <a:gd name="T79" fmla="*/ 304 h 317"/>
                    <a:gd name="T80" fmla="*/ 211 w 302"/>
                    <a:gd name="T81" fmla="*/ 294 h 317"/>
                    <a:gd name="T82" fmla="*/ 208 w 302"/>
                    <a:gd name="T83" fmla="*/ 282 h 317"/>
                    <a:gd name="T84" fmla="*/ 208 w 302"/>
                    <a:gd name="T85" fmla="*/ 272 h 317"/>
                    <a:gd name="T86" fmla="*/ 196 w 302"/>
                    <a:gd name="T87" fmla="*/ 246 h 317"/>
                    <a:gd name="T88" fmla="*/ 117 w 302"/>
                    <a:gd name="T89" fmla="*/ 216 h 317"/>
                    <a:gd name="T90" fmla="*/ 31 w 302"/>
                    <a:gd name="T91" fmla="*/ 201 h 317"/>
                    <a:gd name="T92" fmla="*/ 4 w 302"/>
                    <a:gd name="T93" fmla="*/ 186 h 317"/>
                    <a:gd name="T94" fmla="*/ 3 w 302"/>
                    <a:gd name="T95" fmla="*/ 142 h 317"/>
                    <a:gd name="T96" fmla="*/ 49 w 302"/>
                    <a:gd name="T97" fmla="*/ 74 h 317"/>
                    <a:gd name="T98" fmla="*/ 133 w 302"/>
                    <a:gd name="T99" fmla="*/ 24 h 317"/>
                    <a:gd name="T100" fmla="*/ 212 w 302"/>
                    <a:gd name="T101" fmla="*/ 2 h 3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2"/>
                    <a:gd name="T154" fmla="*/ 0 h 317"/>
                    <a:gd name="T155" fmla="*/ 302 w 302"/>
                    <a:gd name="T156" fmla="*/ 317 h 3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2" h="317">
                      <a:moveTo>
                        <a:pt x="231" y="2"/>
                      </a:moveTo>
                      <a:lnTo>
                        <a:pt x="279" y="0"/>
                      </a:lnTo>
                      <a:lnTo>
                        <a:pt x="298" y="11"/>
                      </a:lnTo>
                      <a:lnTo>
                        <a:pt x="302" y="31"/>
                      </a:lnTo>
                      <a:lnTo>
                        <a:pt x="283" y="52"/>
                      </a:lnTo>
                      <a:lnTo>
                        <a:pt x="258" y="64"/>
                      </a:lnTo>
                      <a:lnTo>
                        <a:pt x="233" y="64"/>
                      </a:lnTo>
                      <a:lnTo>
                        <a:pt x="204" y="54"/>
                      </a:lnTo>
                      <a:lnTo>
                        <a:pt x="170" y="51"/>
                      </a:lnTo>
                      <a:lnTo>
                        <a:pt x="135" y="59"/>
                      </a:lnTo>
                      <a:lnTo>
                        <a:pt x="94" y="81"/>
                      </a:lnTo>
                      <a:lnTo>
                        <a:pt x="64" y="109"/>
                      </a:lnTo>
                      <a:lnTo>
                        <a:pt x="45" y="137"/>
                      </a:lnTo>
                      <a:lnTo>
                        <a:pt x="44" y="157"/>
                      </a:lnTo>
                      <a:lnTo>
                        <a:pt x="54" y="166"/>
                      </a:lnTo>
                      <a:lnTo>
                        <a:pt x="93" y="174"/>
                      </a:lnTo>
                      <a:lnTo>
                        <a:pt x="140" y="194"/>
                      </a:lnTo>
                      <a:lnTo>
                        <a:pt x="171" y="212"/>
                      </a:lnTo>
                      <a:lnTo>
                        <a:pt x="199" y="217"/>
                      </a:lnTo>
                      <a:lnTo>
                        <a:pt x="216" y="216"/>
                      </a:lnTo>
                      <a:lnTo>
                        <a:pt x="222" y="216"/>
                      </a:lnTo>
                      <a:lnTo>
                        <a:pt x="226" y="216"/>
                      </a:lnTo>
                      <a:lnTo>
                        <a:pt x="231" y="214"/>
                      </a:lnTo>
                      <a:lnTo>
                        <a:pt x="237" y="212"/>
                      </a:lnTo>
                      <a:lnTo>
                        <a:pt x="241" y="214"/>
                      </a:lnTo>
                      <a:lnTo>
                        <a:pt x="245" y="214"/>
                      </a:lnTo>
                      <a:lnTo>
                        <a:pt x="249" y="216"/>
                      </a:lnTo>
                      <a:lnTo>
                        <a:pt x="253" y="216"/>
                      </a:lnTo>
                      <a:lnTo>
                        <a:pt x="257" y="217"/>
                      </a:lnTo>
                      <a:lnTo>
                        <a:pt x="261" y="219"/>
                      </a:lnTo>
                      <a:lnTo>
                        <a:pt x="267" y="221"/>
                      </a:lnTo>
                      <a:lnTo>
                        <a:pt x="271" y="224"/>
                      </a:lnTo>
                      <a:lnTo>
                        <a:pt x="275" y="226"/>
                      </a:lnTo>
                      <a:lnTo>
                        <a:pt x="279" y="231"/>
                      </a:lnTo>
                      <a:lnTo>
                        <a:pt x="283" y="234"/>
                      </a:lnTo>
                      <a:lnTo>
                        <a:pt x="284" y="239"/>
                      </a:lnTo>
                      <a:lnTo>
                        <a:pt x="287" y="246"/>
                      </a:lnTo>
                      <a:lnTo>
                        <a:pt x="288" y="251"/>
                      </a:lnTo>
                      <a:lnTo>
                        <a:pt x="290" y="257"/>
                      </a:lnTo>
                      <a:lnTo>
                        <a:pt x="287" y="262"/>
                      </a:lnTo>
                      <a:lnTo>
                        <a:pt x="283" y="262"/>
                      </a:lnTo>
                      <a:lnTo>
                        <a:pt x="279" y="264"/>
                      </a:lnTo>
                      <a:lnTo>
                        <a:pt x="275" y="264"/>
                      </a:lnTo>
                      <a:lnTo>
                        <a:pt x="271" y="261"/>
                      </a:lnTo>
                      <a:lnTo>
                        <a:pt x="267" y="256"/>
                      </a:lnTo>
                      <a:lnTo>
                        <a:pt x="264" y="251"/>
                      </a:lnTo>
                      <a:lnTo>
                        <a:pt x="258" y="246"/>
                      </a:lnTo>
                      <a:lnTo>
                        <a:pt x="254" y="246"/>
                      </a:lnTo>
                      <a:lnTo>
                        <a:pt x="253" y="251"/>
                      </a:lnTo>
                      <a:lnTo>
                        <a:pt x="256" y="256"/>
                      </a:lnTo>
                      <a:lnTo>
                        <a:pt x="260" y="259"/>
                      </a:lnTo>
                      <a:lnTo>
                        <a:pt x="264" y="267"/>
                      </a:lnTo>
                      <a:lnTo>
                        <a:pt x="268" y="272"/>
                      </a:lnTo>
                      <a:lnTo>
                        <a:pt x="271" y="279"/>
                      </a:lnTo>
                      <a:lnTo>
                        <a:pt x="272" y="284"/>
                      </a:lnTo>
                      <a:lnTo>
                        <a:pt x="271" y="291"/>
                      </a:lnTo>
                      <a:lnTo>
                        <a:pt x="269" y="296"/>
                      </a:lnTo>
                      <a:lnTo>
                        <a:pt x="267" y="302"/>
                      </a:lnTo>
                      <a:lnTo>
                        <a:pt x="261" y="302"/>
                      </a:lnTo>
                      <a:lnTo>
                        <a:pt x="256" y="299"/>
                      </a:lnTo>
                      <a:lnTo>
                        <a:pt x="250" y="294"/>
                      </a:lnTo>
                      <a:lnTo>
                        <a:pt x="246" y="289"/>
                      </a:lnTo>
                      <a:lnTo>
                        <a:pt x="244" y="284"/>
                      </a:lnTo>
                      <a:lnTo>
                        <a:pt x="242" y="279"/>
                      </a:lnTo>
                      <a:lnTo>
                        <a:pt x="239" y="274"/>
                      </a:lnTo>
                      <a:lnTo>
                        <a:pt x="239" y="269"/>
                      </a:lnTo>
                      <a:lnTo>
                        <a:pt x="235" y="271"/>
                      </a:lnTo>
                      <a:lnTo>
                        <a:pt x="234" y="276"/>
                      </a:lnTo>
                      <a:lnTo>
                        <a:pt x="234" y="281"/>
                      </a:lnTo>
                      <a:lnTo>
                        <a:pt x="234" y="286"/>
                      </a:lnTo>
                      <a:lnTo>
                        <a:pt x="235" y="291"/>
                      </a:lnTo>
                      <a:lnTo>
                        <a:pt x="235" y="296"/>
                      </a:lnTo>
                      <a:lnTo>
                        <a:pt x="235" y="302"/>
                      </a:lnTo>
                      <a:lnTo>
                        <a:pt x="235" y="309"/>
                      </a:lnTo>
                      <a:lnTo>
                        <a:pt x="231" y="314"/>
                      </a:lnTo>
                      <a:lnTo>
                        <a:pt x="227" y="317"/>
                      </a:lnTo>
                      <a:lnTo>
                        <a:pt x="223" y="317"/>
                      </a:lnTo>
                      <a:lnTo>
                        <a:pt x="218" y="316"/>
                      </a:lnTo>
                      <a:lnTo>
                        <a:pt x="215" y="309"/>
                      </a:lnTo>
                      <a:lnTo>
                        <a:pt x="214" y="304"/>
                      </a:lnTo>
                      <a:lnTo>
                        <a:pt x="212" y="299"/>
                      </a:lnTo>
                      <a:lnTo>
                        <a:pt x="211" y="294"/>
                      </a:lnTo>
                      <a:lnTo>
                        <a:pt x="208" y="287"/>
                      </a:lnTo>
                      <a:lnTo>
                        <a:pt x="208" y="282"/>
                      </a:lnTo>
                      <a:lnTo>
                        <a:pt x="208" y="277"/>
                      </a:lnTo>
                      <a:lnTo>
                        <a:pt x="208" y="272"/>
                      </a:lnTo>
                      <a:lnTo>
                        <a:pt x="208" y="267"/>
                      </a:lnTo>
                      <a:lnTo>
                        <a:pt x="196" y="246"/>
                      </a:lnTo>
                      <a:lnTo>
                        <a:pt x="163" y="237"/>
                      </a:lnTo>
                      <a:lnTo>
                        <a:pt x="117" y="216"/>
                      </a:lnTo>
                      <a:lnTo>
                        <a:pt x="69" y="202"/>
                      </a:lnTo>
                      <a:lnTo>
                        <a:pt x="31" y="201"/>
                      </a:lnTo>
                      <a:lnTo>
                        <a:pt x="8" y="194"/>
                      </a:lnTo>
                      <a:lnTo>
                        <a:pt x="4" y="186"/>
                      </a:lnTo>
                      <a:lnTo>
                        <a:pt x="0" y="171"/>
                      </a:lnTo>
                      <a:lnTo>
                        <a:pt x="3" y="142"/>
                      </a:lnTo>
                      <a:lnTo>
                        <a:pt x="22" y="104"/>
                      </a:lnTo>
                      <a:lnTo>
                        <a:pt x="49" y="74"/>
                      </a:lnTo>
                      <a:lnTo>
                        <a:pt x="86" y="44"/>
                      </a:lnTo>
                      <a:lnTo>
                        <a:pt x="133" y="24"/>
                      </a:lnTo>
                      <a:lnTo>
                        <a:pt x="181" y="11"/>
                      </a:lnTo>
                      <a:lnTo>
                        <a:pt x="212" y="2"/>
                      </a:lnTo>
                      <a:lnTo>
                        <a:pt x="231" y="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4" name="Freeform 80"/>
                <p:cNvSpPr>
                  <a:spLocks/>
                </p:cNvSpPr>
                <p:nvPr/>
              </p:nvSpPr>
              <p:spPr bwMode="auto">
                <a:xfrm>
                  <a:off x="2500" y="2217"/>
                  <a:ext cx="330" cy="406"/>
                </a:xfrm>
                <a:custGeom>
                  <a:avLst/>
                  <a:gdLst>
                    <a:gd name="T0" fmla="*/ 60 w 330"/>
                    <a:gd name="T1" fmla="*/ 9 h 406"/>
                    <a:gd name="T2" fmla="*/ 97 w 330"/>
                    <a:gd name="T3" fmla="*/ 65 h 406"/>
                    <a:gd name="T4" fmla="*/ 160 w 330"/>
                    <a:gd name="T5" fmla="*/ 187 h 406"/>
                    <a:gd name="T6" fmla="*/ 245 w 330"/>
                    <a:gd name="T7" fmla="*/ 279 h 406"/>
                    <a:gd name="T8" fmla="*/ 273 w 330"/>
                    <a:gd name="T9" fmla="*/ 301 h 406"/>
                    <a:gd name="T10" fmla="*/ 283 w 330"/>
                    <a:gd name="T11" fmla="*/ 304 h 406"/>
                    <a:gd name="T12" fmla="*/ 293 w 330"/>
                    <a:gd name="T13" fmla="*/ 304 h 406"/>
                    <a:gd name="T14" fmla="*/ 303 w 330"/>
                    <a:gd name="T15" fmla="*/ 307 h 406"/>
                    <a:gd name="T16" fmla="*/ 315 w 330"/>
                    <a:gd name="T17" fmla="*/ 316 h 406"/>
                    <a:gd name="T18" fmla="*/ 323 w 330"/>
                    <a:gd name="T19" fmla="*/ 326 h 406"/>
                    <a:gd name="T20" fmla="*/ 327 w 330"/>
                    <a:gd name="T21" fmla="*/ 337 h 406"/>
                    <a:gd name="T22" fmla="*/ 330 w 330"/>
                    <a:gd name="T23" fmla="*/ 347 h 406"/>
                    <a:gd name="T24" fmla="*/ 328 w 330"/>
                    <a:gd name="T25" fmla="*/ 357 h 406"/>
                    <a:gd name="T26" fmla="*/ 320 w 330"/>
                    <a:gd name="T27" fmla="*/ 366 h 406"/>
                    <a:gd name="T28" fmla="*/ 310 w 330"/>
                    <a:gd name="T29" fmla="*/ 366 h 406"/>
                    <a:gd name="T30" fmla="*/ 298 w 330"/>
                    <a:gd name="T31" fmla="*/ 359 h 406"/>
                    <a:gd name="T32" fmla="*/ 297 w 330"/>
                    <a:gd name="T33" fmla="*/ 349 h 406"/>
                    <a:gd name="T34" fmla="*/ 295 w 330"/>
                    <a:gd name="T35" fmla="*/ 339 h 406"/>
                    <a:gd name="T36" fmla="*/ 288 w 330"/>
                    <a:gd name="T37" fmla="*/ 331 h 406"/>
                    <a:gd name="T38" fmla="*/ 277 w 330"/>
                    <a:gd name="T39" fmla="*/ 331 h 406"/>
                    <a:gd name="T40" fmla="*/ 270 w 330"/>
                    <a:gd name="T41" fmla="*/ 341 h 406"/>
                    <a:gd name="T42" fmla="*/ 267 w 330"/>
                    <a:gd name="T43" fmla="*/ 351 h 406"/>
                    <a:gd name="T44" fmla="*/ 273 w 330"/>
                    <a:gd name="T45" fmla="*/ 361 h 406"/>
                    <a:gd name="T46" fmla="*/ 288 w 330"/>
                    <a:gd name="T47" fmla="*/ 367 h 406"/>
                    <a:gd name="T48" fmla="*/ 300 w 330"/>
                    <a:gd name="T49" fmla="*/ 372 h 406"/>
                    <a:gd name="T50" fmla="*/ 310 w 330"/>
                    <a:gd name="T51" fmla="*/ 377 h 406"/>
                    <a:gd name="T52" fmla="*/ 313 w 330"/>
                    <a:gd name="T53" fmla="*/ 387 h 406"/>
                    <a:gd name="T54" fmla="*/ 310 w 330"/>
                    <a:gd name="T55" fmla="*/ 397 h 406"/>
                    <a:gd name="T56" fmla="*/ 302 w 330"/>
                    <a:gd name="T57" fmla="*/ 404 h 406"/>
                    <a:gd name="T58" fmla="*/ 287 w 330"/>
                    <a:gd name="T59" fmla="*/ 406 h 406"/>
                    <a:gd name="T60" fmla="*/ 275 w 330"/>
                    <a:gd name="T61" fmla="*/ 404 h 406"/>
                    <a:gd name="T62" fmla="*/ 263 w 330"/>
                    <a:gd name="T63" fmla="*/ 399 h 406"/>
                    <a:gd name="T64" fmla="*/ 253 w 330"/>
                    <a:gd name="T65" fmla="*/ 391 h 406"/>
                    <a:gd name="T66" fmla="*/ 243 w 330"/>
                    <a:gd name="T67" fmla="*/ 386 h 406"/>
                    <a:gd name="T68" fmla="*/ 230 w 330"/>
                    <a:gd name="T69" fmla="*/ 317 h 406"/>
                    <a:gd name="T70" fmla="*/ 175 w 330"/>
                    <a:gd name="T71" fmla="*/ 247 h 406"/>
                    <a:gd name="T72" fmla="*/ 115 w 330"/>
                    <a:gd name="T73" fmla="*/ 184 h 406"/>
                    <a:gd name="T74" fmla="*/ 65 w 330"/>
                    <a:gd name="T75" fmla="*/ 107 h 406"/>
                    <a:gd name="T76" fmla="*/ 10 w 330"/>
                    <a:gd name="T77" fmla="*/ 65 h 406"/>
                    <a:gd name="T78" fmla="*/ 2 w 330"/>
                    <a:gd name="T79" fmla="*/ 20 h 406"/>
                    <a:gd name="T80" fmla="*/ 35 w 330"/>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406"/>
                    <a:gd name="T125" fmla="*/ 330 w 330"/>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406">
                      <a:moveTo>
                        <a:pt x="35" y="0"/>
                      </a:moveTo>
                      <a:lnTo>
                        <a:pt x="60" y="9"/>
                      </a:lnTo>
                      <a:lnTo>
                        <a:pt x="75" y="27"/>
                      </a:lnTo>
                      <a:lnTo>
                        <a:pt x="97" y="65"/>
                      </a:lnTo>
                      <a:lnTo>
                        <a:pt x="125" y="127"/>
                      </a:lnTo>
                      <a:lnTo>
                        <a:pt x="160" y="187"/>
                      </a:lnTo>
                      <a:lnTo>
                        <a:pt x="210" y="244"/>
                      </a:lnTo>
                      <a:lnTo>
                        <a:pt x="245" y="279"/>
                      </a:lnTo>
                      <a:lnTo>
                        <a:pt x="268" y="301"/>
                      </a:lnTo>
                      <a:lnTo>
                        <a:pt x="273" y="301"/>
                      </a:lnTo>
                      <a:lnTo>
                        <a:pt x="278" y="302"/>
                      </a:lnTo>
                      <a:lnTo>
                        <a:pt x="283" y="304"/>
                      </a:lnTo>
                      <a:lnTo>
                        <a:pt x="288" y="304"/>
                      </a:lnTo>
                      <a:lnTo>
                        <a:pt x="293" y="304"/>
                      </a:lnTo>
                      <a:lnTo>
                        <a:pt x="298" y="306"/>
                      </a:lnTo>
                      <a:lnTo>
                        <a:pt x="303" y="307"/>
                      </a:lnTo>
                      <a:lnTo>
                        <a:pt x="310" y="311"/>
                      </a:lnTo>
                      <a:lnTo>
                        <a:pt x="315" y="316"/>
                      </a:lnTo>
                      <a:lnTo>
                        <a:pt x="320" y="321"/>
                      </a:lnTo>
                      <a:lnTo>
                        <a:pt x="323" y="326"/>
                      </a:lnTo>
                      <a:lnTo>
                        <a:pt x="327" y="332"/>
                      </a:lnTo>
                      <a:lnTo>
                        <a:pt x="327" y="337"/>
                      </a:lnTo>
                      <a:lnTo>
                        <a:pt x="330" y="342"/>
                      </a:lnTo>
                      <a:lnTo>
                        <a:pt x="330" y="347"/>
                      </a:lnTo>
                      <a:lnTo>
                        <a:pt x="330" y="352"/>
                      </a:lnTo>
                      <a:lnTo>
                        <a:pt x="328" y="357"/>
                      </a:lnTo>
                      <a:lnTo>
                        <a:pt x="325" y="362"/>
                      </a:lnTo>
                      <a:lnTo>
                        <a:pt x="320" y="366"/>
                      </a:lnTo>
                      <a:lnTo>
                        <a:pt x="315" y="366"/>
                      </a:lnTo>
                      <a:lnTo>
                        <a:pt x="310" y="366"/>
                      </a:lnTo>
                      <a:lnTo>
                        <a:pt x="303" y="364"/>
                      </a:lnTo>
                      <a:lnTo>
                        <a:pt x="298" y="359"/>
                      </a:lnTo>
                      <a:lnTo>
                        <a:pt x="297" y="354"/>
                      </a:lnTo>
                      <a:lnTo>
                        <a:pt x="297" y="349"/>
                      </a:lnTo>
                      <a:lnTo>
                        <a:pt x="297" y="344"/>
                      </a:lnTo>
                      <a:lnTo>
                        <a:pt x="295" y="339"/>
                      </a:lnTo>
                      <a:lnTo>
                        <a:pt x="293" y="334"/>
                      </a:lnTo>
                      <a:lnTo>
                        <a:pt x="288" y="331"/>
                      </a:lnTo>
                      <a:lnTo>
                        <a:pt x="283" y="331"/>
                      </a:lnTo>
                      <a:lnTo>
                        <a:pt x="277" y="331"/>
                      </a:lnTo>
                      <a:lnTo>
                        <a:pt x="270" y="336"/>
                      </a:lnTo>
                      <a:lnTo>
                        <a:pt x="270" y="341"/>
                      </a:lnTo>
                      <a:lnTo>
                        <a:pt x="267" y="346"/>
                      </a:lnTo>
                      <a:lnTo>
                        <a:pt x="267" y="351"/>
                      </a:lnTo>
                      <a:lnTo>
                        <a:pt x="270" y="356"/>
                      </a:lnTo>
                      <a:lnTo>
                        <a:pt x="273" y="361"/>
                      </a:lnTo>
                      <a:lnTo>
                        <a:pt x="280" y="362"/>
                      </a:lnTo>
                      <a:lnTo>
                        <a:pt x="288" y="367"/>
                      </a:lnTo>
                      <a:lnTo>
                        <a:pt x="293" y="371"/>
                      </a:lnTo>
                      <a:lnTo>
                        <a:pt x="300" y="372"/>
                      </a:lnTo>
                      <a:lnTo>
                        <a:pt x="305" y="374"/>
                      </a:lnTo>
                      <a:lnTo>
                        <a:pt x="310" y="377"/>
                      </a:lnTo>
                      <a:lnTo>
                        <a:pt x="313" y="382"/>
                      </a:lnTo>
                      <a:lnTo>
                        <a:pt x="313" y="387"/>
                      </a:lnTo>
                      <a:lnTo>
                        <a:pt x="312" y="392"/>
                      </a:lnTo>
                      <a:lnTo>
                        <a:pt x="310" y="397"/>
                      </a:lnTo>
                      <a:lnTo>
                        <a:pt x="307" y="402"/>
                      </a:lnTo>
                      <a:lnTo>
                        <a:pt x="302" y="404"/>
                      </a:lnTo>
                      <a:lnTo>
                        <a:pt x="293" y="404"/>
                      </a:lnTo>
                      <a:lnTo>
                        <a:pt x="287" y="406"/>
                      </a:lnTo>
                      <a:lnTo>
                        <a:pt x="280" y="406"/>
                      </a:lnTo>
                      <a:lnTo>
                        <a:pt x="275" y="404"/>
                      </a:lnTo>
                      <a:lnTo>
                        <a:pt x="270" y="401"/>
                      </a:lnTo>
                      <a:lnTo>
                        <a:pt x="263" y="399"/>
                      </a:lnTo>
                      <a:lnTo>
                        <a:pt x="258" y="396"/>
                      </a:lnTo>
                      <a:lnTo>
                        <a:pt x="253" y="391"/>
                      </a:lnTo>
                      <a:lnTo>
                        <a:pt x="248" y="389"/>
                      </a:lnTo>
                      <a:lnTo>
                        <a:pt x="243" y="386"/>
                      </a:lnTo>
                      <a:lnTo>
                        <a:pt x="233" y="362"/>
                      </a:lnTo>
                      <a:lnTo>
                        <a:pt x="230" y="317"/>
                      </a:lnTo>
                      <a:lnTo>
                        <a:pt x="217" y="291"/>
                      </a:lnTo>
                      <a:lnTo>
                        <a:pt x="175" y="247"/>
                      </a:lnTo>
                      <a:lnTo>
                        <a:pt x="140" y="219"/>
                      </a:lnTo>
                      <a:lnTo>
                        <a:pt x="115" y="184"/>
                      </a:lnTo>
                      <a:lnTo>
                        <a:pt x="90" y="140"/>
                      </a:lnTo>
                      <a:lnTo>
                        <a:pt x="65" y="107"/>
                      </a:lnTo>
                      <a:lnTo>
                        <a:pt x="37" y="84"/>
                      </a:lnTo>
                      <a:lnTo>
                        <a:pt x="10" y="65"/>
                      </a:lnTo>
                      <a:lnTo>
                        <a:pt x="0" y="46"/>
                      </a:lnTo>
                      <a:lnTo>
                        <a:pt x="2" y="20"/>
                      </a:lnTo>
                      <a:lnTo>
                        <a:pt x="17" y="7"/>
                      </a:lnTo>
                      <a:lnTo>
                        <a:pt x="35" y="0"/>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5" name="Freeform 81"/>
                <p:cNvSpPr>
                  <a:spLocks/>
                </p:cNvSpPr>
                <p:nvPr/>
              </p:nvSpPr>
              <p:spPr bwMode="auto">
                <a:xfrm>
                  <a:off x="2452" y="1935"/>
                  <a:ext cx="278" cy="248"/>
                </a:xfrm>
                <a:custGeom>
                  <a:avLst/>
                  <a:gdLst>
                    <a:gd name="T0" fmla="*/ 209 w 278"/>
                    <a:gd name="T1" fmla="*/ 93 h 248"/>
                    <a:gd name="T2" fmla="*/ 204 w 278"/>
                    <a:gd name="T3" fmla="*/ 62 h 248"/>
                    <a:gd name="T4" fmla="*/ 194 w 278"/>
                    <a:gd name="T5" fmla="*/ 37 h 248"/>
                    <a:gd name="T6" fmla="*/ 174 w 278"/>
                    <a:gd name="T7" fmla="*/ 15 h 248"/>
                    <a:gd name="T8" fmla="*/ 151 w 278"/>
                    <a:gd name="T9" fmla="*/ 3 h 248"/>
                    <a:gd name="T10" fmla="*/ 124 w 278"/>
                    <a:gd name="T11" fmla="*/ 0 h 248"/>
                    <a:gd name="T12" fmla="*/ 97 w 278"/>
                    <a:gd name="T13" fmla="*/ 0 h 248"/>
                    <a:gd name="T14" fmla="*/ 67 w 278"/>
                    <a:gd name="T15" fmla="*/ 12 h 248"/>
                    <a:gd name="T16" fmla="*/ 44 w 278"/>
                    <a:gd name="T17" fmla="*/ 33 h 248"/>
                    <a:gd name="T18" fmla="*/ 24 w 278"/>
                    <a:gd name="T19" fmla="*/ 65 h 248"/>
                    <a:gd name="T20" fmla="*/ 9 w 278"/>
                    <a:gd name="T21" fmla="*/ 100 h 248"/>
                    <a:gd name="T22" fmla="*/ 0 w 278"/>
                    <a:gd name="T23" fmla="*/ 133 h 248"/>
                    <a:gd name="T24" fmla="*/ 0 w 278"/>
                    <a:gd name="T25" fmla="*/ 170 h 248"/>
                    <a:gd name="T26" fmla="*/ 7 w 278"/>
                    <a:gd name="T27" fmla="*/ 200 h 248"/>
                    <a:gd name="T28" fmla="*/ 24 w 278"/>
                    <a:gd name="T29" fmla="*/ 221 h 248"/>
                    <a:gd name="T30" fmla="*/ 44 w 278"/>
                    <a:gd name="T31" fmla="*/ 236 h 248"/>
                    <a:gd name="T32" fmla="*/ 67 w 278"/>
                    <a:gd name="T33" fmla="*/ 246 h 248"/>
                    <a:gd name="T34" fmla="*/ 97 w 278"/>
                    <a:gd name="T35" fmla="*/ 248 h 248"/>
                    <a:gd name="T36" fmla="*/ 124 w 278"/>
                    <a:gd name="T37" fmla="*/ 243 h 248"/>
                    <a:gd name="T38" fmla="*/ 144 w 278"/>
                    <a:gd name="T39" fmla="*/ 235 h 248"/>
                    <a:gd name="T40" fmla="*/ 167 w 278"/>
                    <a:gd name="T41" fmla="*/ 213 h 248"/>
                    <a:gd name="T42" fmla="*/ 184 w 278"/>
                    <a:gd name="T43" fmla="*/ 190 h 248"/>
                    <a:gd name="T44" fmla="*/ 194 w 278"/>
                    <a:gd name="T45" fmla="*/ 170 h 248"/>
                    <a:gd name="T46" fmla="*/ 222 w 278"/>
                    <a:gd name="T47" fmla="*/ 191 h 248"/>
                    <a:gd name="T48" fmla="*/ 259 w 278"/>
                    <a:gd name="T49" fmla="*/ 205 h 248"/>
                    <a:gd name="T50" fmla="*/ 272 w 278"/>
                    <a:gd name="T51" fmla="*/ 203 h 248"/>
                    <a:gd name="T52" fmla="*/ 278 w 278"/>
                    <a:gd name="T53" fmla="*/ 193 h 248"/>
                    <a:gd name="T54" fmla="*/ 278 w 278"/>
                    <a:gd name="T55" fmla="*/ 181 h 248"/>
                    <a:gd name="T56" fmla="*/ 264 w 278"/>
                    <a:gd name="T57" fmla="*/ 170 h 248"/>
                    <a:gd name="T58" fmla="*/ 237 w 278"/>
                    <a:gd name="T59" fmla="*/ 163 h 248"/>
                    <a:gd name="T60" fmla="*/ 211 w 278"/>
                    <a:gd name="T61" fmla="*/ 150 h 248"/>
                    <a:gd name="T62" fmla="*/ 204 w 278"/>
                    <a:gd name="T63" fmla="*/ 141 h 248"/>
                    <a:gd name="T64" fmla="*/ 207 w 278"/>
                    <a:gd name="T65" fmla="*/ 112 h 248"/>
                    <a:gd name="T66" fmla="*/ 209 w 278"/>
                    <a:gd name="T67" fmla="*/ 93 h 2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8"/>
                    <a:gd name="T103" fmla="*/ 0 h 248"/>
                    <a:gd name="T104" fmla="*/ 278 w 278"/>
                    <a:gd name="T105" fmla="*/ 248 h 2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8" h="248">
                      <a:moveTo>
                        <a:pt x="209" y="93"/>
                      </a:moveTo>
                      <a:lnTo>
                        <a:pt x="204" y="62"/>
                      </a:lnTo>
                      <a:lnTo>
                        <a:pt x="194" y="37"/>
                      </a:lnTo>
                      <a:lnTo>
                        <a:pt x="174" y="15"/>
                      </a:lnTo>
                      <a:lnTo>
                        <a:pt x="151" y="3"/>
                      </a:lnTo>
                      <a:lnTo>
                        <a:pt x="124" y="0"/>
                      </a:lnTo>
                      <a:lnTo>
                        <a:pt x="97" y="0"/>
                      </a:lnTo>
                      <a:lnTo>
                        <a:pt x="67" y="12"/>
                      </a:lnTo>
                      <a:lnTo>
                        <a:pt x="44" y="33"/>
                      </a:lnTo>
                      <a:lnTo>
                        <a:pt x="24" y="65"/>
                      </a:lnTo>
                      <a:lnTo>
                        <a:pt x="9" y="100"/>
                      </a:lnTo>
                      <a:lnTo>
                        <a:pt x="0" y="133"/>
                      </a:lnTo>
                      <a:lnTo>
                        <a:pt x="0" y="170"/>
                      </a:lnTo>
                      <a:lnTo>
                        <a:pt x="7" y="200"/>
                      </a:lnTo>
                      <a:lnTo>
                        <a:pt x="24" y="221"/>
                      </a:lnTo>
                      <a:lnTo>
                        <a:pt x="44" y="236"/>
                      </a:lnTo>
                      <a:lnTo>
                        <a:pt x="67" y="246"/>
                      </a:lnTo>
                      <a:lnTo>
                        <a:pt x="97" y="248"/>
                      </a:lnTo>
                      <a:lnTo>
                        <a:pt x="124" y="243"/>
                      </a:lnTo>
                      <a:lnTo>
                        <a:pt x="144" y="235"/>
                      </a:lnTo>
                      <a:lnTo>
                        <a:pt x="167" y="213"/>
                      </a:lnTo>
                      <a:lnTo>
                        <a:pt x="184" y="190"/>
                      </a:lnTo>
                      <a:lnTo>
                        <a:pt x="194" y="170"/>
                      </a:lnTo>
                      <a:lnTo>
                        <a:pt x="222" y="191"/>
                      </a:lnTo>
                      <a:lnTo>
                        <a:pt x="259" y="205"/>
                      </a:lnTo>
                      <a:lnTo>
                        <a:pt x="272" y="203"/>
                      </a:lnTo>
                      <a:lnTo>
                        <a:pt x="278" y="193"/>
                      </a:lnTo>
                      <a:lnTo>
                        <a:pt x="278" y="181"/>
                      </a:lnTo>
                      <a:lnTo>
                        <a:pt x="264" y="170"/>
                      </a:lnTo>
                      <a:lnTo>
                        <a:pt x="237" y="163"/>
                      </a:lnTo>
                      <a:lnTo>
                        <a:pt x="211" y="150"/>
                      </a:lnTo>
                      <a:lnTo>
                        <a:pt x="204" y="141"/>
                      </a:lnTo>
                      <a:lnTo>
                        <a:pt x="207" y="112"/>
                      </a:lnTo>
                      <a:lnTo>
                        <a:pt x="209" y="9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880" name="Freeform 82"/>
              <p:cNvSpPr>
                <a:spLocks/>
              </p:cNvSpPr>
              <p:nvPr/>
            </p:nvSpPr>
            <p:spPr bwMode="auto">
              <a:xfrm>
                <a:off x="1335" y="2050"/>
                <a:ext cx="193" cy="358"/>
              </a:xfrm>
              <a:custGeom>
                <a:avLst/>
                <a:gdLst>
                  <a:gd name="T0" fmla="*/ 1 w 306"/>
                  <a:gd name="T1" fmla="*/ 1 h 523"/>
                  <a:gd name="T2" fmla="*/ 1 w 306"/>
                  <a:gd name="T3" fmla="*/ 0 h 523"/>
                  <a:gd name="T4" fmla="*/ 1 w 306"/>
                  <a:gd name="T5" fmla="*/ 1 h 523"/>
                  <a:gd name="T6" fmla="*/ 1 w 306"/>
                  <a:gd name="T7" fmla="*/ 1 h 523"/>
                  <a:gd name="T8" fmla="*/ 1 w 306"/>
                  <a:gd name="T9" fmla="*/ 1 h 523"/>
                  <a:gd name="T10" fmla="*/ 1 w 306"/>
                  <a:gd name="T11" fmla="*/ 1 h 523"/>
                  <a:gd name="T12" fmla="*/ 1 w 306"/>
                  <a:gd name="T13" fmla="*/ 1 h 523"/>
                  <a:gd name="T14" fmla="*/ 1 w 306"/>
                  <a:gd name="T15" fmla="*/ 1 h 523"/>
                  <a:gd name="T16" fmla="*/ 1 w 306"/>
                  <a:gd name="T17" fmla="*/ 1 h 523"/>
                  <a:gd name="T18" fmla="*/ 1 w 306"/>
                  <a:gd name="T19" fmla="*/ 1 h 523"/>
                  <a:gd name="T20" fmla="*/ 1 w 306"/>
                  <a:gd name="T21" fmla="*/ 1 h 523"/>
                  <a:gd name="T22" fmla="*/ 1 w 306"/>
                  <a:gd name="T23" fmla="*/ 1 h 523"/>
                  <a:gd name="T24" fmla="*/ 1 w 306"/>
                  <a:gd name="T25" fmla="*/ 1 h 523"/>
                  <a:gd name="T26" fmla="*/ 1 w 306"/>
                  <a:gd name="T27" fmla="*/ 1 h 523"/>
                  <a:gd name="T28" fmla="*/ 1 w 306"/>
                  <a:gd name="T29" fmla="*/ 1 h 523"/>
                  <a:gd name="T30" fmla="*/ 1 w 306"/>
                  <a:gd name="T31" fmla="*/ 1 h 523"/>
                  <a:gd name="T32" fmla="*/ 1 w 306"/>
                  <a:gd name="T33" fmla="*/ 1 h 523"/>
                  <a:gd name="T34" fmla="*/ 1 w 306"/>
                  <a:gd name="T35" fmla="*/ 1 h 523"/>
                  <a:gd name="T36" fmla="*/ 1 w 306"/>
                  <a:gd name="T37" fmla="*/ 1 h 523"/>
                  <a:gd name="T38" fmla="*/ 1 w 306"/>
                  <a:gd name="T39" fmla="*/ 1 h 523"/>
                  <a:gd name="T40" fmla="*/ 1 w 306"/>
                  <a:gd name="T41" fmla="*/ 1 h 523"/>
                  <a:gd name="T42" fmla="*/ 1 w 306"/>
                  <a:gd name="T43" fmla="*/ 1 h 523"/>
                  <a:gd name="T44" fmla="*/ 1 w 306"/>
                  <a:gd name="T45" fmla="*/ 1 h 523"/>
                  <a:gd name="T46" fmla="*/ 1 w 306"/>
                  <a:gd name="T47" fmla="*/ 1 h 523"/>
                  <a:gd name="T48" fmla="*/ 1 w 306"/>
                  <a:gd name="T49" fmla="*/ 1 h 523"/>
                  <a:gd name="T50" fmla="*/ 1 w 306"/>
                  <a:gd name="T51" fmla="*/ 1 h 523"/>
                  <a:gd name="T52" fmla="*/ 1 w 306"/>
                  <a:gd name="T53" fmla="*/ 1 h 523"/>
                  <a:gd name="T54" fmla="*/ 1 w 306"/>
                  <a:gd name="T55" fmla="*/ 1 h 523"/>
                  <a:gd name="T56" fmla="*/ 0 w 306"/>
                  <a:gd name="T57" fmla="*/ 1 h 523"/>
                  <a:gd name="T58" fmla="*/ 0 w 306"/>
                  <a:gd name="T59" fmla="*/ 1 h 523"/>
                  <a:gd name="T60" fmla="*/ 1 w 306"/>
                  <a:gd name="T61" fmla="*/ 1 h 523"/>
                  <a:gd name="T62" fmla="*/ 1 w 306"/>
                  <a:gd name="T63" fmla="*/ 1 h 523"/>
                  <a:gd name="T64" fmla="*/ 1 w 306"/>
                  <a:gd name="T65" fmla="*/ 1 h 523"/>
                  <a:gd name="T66" fmla="*/ 1 w 306"/>
                  <a:gd name="T67" fmla="*/ 1 h 523"/>
                  <a:gd name="T68" fmla="*/ 1 w 306"/>
                  <a:gd name="T69" fmla="*/ 1 h 523"/>
                  <a:gd name="T70" fmla="*/ 1 w 306"/>
                  <a:gd name="T71" fmla="*/ 1 h 523"/>
                  <a:gd name="T72" fmla="*/ 1 w 306"/>
                  <a:gd name="T73" fmla="*/ 1 h 523"/>
                  <a:gd name="T74" fmla="*/ 1 w 306"/>
                  <a:gd name="T75" fmla="*/ 1 h 523"/>
                  <a:gd name="T76" fmla="*/ 1 w 306"/>
                  <a:gd name="T77" fmla="*/ 1 h 523"/>
                  <a:gd name="T78" fmla="*/ 1 w 306"/>
                  <a:gd name="T79" fmla="*/ 1 h 523"/>
                  <a:gd name="T80" fmla="*/ 1 w 306"/>
                  <a:gd name="T81" fmla="*/ 1 h 523"/>
                  <a:gd name="T82" fmla="*/ 1 w 306"/>
                  <a:gd name="T83" fmla="*/ 1 h 523"/>
                  <a:gd name="T84" fmla="*/ 1 w 306"/>
                  <a:gd name="T85" fmla="*/ 1 h 523"/>
                  <a:gd name="T86" fmla="*/ 1 w 306"/>
                  <a:gd name="T87" fmla="*/ 1 h 523"/>
                  <a:gd name="T88" fmla="*/ 1 w 306"/>
                  <a:gd name="T89" fmla="*/ 1 h 523"/>
                  <a:gd name="T90" fmla="*/ 1 w 306"/>
                  <a:gd name="T91" fmla="*/ 1 h 523"/>
                  <a:gd name="T92" fmla="*/ 1 w 306"/>
                  <a:gd name="T93" fmla="*/ 1 h 5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523"/>
                  <a:gd name="T143" fmla="*/ 306 w 306"/>
                  <a:gd name="T144" fmla="*/ 523 h 5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523">
                    <a:moveTo>
                      <a:pt x="106" y="11"/>
                    </a:moveTo>
                    <a:lnTo>
                      <a:pt x="132" y="0"/>
                    </a:lnTo>
                    <a:lnTo>
                      <a:pt x="160" y="4"/>
                    </a:lnTo>
                    <a:lnTo>
                      <a:pt x="175" y="24"/>
                    </a:lnTo>
                    <a:lnTo>
                      <a:pt x="191" y="67"/>
                    </a:lnTo>
                    <a:lnTo>
                      <a:pt x="231" y="142"/>
                    </a:lnTo>
                    <a:lnTo>
                      <a:pt x="280" y="199"/>
                    </a:lnTo>
                    <a:lnTo>
                      <a:pt x="305" y="237"/>
                    </a:lnTo>
                    <a:lnTo>
                      <a:pt x="306" y="259"/>
                    </a:lnTo>
                    <a:lnTo>
                      <a:pt x="294" y="282"/>
                    </a:lnTo>
                    <a:lnTo>
                      <a:pt x="277" y="292"/>
                    </a:lnTo>
                    <a:lnTo>
                      <a:pt x="225" y="320"/>
                    </a:lnTo>
                    <a:lnTo>
                      <a:pt x="220" y="325"/>
                    </a:lnTo>
                    <a:lnTo>
                      <a:pt x="172" y="348"/>
                    </a:lnTo>
                    <a:lnTo>
                      <a:pt x="101" y="360"/>
                    </a:lnTo>
                    <a:lnTo>
                      <a:pt x="57" y="361"/>
                    </a:lnTo>
                    <a:lnTo>
                      <a:pt x="52" y="373"/>
                    </a:lnTo>
                    <a:lnTo>
                      <a:pt x="52" y="398"/>
                    </a:lnTo>
                    <a:lnTo>
                      <a:pt x="53" y="403"/>
                    </a:lnTo>
                    <a:lnTo>
                      <a:pt x="78" y="448"/>
                    </a:lnTo>
                    <a:lnTo>
                      <a:pt x="114" y="475"/>
                    </a:lnTo>
                    <a:lnTo>
                      <a:pt x="127" y="494"/>
                    </a:lnTo>
                    <a:lnTo>
                      <a:pt x="114" y="510"/>
                    </a:lnTo>
                    <a:lnTo>
                      <a:pt x="109" y="513"/>
                    </a:lnTo>
                    <a:lnTo>
                      <a:pt x="73" y="523"/>
                    </a:lnTo>
                    <a:lnTo>
                      <a:pt x="52" y="501"/>
                    </a:lnTo>
                    <a:lnTo>
                      <a:pt x="32" y="451"/>
                    </a:lnTo>
                    <a:lnTo>
                      <a:pt x="17" y="406"/>
                    </a:lnTo>
                    <a:lnTo>
                      <a:pt x="0" y="361"/>
                    </a:lnTo>
                    <a:lnTo>
                      <a:pt x="0" y="341"/>
                    </a:lnTo>
                    <a:lnTo>
                      <a:pt x="7" y="330"/>
                    </a:lnTo>
                    <a:lnTo>
                      <a:pt x="24" y="319"/>
                    </a:lnTo>
                    <a:lnTo>
                      <a:pt x="51" y="320"/>
                    </a:lnTo>
                    <a:lnTo>
                      <a:pt x="86" y="327"/>
                    </a:lnTo>
                    <a:lnTo>
                      <a:pt x="129" y="320"/>
                    </a:lnTo>
                    <a:lnTo>
                      <a:pt x="170" y="303"/>
                    </a:lnTo>
                    <a:lnTo>
                      <a:pt x="201" y="278"/>
                    </a:lnTo>
                    <a:lnTo>
                      <a:pt x="225" y="247"/>
                    </a:lnTo>
                    <a:lnTo>
                      <a:pt x="230" y="231"/>
                    </a:lnTo>
                    <a:lnTo>
                      <a:pt x="225" y="214"/>
                    </a:lnTo>
                    <a:lnTo>
                      <a:pt x="190" y="180"/>
                    </a:lnTo>
                    <a:lnTo>
                      <a:pt x="155" y="149"/>
                    </a:lnTo>
                    <a:lnTo>
                      <a:pt x="126" y="116"/>
                    </a:lnTo>
                    <a:lnTo>
                      <a:pt x="104" y="76"/>
                    </a:lnTo>
                    <a:lnTo>
                      <a:pt x="96" y="40"/>
                    </a:lnTo>
                    <a:lnTo>
                      <a:pt x="104" y="19"/>
                    </a:lnTo>
                    <a:lnTo>
                      <a:pt x="106" y="11"/>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1" name="Freeform 83"/>
              <p:cNvSpPr>
                <a:spLocks/>
              </p:cNvSpPr>
              <p:nvPr/>
            </p:nvSpPr>
            <p:spPr bwMode="auto">
              <a:xfrm>
                <a:off x="1392" y="2061"/>
                <a:ext cx="130" cy="391"/>
              </a:xfrm>
              <a:custGeom>
                <a:avLst/>
                <a:gdLst>
                  <a:gd name="T0" fmla="*/ 1 w 205"/>
                  <a:gd name="T1" fmla="*/ 1 h 572"/>
                  <a:gd name="T2" fmla="*/ 1 w 205"/>
                  <a:gd name="T3" fmla="*/ 1 h 572"/>
                  <a:gd name="T4" fmla="*/ 1 w 205"/>
                  <a:gd name="T5" fmla="*/ 0 h 572"/>
                  <a:gd name="T6" fmla="*/ 1 w 205"/>
                  <a:gd name="T7" fmla="*/ 1 h 572"/>
                  <a:gd name="T8" fmla="*/ 1 w 205"/>
                  <a:gd name="T9" fmla="*/ 1 h 572"/>
                  <a:gd name="T10" fmla="*/ 1 w 205"/>
                  <a:gd name="T11" fmla="*/ 1 h 572"/>
                  <a:gd name="T12" fmla="*/ 1 w 205"/>
                  <a:gd name="T13" fmla="*/ 1 h 572"/>
                  <a:gd name="T14" fmla="*/ 1 w 205"/>
                  <a:gd name="T15" fmla="*/ 1 h 572"/>
                  <a:gd name="T16" fmla="*/ 1 w 205"/>
                  <a:gd name="T17" fmla="*/ 1 h 572"/>
                  <a:gd name="T18" fmla="*/ 1 w 205"/>
                  <a:gd name="T19" fmla="*/ 1 h 572"/>
                  <a:gd name="T20" fmla="*/ 1 w 205"/>
                  <a:gd name="T21" fmla="*/ 1 h 572"/>
                  <a:gd name="T22" fmla="*/ 1 w 205"/>
                  <a:gd name="T23" fmla="*/ 1 h 572"/>
                  <a:gd name="T24" fmla="*/ 1 w 205"/>
                  <a:gd name="T25" fmla="*/ 1 h 572"/>
                  <a:gd name="T26" fmla="*/ 1 w 205"/>
                  <a:gd name="T27" fmla="*/ 1 h 572"/>
                  <a:gd name="T28" fmla="*/ 1 w 205"/>
                  <a:gd name="T29" fmla="*/ 1 h 572"/>
                  <a:gd name="T30" fmla="*/ 1 w 205"/>
                  <a:gd name="T31" fmla="*/ 1 h 572"/>
                  <a:gd name="T32" fmla="*/ 1 w 205"/>
                  <a:gd name="T33" fmla="*/ 1 h 572"/>
                  <a:gd name="T34" fmla="*/ 1 w 205"/>
                  <a:gd name="T35" fmla="*/ 1 h 572"/>
                  <a:gd name="T36" fmla="*/ 1 w 205"/>
                  <a:gd name="T37" fmla="*/ 1 h 572"/>
                  <a:gd name="T38" fmla="*/ 1 w 205"/>
                  <a:gd name="T39" fmla="*/ 1 h 572"/>
                  <a:gd name="T40" fmla="*/ 1 w 205"/>
                  <a:gd name="T41" fmla="*/ 1 h 572"/>
                  <a:gd name="T42" fmla="*/ 1 w 205"/>
                  <a:gd name="T43" fmla="*/ 1 h 572"/>
                  <a:gd name="T44" fmla="*/ 1 w 205"/>
                  <a:gd name="T45" fmla="*/ 1 h 572"/>
                  <a:gd name="T46" fmla="*/ 1 w 205"/>
                  <a:gd name="T47" fmla="*/ 1 h 572"/>
                  <a:gd name="T48" fmla="*/ 0 w 205"/>
                  <a:gd name="T49" fmla="*/ 1 h 572"/>
                  <a:gd name="T50" fmla="*/ 1 w 205"/>
                  <a:gd name="T51" fmla="*/ 1 h 572"/>
                  <a:gd name="T52" fmla="*/ 1 w 205"/>
                  <a:gd name="T53" fmla="*/ 1 h 572"/>
                  <a:gd name="T54" fmla="*/ 1 w 205"/>
                  <a:gd name="T55" fmla="*/ 1 h 572"/>
                  <a:gd name="T56" fmla="*/ 1 w 205"/>
                  <a:gd name="T57" fmla="*/ 1 h 572"/>
                  <a:gd name="T58" fmla="*/ 1 w 205"/>
                  <a:gd name="T59" fmla="*/ 1 h 572"/>
                  <a:gd name="T60" fmla="*/ 1 w 205"/>
                  <a:gd name="T61" fmla="*/ 1 h 572"/>
                  <a:gd name="T62" fmla="*/ 1 w 205"/>
                  <a:gd name="T63" fmla="*/ 1 h 572"/>
                  <a:gd name="T64" fmla="*/ 1 w 205"/>
                  <a:gd name="T65" fmla="*/ 1 h 572"/>
                  <a:gd name="T66" fmla="*/ 1 w 205"/>
                  <a:gd name="T67" fmla="*/ 1 h 572"/>
                  <a:gd name="T68" fmla="*/ 1 w 205"/>
                  <a:gd name="T69" fmla="*/ 1 h 572"/>
                  <a:gd name="T70" fmla="*/ 1 w 205"/>
                  <a:gd name="T71" fmla="*/ 1 h 5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5"/>
                  <a:gd name="T109" fmla="*/ 0 h 572"/>
                  <a:gd name="T110" fmla="*/ 205 w 205"/>
                  <a:gd name="T111" fmla="*/ 572 h 5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5" h="572">
                    <a:moveTo>
                      <a:pt x="82" y="43"/>
                    </a:moveTo>
                    <a:lnTo>
                      <a:pt x="99" y="20"/>
                    </a:lnTo>
                    <a:lnTo>
                      <a:pt x="125" y="0"/>
                    </a:lnTo>
                    <a:lnTo>
                      <a:pt x="147" y="2"/>
                    </a:lnTo>
                    <a:lnTo>
                      <a:pt x="157" y="15"/>
                    </a:lnTo>
                    <a:lnTo>
                      <a:pt x="159" y="38"/>
                    </a:lnTo>
                    <a:lnTo>
                      <a:pt x="159" y="85"/>
                    </a:lnTo>
                    <a:lnTo>
                      <a:pt x="149" y="155"/>
                    </a:lnTo>
                    <a:lnTo>
                      <a:pt x="125" y="220"/>
                    </a:lnTo>
                    <a:lnTo>
                      <a:pt x="110" y="280"/>
                    </a:lnTo>
                    <a:lnTo>
                      <a:pt x="99" y="347"/>
                    </a:lnTo>
                    <a:lnTo>
                      <a:pt x="90" y="409"/>
                    </a:lnTo>
                    <a:lnTo>
                      <a:pt x="84" y="482"/>
                    </a:lnTo>
                    <a:lnTo>
                      <a:pt x="90" y="510"/>
                    </a:lnTo>
                    <a:lnTo>
                      <a:pt x="115" y="520"/>
                    </a:lnTo>
                    <a:lnTo>
                      <a:pt x="185" y="524"/>
                    </a:lnTo>
                    <a:lnTo>
                      <a:pt x="202" y="529"/>
                    </a:lnTo>
                    <a:lnTo>
                      <a:pt x="205" y="540"/>
                    </a:lnTo>
                    <a:lnTo>
                      <a:pt x="172" y="564"/>
                    </a:lnTo>
                    <a:lnTo>
                      <a:pt x="135" y="572"/>
                    </a:lnTo>
                    <a:lnTo>
                      <a:pt x="109" y="560"/>
                    </a:lnTo>
                    <a:lnTo>
                      <a:pt x="62" y="545"/>
                    </a:lnTo>
                    <a:lnTo>
                      <a:pt x="32" y="544"/>
                    </a:lnTo>
                    <a:lnTo>
                      <a:pt x="9" y="542"/>
                    </a:lnTo>
                    <a:lnTo>
                      <a:pt x="0" y="525"/>
                    </a:lnTo>
                    <a:lnTo>
                      <a:pt x="7" y="505"/>
                    </a:lnTo>
                    <a:lnTo>
                      <a:pt x="22" y="484"/>
                    </a:lnTo>
                    <a:lnTo>
                      <a:pt x="49" y="452"/>
                    </a:lnTo>
                    <a:lnTo>
                      <a:pt x="64" y="407"/>
                    </a:lnTo>
                    <a:lnTo>
                      <a:pt x="60" y="349"/>
                    </a:lnTo>
                    <a:lnTo>
                      <a:pt x="65" y="300"/>
                    </a:lnTo>
                    <a:lnTo>
                      <a:pt x="72" y="237"/>
                    </a:lnTo>
                    <a:lnTo>
                      <a:pt x="82" y="182"/>
                    </a:lnTo>
                    <a:lnTo>
                      <a:pt x="85" y="117"/>
                    </a:lnTo>
                    <a:lnTo>
                      <a:pt x="84" y="68"/>
                    </a:lnTo>
                    <a:lnTo>
                      <a:pt x="82" y="4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820" name="Group 84"/>
            <p:cNvGrpSpPr>
              <a:grpSpLocks/>
            </p:cNvGrpSpPr>
            <p:nvPr/>
          </p:nvGrpSpPr>
          <p:grpSpPr bwMode="auto">
            <a:xfrm>
              <a:off x="2546" y="3408"/>
              <a:ext cx="215" cy="188"/>
              <a:chOff x="2546" y="3408"/>
              <a:chExt cx="215" cy="188"/>
            </a:xfrm>
          </p:grpSpPr>
          <p:grpSp>
            <p:nvGrpSpPr>
              <p:cNvPr id="30821" name="Group 85"/>
              <p:cNvGrpSpPr>
                <a:grpSpLocks/>
              </p:cNvGrpSpPr>
              <p:nvPr/>
            </p:nvGrpSpPr>
            <p:grpSpPr bwMode="auto">
              <a:xfrm rot="3670114">
                <a:off x="2566" y="3393"/>
                <a:ext cx="175" cy="215"/>
                <a:chOff x="338" y="2764"/>
                <a:chExt cx="803" cy="1012"/>
              </a:xfrm>
            </p:grpSpPr>
            <p:sp>
              <p:nvSpPr>
                <p:cNvPr id="30823" name="Freeform 86"/>
                <p:cNvSpPr>
                  <a:spLocks/>
                </p:cNvSpPr>
                <p:nvPr/>
              </p:nvSpPr>
              <p:spPr bwMode="auto">
                <a:xfrm rot="-2279333">
                  <a:off x="407" y="2872"/>
                  <a:ext cx="694" cy="814"/>
                </a:xfrm>
                <a:custGeom>
                  <a:avLst/>
                  <a:gdLst>
                    <a:gd name="T0" fmla="*/ 1 w 1388"/>
                    <a:gd name="T1" fmla="*/ 0 h 1629"/>
                    <a:gd name="T2" fmla="*/ 1 w 1388"/>
                    <a:gd name="T3" fmla="*/ 0 h 1629"/>
                    <a:gd name="T4" fmla="*/ 1 w 1388"/>
                    <a:gd name="T5" fmla="*/ 0 h 1629"/>
                    <a:gd name="T6" fmla="*/ 0 w 1388"/>
                    <a:gd name="T7" fmla="*/ 0 h 1629"/>
                    <a:gd name="T8" fmla="*/ 1 w 1388"/>
                    <a:gd name="T9" fmla="*/ 0 h 1629"/>
                    <a:gd name="T10" fmla="*/ 1 w 1388"/>
                    <a:gd name="T11" fmla="*/ 0 h 1629"/>
                    <a:gd name="T12" fmla="*/ 1 w 1388"/>
                    <a:gd name="T13" fmla="*/ 0 h 1629"/>
                    <a:gd name="T14" fmla="*/ 1 w 1388"/>
                    <a:gd name="T15" fmla="*/ 0 h 1629"/>
                    <a:gd name="T16" fmla="*/ 1 w 1388"/>
                    <a:gd name="T17" fmla="*/ 0 h 1629"/>
                    <a:gd name="T18" fmla="*/ 1 w 1388"/>
                    <a:gd name="T19" fmla="*/ 0 h 1629"/>
                    <a:gd name="T20" fmla="*/ 1 w 1388"/>
                    <a:gd name="T21" fmla="*/ 0 h 1629"/>
                    <a:gd name="T22" fmla="*/ 1 w 1388"/>
                    <a:gd name="T23" fmla="*/ 0 h 1629"/>
                    <a:gd name="T24" fmla="*/ 1 w 1388"/>
                    <a:gd name="T25" fmla="*/ 0 h 1629"/>
                    <a:gd name="T26" fmla="*/ 1 w 1388"/>
                    <a:gd name="T27" fmla="*/ 0 h 1629"/>
                    <a:gd name="T28" fmla="*/ 1 w 1388"/>
                    <a:gd name="T29" fmla="*/ 0 h 1629"/>
                    <a:gd name="T30" fmla="*/ 1 w 1388"/>
                    <a:gd name="T31" fmla="*/ 0 h 1629"/>
                    <a:gd name="T32" fmla="*/ 1 w 1388"/>
                    <a:gd name="T33" fmla="*/ 0 h 1629"/>
                    <a:gd name="T34" fmla="*/ 1 w 1388"/>
                    <a:gd name="T35" fmla="*/ 0 h 1629"/>
                    <a:gd name="T36" fmla="*/ 1 w 1388"/>
                    <a:gd name="T37" fmla="*/ 0 h 1629"/>
                    <a:gd name="T38" fmla="*/ 1 w 1388"/>
                    <a:gd name="T39" fmla="*/ 0 h 1629"/>
                    <a:gd name="T40" fmla="*/ 1 w 1388"/>
                    <a:gd name="T41" fmla="*/ 0 h 1629"/>
                    <a:gd name="T42" fmla="*/ 1 w 1388"/>
                    <a:gd name="T43" fmla="*/ 0 h 1629"/>
                    <a:gd name="T44" fmla="*/ 1 w 1388"/>
                    <a:gd name="T45" fmla="*/ 0 h 1629"/>
                    <a:gd name="T46" fmla="*/ 1 w 1388"/>
                    <a:gd name="T47" fmla="*/ 0 h 1629"/>
                    <a:gd name="T48" fmla="*/ 1 w 1388"/>
                    <a:gd name="T49" fmla="*/ 0 h 1629"/>
                    <a:gd name="T50" fmla="*/ 1 w 1388"/>
                    <a:gd name="T51" fmla="*/ 0 h 1629"/>
                    <a:gd name="T52" fmla="*/ 1 w 1388"/>
                    <a:gd name="T53" fmla="*/ 0 h 1629"/>
                    <a:gd name="T54" fmla="*/ 1 w 1388"/>
                    <a:gd name="T55" fmla="*/ 0 h 1629"/>
                    <a:gd name="T56" fmla="*/ 1 w 1388"/>
                    <a:gd name="T57" fmla="*/ 0 h 1629"/>
                    <a:gd name="T58" fmla="*/ 1 w 1388"/>
                    <a:gd name="T59" fmla="*/ 0 h 1629"/>
                    <a:gd name="T60" fmla="*/ 1 w 1388"/>
                    <a:gd name="T61" fmla="*/ 0 h 1629"/>
                    <a:gd name="T62" fmla="*/ 1 w 1388"/>
                    <a:gd name="T63" fmla="*/ 0 h 1629"/>
                    <a:gd name="T64" fmla="*/ 1 w 1388"/>
                    <a:gd name="T65" fmla="*/ 0 h 1629"/>
                    <a:gd name="T66" fmla="*/ 1 w 1388"/>
                    <a:gd name="T67" fmla="*/ 0 h 1629"/>
                    <a:gd name="T68" fmla="*/ 1 w 1388"/>
                    <a:gd name="T69" fmla="*/ 0 h 1629"/>
                    <a:gd name="T70" fmla="*/ 1 w 1388"/>
                    <a:gd name="T71" fmla="*/ 0 h 1629"/>
                    <a:gd name="T72" fmla="*/ 1 w 1388"/>
                    <a:gd name="T73" fmla="*/ 0 h 1629"/>
                    <a:gd name="T74" fmla="*/ 1 w 1388"/>
                    <a:gd name="T75" fmla="*/ 0 h 1629"/>
                    <a:gd name="T76" fmla="*/ 1 w 1388"/>
                    <a:gd name="T77" fmla="*/ 0 h 1629"/>
                    <a:gd name="T78" fmla="*/ 1 w 1388"/>
                    <a:gd name="T79" fmla="*/ 0 h 1629"/>
                    <a:gd name="T80" fmla="*/ 1 w 1388"/>
                    <a:gd name="T81" fmla="*/ 0 h 1629"/>
                    <a:gd name="T82" fmla="*/ 1 w 1388"/>
                    <a:gd name="T83" fmla="*/ 0 h 1629"/>
                    <a:gd name="T84" fmla="*/ 1 w 1388"/>
                    <a:gd name="T85" fmla="*/ 0 h 1629"/>
                    <a:gd name="T86" fmla="*/ 1 w 1388"/>
                    <a:gd name="T87" fmla="*/ 0 h 1629"/>
                    <a:gd name="T88" fmla="*/ 1 w 1388"/>
                    <a:gd name="T89" fmla="*/ 0 h 1629"/>
                    <a:gd name="T90" fmla="*/ 1 w 1388"/>
                    <a:gd name="T91" fmla="*/ 0 h 1629"/>
                    <a:gd name="T92" fmla="*/ 1 w 1388"/>
                    <a:gd name="T93" fmla="*/ 0 h 1629"/>
                    <a:gd name="T94" fmla="*/ 1 w 1388"/>
                    <a:gd name="T95" fmla="*/ 0 h 1629"/>
                    <a:gd name="T96" fmla="*/ 1 w 1388"/>
                    <a:gd name="T97" fmla="*/ 0 h 1629"/>
                    <a:gd name="T98" fmla="*/ 1 w 1388"/>
                    <a:gd name="T99" fmla="*/ 0 h 1629"/>
                    <a:gd name="T100" fmla="*/ 1 w 1388"/>
                    <a:gd name="T101" fmla="*/ 0 h 1629"/>
                    <a:gd name="T102" fmla="*/ 1 w 1388"/>
                    <a:gd name="T103" fmla="*/ 0 h 1629"/>
                    <a:gd name="T104" fmla="*/ 1 w 1388"/>
                    <a:gd name="T105" fmla="*/ 0 h 1629"/>
                    <a:gd name="T106" fmla="*/ 1 w 1388"/>
                    <a:gd name="T107" fmla="*/ 0 h 1629"/>
                    <a:gd name="T108" fmla="*/ 1 w 1388"/>
                    <a:gd name="T109" fmla="*/ 0 h 1629"/>
                    <a:gd name="T110" fmla="*/ 1 w 1388"/>
                    <a:gd name="T111" fmla="*/ 0 h 1629"/>
                    <a:gd name="T112" fmla="*/ 1 w 1388"/>
                    <a:gd name="T113" fmla="*/ 0 h 162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88"/>
                    <a:gd name="T172" fmla="*/ 0 h 1629"/>
                    <a:gd name="T173" fmla="*/ 1388 w 1388"/>
                    <a:gd name="T174" fmla="*/ 1629 h 162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88" h="1629">
                      <a:moveTo>
                        <a:pt x="393" y="90"/>
                      </a:moveTo>
                      <a:lnTo>
                        <a:pt x="51" y="1173"/>
                      </a:lnTo>
                      <a:lnTo>
                        <a:pt x="47" y="1182"/>
                      </a:lnTo>
                      <a:lnTo>
                        <a:pt x="38" y="1208"/>
                      </a:lnTo>
                      <a:lnTo>
                        <a:pt x="27" y="1245"/>
                      </a:lnTo>
                      <a:lnTo>
                        <a:pt x="15" y="1288"/>
                      </a:lnTo>
                      <a:lnTo>
                        <a:pt x="5" y="1335"/>
                      </a:lnTo>
                      <a:lnTo>
                        <a:pt x="0" y="1378"/>
                      </a:lnTo>
                      <a:lnTo>
                        <a:pt x="1" y="1417"/>
                      </a:lnTo>
                      <a:lnTo>
                        <a:pt x="13" y="1445"/>
                      </a:lnTo>
                      <a:lnTo>
                        <a:pt x="23" y="1455"/>
                      </a:lnTo>
                      <a:lnTo>
                        <a:pt x="39" y="1466"/>
                      </a:lnTo>
                      <a:lnTo>
                        <a:pt x="59" y="1475"/>
                      </a:lnTo>
                      <a:lnTo>
                        <a:pt x="81" y="1484"/>
                      </a:lnTo>
                      <a:lnTo>
                        <a:pt x="106" y="1494"/>
                      </a:lnTo>
                      <a:lnTo>
                        <a:pt x="133" y="1502"/>
                      </a:lnTo>
                      <a:lnTo>
                        <a:pt x="162" y="1508"/>
                      </a:lnTo>
                      <a:lnTo>
                        <a:pt x="190" y="1517"/>
                      </a:lnTo>
                      <a:lnTo>
                        <a:pt x="219" y="1522"/>
                      </a:lnTo>
                      <a:lnTo>
                        <a:pt x="247" y="1529"/>
                      </a:lnTo>
                      <a:lnTo>
                        <a:pt x="273" y="1534"/>
                      </a:lnTo>
                      <a:lnTo>
                        <a:pt x="297" y="1540"/>
                      </a:lnTo>
                      <a:lnTo>
                        <a:pt x="319" y="1544"/>
                      </a:lnTo>
                      <a:lnTo>
                        <a:pt x="338" y="1548"/>
                      </a:lnTo>
                      <a:lnTo>
                        <a:pt x="353" y="1551"/>
                      </a:lnTo>
                      <a:lnTo>
                        <a:pt x="362" y="1553"/>
                      </a:lnTo>
                      <a:lnTo>
                        <a:pt x="375" y="1557"/>
                      </a:lnTo>
                      <a:lnTo>
                        <a:pt x="397" y="1560"/>
                      </a:lnTo>
                      <a:lnTo>
                        <a:pt x="426" y="1565"/>
                      </a:lnTo>
                      <a:lnTo>
                        <a:pt x="463" y="1571"/>
                      </a:lnTo>
                      <a:lnTo>
                        <a:pt x="505" y="1576"/>
                      </a:lnTo>
                      <a:lnTo>
                        <a:pt x="551" y="1583"/>
                      </a:lnTo>
                      <a:lnTo>
                        <a:pt x="599" y="1589"/>
                      </a:lnTo>
                      <a:lnTo>
                        <a:pt x="649" y="1596"/>
                      </a:lnTo>
                      <a:lnTo>
                        <a:pt x="697" y="1603"/>
                      </a:lnTo>
                      <a:lnTo>
                        <a:pt x="744" y="1609"/>
                      </a:lnTo>
                      <a:lnTo>
                        <a:pt x="788" y="1614"/>
                      </a:lnTo>
                      <a:lnTo>
                        <a:pt x="827" y="1619"/>
                      </a:lnTo>
                      <a:lnTo>
                        <a:pt x="860" y="1624"/>
                      </a:lnTo>
                      <a:lnTo>
                        <a:pt x="885" y="1627"/>
                      </a:lnTo>
                      <a:lnTo>
                        <a:pt x="901" y="1628"/>
                      </a:lnTo>
                      <a:lnTo>
                        <a:pt x="907" y="1629"/>
                      </a:lnTo>
                      <a:lnTo>
                        <a:pt x="909" y="1629"/>
                      </a:lnTo>
                      <a:lnTo>
                        <a:pt x="916" y="1627"/>
                      </a:lnTo>
                      <a:lnTo>
                        <a:pt x="928" y="1623"/>
                      </a:lnTo>
                      <a:lnTo>
                        <a:pt x="940" y="1616"/>
                      </a:lnTo>
                      <a:lnTo>
                        <a:pt x="956" y="1604"/>
                      </a:lnTo>
                      <a:lnTo>
                        <a:pt x="974" y="1587"/>
                      </a:lnTo>
                      <a:lnTo>
                        <a:pt x="991" y="1565"/>
                      </a:lnTo>
                      <a:lnTo>
                        <a:pt x="1008" y="1535"/>
                      </a:lnTo>
                      <a:lnTo>
                        <a:pt x="1020" y="1505"/>
                      </a:lnTo>
                      <a:lnTo>
                        <a:pt x="1037" y="1452"/>
                      </a:lnTo>
                      <a:lnTo>
                        <a:pt x="1059" y="1377"/>
                      </a:lnTo>
                      <a:lnTo>
                        <a:pt x="1085" y="1287"/>
                      </a:lnTo>
                      <a:lnTo>
                        <a:pt x="1115" y="1182"/>
                      </a:lnTo>
                      <a:lnTo>
                        <a:pt x="1148" y="1070"/>
                      </a:lnTo>
                      <a:lnTo>
                        <a:pt x="1181" y="950"/>
                      </a:lnTo>
                      <a:lnTo>
                        <a:pt x="1214" y="828"/>
                      </a:lnTo>
                      <a:lnTo>
                        <a:pt x="1247" y="705"/>
                      </a:lnTo>
                      <a:lnTo>
                        <a:pt x="1279" y="589"/>
                      </a:lnTo>
                      <a:lnTo>
                        <a:pt x="1308" y="481"/>
                      </a:lnTo>
                      <a:lnTo>
                        <a:pt x="1334" y="384"/>
                      </a:lnTo>
                      <a:lnTo>
                        <a:pt x="1356" y="302"/>
                      </a:lnTo>
                      <a:lnTo>
                        <a:pt x="1372" y="240"/>
                      </a:lnTo>
                      <a:lnTo>
                        <a:pt x="1384" y="200"/>
                      </a:lnTo>
                      <a:lnTo>
                        <a:pt x="1387" y="186"/>
                      </a:lnTo>
                      <a:lnTo>
                        <a:pt x="1387" y="182"/>
                      </a:lnTo>
                      <a:lnTo>
                        <a:pt x="1388" y="174"/>
                      </a:lnTo>
                      <a:lnTo>
                        <a:pt x="1388" y="162"/>
                      </a:lnTo>
                      <a:lnTo>
                        <a:pt x="1388" y="147"/>
                      </a:lnTo>
                      <a:lnTo>
                        <a:pt x="1385" y="129"/>
                      </a:lnTo>
                      <a:lnTo>
                        <a:pt x="1379" y="113"/>
                      </a:lnTo>
                      <a:lnTo>
                        <a:pt x="1370" y="97"/>
                      </a:lnTo>
                      <a:lnTo>
                        <a:pt x="1356" y="84"/>
                      </a:lnTo>
                      <a:lnTo>
                        <a:pt x="1347" y="79"/>
                      </a:lnTo>
                      <a:lnTo>
                        <a:pt x="1338" y="74"/>
                      </a:lnTo>
                      <a:lnTo>
                        <a:pt x="1328" y="69"/>
                      </a:lnTo>
                      <a:lnTo>
                        <a:pt x="1318" y="66"/>
                      </a:lnTo>
                      <a:lnTo>
                        <a:pt x="1308" y="63"/>
                      </a:lnTo>
                      <a:lnTo>
                        <a:pt x="1296" y="59"/>
                      </a:lnTo>
                      <a:lnTo>
                        <a:pt x="1285" y="56"/>
                      </a:lnTo>
                      <a:lnTo>
                        <a:pt x="1272" y="53"/>
                      </a:lnTo>
                      <a:lnTo>
                        <a:pt x="1259" y="51"/>
                      </a:lnTo>
                      <a:lnTo>
                        <a:pt x="1245" y="49"/>
                      </a:lnTo>
                      <a:lnTo>
                        <a:pt x="1233" y="46"/>
                      </a:lnTo>
                      <a:lnTo>
                        <a:pt x="1219" y="45"/>
                      </a:lnTo>
                      <a:lnTo>
                        <a:pt x="1204" y="44"/>
                      </a:lnTo>
                      <a:lnTo>
                        <a:pt x="1189" y="42"/>
                      </a:lnTo>
                      <a:lnTo>
                        <a:pt x="1174" y="41"/>
                      </a:lnTo>
                      <a:lnTo>
                        <a:pt x="1159" y="39"/>
                      </a:lnTo>
                      <a:lnTo>
                        <a:pt x="1138" y="38"/>
                      </a:lnTo>
                      <a:lnTo>
                        <a:pt x="1108" y="36"/>
                      </a:lnTo>
                      <a:lnTo>
                        <a:pt x="1070" y="34"/>
                      </a:lnTo>
                      <a:lnTo>
                        <a:pt x="1027" y="31"/>
                      </a:lnTo>
                      <a:lnTo>
                        <a:pt x="977" y="28"/>
                      </a:lnTo>
                      <a:lnTo>
                        <a:pt x="925" y="24"/>
                      </a:lnTo>
                      <a:lnTo>
                        <a:pt x="870" y="22"/>
                      </a:lnTo>
                      <a:lnTo>
                        <a:pt x="815" y="19"/>
                      </a:lnTo>
                      <a:lnTo>
                        <a:pt x="761" y="15"/>
                      </a:lnTo>
                      <a:lnTo>
                        <a:pt x="709" y="12"/>
                      </a:lnTo>
                      <a:lnTo>
                        <a:pt x="661" y="10"/>
                      </a:lnTo>
                      <a:lnTo>
                        <a:pt x="619" y="6"/>
                      </a:lnTo>
                      <a:lnTo>
                        <a:pt x="583" y="5"/>
                      </a:lnTo>
                      <a:lnTo>
                        <a:pt x="555" y="3"/>
                      </a:lnTo>
                      <a:lnTo>
                        <a:pt x="538" y="1"/>
                      </a:lnTo>
                      <a:lnTo>
                        <a:pt x="532" y="1"/>
                      </a:lnTo>
                      <a:lnTo>
                        <a:pt x="528" y="0"/>
                      </a:lnTo>
                      <a:lnTo>
                        <a:pt x="516" y="0"/>
                      </a:lnTo>
                      <a:lnTo>
                        <a:pt x="498" y="1"/>
                      </a:lnTo>
                      <a:lnTo>
                        <a:pt x="477" y="6"/>
                      </a:lnTo>
                      <a:lnTo>
                        <a:pt x="454" y="15"/>
                      </a:lnTo>
                      <a:lnTo>
                        <a:pt x="431" y="31"/>
                      </a:lnTo>
                      <a:lnTo>
                        <a:pt x="410" y="56"/>
                      </a:lnTo>
                      <a:lnTo>
                        <a:pt x="393"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4" name="Freeform 87"/>
                <p:cNvSpPr>
                  <a:spLocks/>
                </p:cNvSpPr>
                <p:nvPr/>
              </p:nvSpPr>
              <p:spPr bwMode="auto">
                <a:xfrm rot="-2279333">
                  <a:off x="479" y="2961"/>
                  <a:ext cx="468" cy="527"/>
                </a:xfrm>
                <a:custGeom>
                  <a:avLst/>
                  <a:gdLst>
                    <a:gd name="T0" fmla="*/ 0 w 938"/>
                    <a:gd name="T1" fmla="*/ 0 h 1056"/>
                    <a:gd name="T2" fmla="*/ 0 w 938"/>
                    <a:gd name="T3" fmla="*/ 0 h 1056"/>
                    <a:gd name="T4" fmla="*/ 0 w 938"/>
                    <a:gd name="T5" fmla="*/ 0 h 1056"/>
                    <a:gd name="T6" fmla="*/ 0 w 938"/>
                    <a:gd name="T7" fmla="*/ 0 h 1056"/>
                    <a:gd name="T8" fmla="*/ 0 w 938"/>
                    <a:gd name="T9" fmla="*/ 0 h 1056"/>
                    <a:gd name="T10" fmla="*/ 0 60000 65536"/>
                    <a:gd name="T11" fmla="*/ 0 60000 65536"/>
                    <a:gd name="T12" fmla="*/ 0 60000 65536"/>
                    <a:gd name="T13" fmla="*/ 0 60000 65536"/>
                    <a:gd name="T14" fmla="*/ 0 60000 65536"/>
                    <a:gd name="T15" fmla="*/ 0 w 938"/>
                    <a:gd name="T16" fmla="*/ 0 h 1056"/>
                    <a:gd name="T17" fmla="*/ 938 w 938"/>
                    <a:gd name="T18" fmla="*/ 1056 h 1056"/>
                  </a:gdLst>
                  <a:ahLst/>
                  <a:cxnLst>
                    <a:cxn ang="T10">
                      <a:pos x="T0" y="T1"/>
                    </a:cxn>
                    <a:cxn ang="T11">
                      <a:pos x="T2" y="T3"/>
                    </a:cxn>
                    <a:cxn ang="T12">
                      <a:pos x="T4" y="T5"/>
                    </a:cxn>
                    <a:cxn ang="T13">
                      <a:pos x="T6" y="T7"/>
                    </a:cxn>
                    <a:cxn ang="T14">
                      <a:pos x="T8" y="T9"/>
                    </a:cxn>
                  </a:cxnLst>
                  <a:rect l="T15" t="T16" r="T17" b="T18"/>
                  <a:pathLst>
                    <a:path w="938" h="1056">
                      <a:moveTo>
                        <a:pt x="275" y="0"/>
                      </a:moveTo>
                      <a:lnTo>
                        <a:pt x="0" y="953"/>
                      </a:lnTo>
                      <a:lnTo>
                        <a:pt x="644" y="1056"/>
                      </a:lnTo>
                      <a:lnTo>
                        <a:pt x="938" y="59"/>
                      </a:lnTo>
                      <a:lnTo>
                        <a:pt x="275" y="0"/>
                      </a:lnTo>
                      <a:close/>
                    </a:path>
                  </a:pathLst>
                </a:custGeom>
                <a:solidFill>
                  <a:srgbClr val="77C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5" name="Freeform 88"/>
                <p:cNvSpPr>
                  <a:spLocks/>
                </p:cNvSpPr>
                <p:nvPr/>
              </p:nvSpPr>
              <p:spPr bwMode="auto">
                <a:xfrm rot="-2279333">
                  <a:off x="436" y="3042"/>
                  <a:ext cx="208" cy="734"/>
                </a:xfrm>
                <a:custGeom>
                  <a:avLst/>
                  <a:gdLst>
                    <a:gd name="T0" fmla="*/ 1 w 414"/>
                    <a:gd name="T1" fmla="*/ 1 h 1468"/>
                    <a:gd name="T2" fmla="*/ 1 w 414"/>
                    <a:gd name="T3" fmla="*/ 1 h 1468"/>
                    <a:gd name="T4" fmla="*/ 1 w 414"/>
                    <a:gd name="T5" fmla="*/ 1 h 1468"/>
                    <a:gd name="T6" fmla="*/ 1 w 414"/>
                    <a:gd name="T7" fmla="*/ 1 h 1468"/>
                    <a:gd name="T8" fmla="*/ 1 w 414"/>
                    <a:gd name="T9" fmla="*/ 1 h 1468"/>
                    <a:gd name="T10" fmla="*/ 1 w 414"/>
                    <a:gd name="T11" fmla="*/ 1 h 1468"/>
                    <a:gd name="T12" fmla="*/ 1 w 414"/>
                    <a:gd name="T13" fmla="*/ 1 h 1468"/>
                    <a:gd name="T14" fmla="*/ 1 w 414"/>
                    <a:gd name="T15" fmla="*/ 1 h 1468"/>
                    <a:gd name="T16" fmla="*/ 1 w 414"/>
                    <a:gd name="T17" fmla="*/ 1 h 1468"/>
                    <a:gd name="T18" fmla="*/ 1 w 414"/>
                    <a:gd name="T19" fmla="*/ 1 h 1468"/>
                    <a:gd name="T20" fmla="*/ 1 w 414"/>
                    <a:gd name="T21" fmla="*/ 1 h 1468"/>
                    <a:gd name="T22" fmla="*/ 1 w 414"/>
                    <a:gd name="T23" fmla="*/ 1 h 1468"/>
                    <a:gd name="T24" fmla="*/ 1 w 414"/>
                    <a:gd name="T25" fmla="*/ 1 h 1468"/>
                    <a:gd name="T26" fmla="*/ 1 w 414"/>
                    <a:gd name="T27" fmla="*/ 1 h 1468"/>
                    <a:gd name="T28" fmla="*/ 1 w 414"/>
                    <a:gd name="T29" fmla="*/ 1 h 1468"/>
                    <a:gd name="T30" fmla="*/ 1 w 414"/>
                    <a:gd name="T31" fmla="*/ 1 h 1468"/>
                    <a:gd name="T32" fmla="*/ 1 w 414"/>
                    <a:gd name="T33" fmla="*/ 1 h 1468"/>
                    <a:gd name="T34" fmla="*/ 1 w 414"/>
                    <a:gd name="T35" fmla="*/ 1 h 1468"/>
                    <a:gd name="T36" fmla="*/ 1 w 414"/>
                    <a:gd name="T37" fmla="*/ 1 h 1468"/>
                    <a:gd name="T38" fmla="*/ 1 w 414"/>
                    <a:gd name="T39" fmla="*/ 1 h 1468"/>
                    <a:gd name="T40" fmla="*/ 1 w 414"/>
                    <a:gd name="T41" fmla="*/ 1 h 1468"/>
                    <a:gd name="T42" fmla="*/ 1 w 414"/>
                    <a:gd name="T43" fmla="*/ 1 h 1468"/>
                    <a:gd name="T44" fmla="*/ 1 w 414"/>
                    <a:gd name="T45" fmla="*/ 1 h 1468"/>
                    <a:gd name="T46" fmla="*/ 1 w 414"/>
                    <a:gd name="T47" fmla="*/ 1 h 1468"/>
                    <a:gd name="T48" fmla="*/ 1 w 414"/>
                    <a:gd name="T49" fmla="*/ 1 h 1468"/>
                    <a:gd name="T50" fmla="*/ 1 w 414"/>
                    <a:gd name="T51" fmla="*/ 1 h 1468"/>
                    <a:gd name="T52" fmla="*/ 1 w 414"/>
                    <a:gd name="T53" fmla="*/ 1 h 1468"/>
                    <a:gd name="T54" fmla="*/ 1 w 414"/>
                    <a:gd name="T55" fmla="*/ 1 h 1468"/>
                    <a:gd name="T56" fmla="*/ 1 w 414"/>
                    <a:gd name="T57" fmla="*/ 1 h 1468"/>
                    <a:gd name="T58" fmla="*/ 1 w 414"/>
                    <a:gd name="T59" fmla="*/ 1 h 1468"/>
                    <a:gd name="T60" fmla="*/ 1 w 414"/>
                    <a:gd name="T61" fmla="*/ 1 h 1468"/>
                    <a:gd name="T62" fmla="*/ 1 w 414"/>
                    <a:gd name="T63" fmla="*/ 1 h 1468"/>
                    <a:gd name="T64" fmla="*/ 1 w 414"/>
                    <a:gd name="T65" fmla="*/ 1 h 1468"/>
                    <a:gd name="T66" fmla="*/ 1 w 414"/>
                    <a:gd name="T67" fmla="*/ 1 h 1468"/>
                    <a:gd name="T68" fmla="*/ 1 w 414"/>
                    <a:gd name="T69" fmla="*/ 1 h 1468"/>
                    <a:gd name="T70" fmla="*/ 1 w 414"/>
                    <a:gd name="T71" fmla="*/ 1 h 1468"/>
                    <a:gd name="T72" fmla="*/ 1 w 414"/>
                    <a:gd name="T73" fmla="*/ 0 h 1468"/>
                    <a:gd name="T74" fmla="*/ 1 w 414"/>
                    <a:gd name="T75" fmla="*/ 0 h 1468"/>
                    <a:gd name="T76" fmla="*/ 1 w 414"/>
                    <a:gd name="T77" fmla="*/ 1 h 14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14"/>
                    <a:gd name="T118" fmla="*/ 0 h 1468"/>
                    <a:gd name="T119" fmla="*/ 414 w 414"/>
                    <a:gd name="T120" fmla="*/ 1468 h 14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14" h="1468">
                      <a:moveTo>
                        <a:pt x="414" y="1"/>
                      </a:moveTo>
                      <a:lnTo>
                        <a:pt x="398" y="48"/>
                      </a:lnTo>
                      <a:lnTo>
                        <a:pt x="382" y="93"/>
                      </a:lnTo>
                      <a:lnTo>
                        <a:pt x="366" y="139"/>
                      </a:lnTo>
                      <a:lnTo>
                        <a:pt x="351" y="185"/>
                      </a:lnTo>
                      <a:lnTo>
                        <a:pt x="336" y="231"/>
                      </a:lnTo>
                      <a:lnTo>
                        <a:pt x="320" y="277"/>
                      </a:lnTo>
                      <a:lnTo>
                        <a:pt x="305" y="323"/>
                      </a:lnTo>
                      <a:lnTo>
                        <a:pt x="290" y="369"/>
                      </a:lnTo>
                      <a:lnTo>
                        <a:pt x="276" y="415"/>
                      </a:lnTo>
                      <a:lnTo>
                        <a:pt x="261" y="461"/>
                      </a:lnTo>
                      <a:lnTo>
                        <a:pt x="246" y="507"/>
                      </a:lnTo>
                      <a:lnTo>
                        <a:pt x="231" y="553"/>
                      </a:lnTo>
                      <a:lnTo>
                        <a:pt x="216" y="601"/>
                      </a:lnTo>
                      <a:lnTo>
                        <a:pt x="202" y="647"/>
                      </a:lnTo>
                      <a:lnTo>
                        <a:pt x="187" y="693"/>
                      </a:lnTo>
                      <a:lnTo>
                        <a:pt x="173" y="739"/>
                      </a:lnTo>
                      <a:lnTo>
                        <a:pt x="162" y="772"/>
                      </a:lnTo>
                      <a:lnTo>
                        <a:pt x="152" y="805"/>
                      </a:lnTo>
                      <a:lnTo>
                        <a:pt x="141" y="838"/>
                      </a:lnTo>
                      <a:lnTo>
                        <a:pt x="131" y="871"/>
                      </a:lnTo>
                      <a:lnTo>
                        <a:pt x="121" y="905"/>
                      </a:lnTo>
                      <a:lnTo>
                        <a:pt x="110" y="937"/>
                      </a:lnTo>
                      <a:lnTo>
                        <a:pt x="99" y="970"/>
                      </a:lnTo>
                      <a:lnTo>
                        <a:pt x="87" y="1003"/>
                      </a:lnTo>
                      <a:lnTo>
                        <a:pt x="78" y="1030"/>
                      </a:lnTo>
                      <a:lnTo>
                        <a:pt x="69" y="1058"/>
                      </a:lnTo>
                      <a:lnTo>
                        <a:pt x="60" y="1086"/>
                      </a:lnTo>
                      <a:lnTo>
                        <a:pt x="50" y="1113"/>
                      </a:lnTo>
                      <a:lnTo>
                        <a:pt x="42" y="1141"/>
                      </a:lnTo>
                      <a:lnTo>
                        <a:pt x="34" y="1169"/>
                      </a:lnTo>
                      <a:lnTo>
                        <a:pt x="26" y="1196"/>
                      </a:lnTo>
                      <a:lnTo>
                        <a:pt x="19" y="1225"/>
                      </a:lnTo>
                      <a:lnTo>
                        <a:pt x="8" y="1283"/>
                      </a:lnTo>
                      <a:lnTo>
                        <a:pt x="0" y="1344"/>
                      </a:lnTo>
                      <a:lnTo>
                        <a:pt x="1" y="1404"/>
                      </a:lnTo>
                      <a:lnTo>
                        <a:pt x="11" y="1462"/>
                      </a:lnTo>
                      <a:lnTo>
                        <a:pt x="17" y="1468"/>
                      </a:lnTo>
                      <a:lnTo>
                        <a:pt x="24" y="1464"/>
                      </a:lnTo>
                      <a:lnTo>
                        <a:pt x="30" y="1457"/>
                      </a:lnTo>
                      <a:lnTo>
                        <a:pt x="32" y="1449"/>
                      </a:lnTo>
                      <a:lnTo>
                        <a:pt x="37" y="1389"/>
                      </a:lnTo>
                      <a:lnTo>
                        <a:pt x="44" y="1330"/>
                      </a:lnTo>
                      <a:lnTo>
                        <a:pt x="54" y="1272"/>
                      </a:lnTo>
                      <a:lnTo>
                        <a:pt x="67" y="1216"/>
                      </a:lnTo>
                      <a:lnTo>
                        <a:pt x="80" y="1159"/>
                      </a:lnTo>
                      <a:lnTo>
                        <a:pt x="96" y="1103"/>
                      </a:lnTo>
                      <a:lnTo>
                        <a:pt x="115" y="1047"/>
                      </a:lnTo>
                      <a:lnTo>
                        <a:pt x="133" y="990"/>
                      </a:lnTo>
                      <a:lnTo>
                        <a:pt x="144" y="958"/>
                      </a:lnTo>
                      <a:lnTo>
                        <a:pt x="154" y="926"/>
                      </a:lnTo>
                      <a:lnTo>
                        <a:pt x="164" y="893"/>
                      </a:lnTo>
                      <a:lnTo>
                        <a:pt x="174" y="861"/>
                      </a:lnTo>
                      <a:lnTo>
                        <a:pt x="183" y="829"/>
                      </a:lnTo>
                      <a:lnTo>
                        <a:pt x="192" y="796"/>
                      </a:lnTo>
                      <a:lnTo>
                        <a:pt x="201" y="764"/>
                      </a:lnTo>
                      <a:lnTo>
                        <a:pt x="211" y="732"/>
                      </a:lnTo>
                      <a:lnTo>
                        <a:pt x="223" y="686"/>
                      </a:lnTo>
                      <a:lnTo>
                        <a:pt x="235" y="641"/>
                      </a:lnTo>
                      <a:lnTo>
                        <a:pt x="247" y="595"/>
                      </a:lnTo>
                      <a:lnTo>
                        <a:pt x="259" y="549"/>
                      </a:lnTo>
                      <a:lnTo>
                        <a:pt x="270" y="503"/>
                      </a:lnTo>
                      <a:lnTo>
                        <a:pt x="283" y="457"/>
                      </a:lnTo>
                      <a:lnTo>
                        <a:pt x="295" y="411"/>
                      </a:lnTo>
                      <a:lnTo>
                        <a:pt x="307" y="364"/>
                      </a:lnTo>
                      <a:lnTo>
                        <a:pt x="319" y="319"/>
                      </a:lnTo>
                      <a:lnTo>
                        <a:pt x="331" y="273"/>
                      </a:lnTo>
                      <a:lnTo>
                        <a:pt x="344" y="227"/>
                      </a:lnTo>
                      <a:lnTo>
                        <a:pt x="358" y="182"/>
                      </a:lnTo>
                      <a:lnTo>
                        <a:pt x="372" y="136"/>
                      </a:lnTo>
                      <a:lnTo>
                        <a:pt x="386" y="91"/>
                      </a:lnTo>
                      <a:lnTo>
                        <a:pt x="399" y="46"/>
                      </a:lnTo>
                      <a:lnTo>
                        <a:pt x="414" y="1"/>
                      </a:lnTo>
                      <a:lnTo>
                        <a:pt x="414" y="0"/>
                      </a:lnTo>
                      <a:lnTo>
                        <a:pt x="4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6" name="Freeform 89"/>
                <p:cNvSpPr>
                  <a:spLocks/>
                </p:cNvSpPr>
                <p:nvPr/>
              </p:nvSpPr>
              <p:spPr bwMode="auto">
                <a:xfrm rot="-2279333">
                  <a:off x="338" y="2899"/>
                  <a:ext cx="470" cy="35"/>
                </a:xfrm>
                <a:custGeom>
                  <a:avLst/>
                  <a:gdLst>
                    <a:gd name="T0" fmla="*/ 1 w 940"/>
                    <a:gd name="T1" fmla="*/ 1 h 70"/>
                    <a:gd name="T2" fmla="*/ 1 w 940"/>
                    <a:gd name="T3" fmla="*/ 1 h 70"/>
                    <a:gd name="T4" fmla="*/ 1 w 940"/>
                    <a:gd name="T5" fmla="*/ 1 h 70"/>
                    <a:gd name="T6" fmla="*/ 1 w 940"/>
                    <a:gd name="T7" fmla="*/ 1 h 70"/>
                    <a:gd name="T8" fmla="*/ 1 w 940"/>
                    <a:gd name="T9" fmla="*/ 1 h 70"/>
                    <a:gd name="T10" fmla="*/ 1 w 940"/>
                    <a:gd name="T11" fmla="*/ 1 h 70"/>
                    <a:gd name="T12" fmla="*/ 1 w 940"/>
                    <a:gd name="T13" fmla="*/ 1 h 70"/>
                    <a:gd name="T14" fmla="*/ 1 w 940"/>
                    <a:gd name="T15" fmla="*/ 1 h 70"/>
                    <a:gd name="T16" fmla="*/ 1 w 940"/>
                    <a:gd name="T17" fmla="*/ 1 h 70"/>
                    <a:gd name="T18" fmla="*/ 1 w 940"/>
                    <a:gd name="T19" fmla="*/ 1 h 70"/>
                    <a:gd name="T20" fmla="*/ 1 w 940"/>
                    <a:gd name="T21" fmla="*/ 1 h 70"/>
                    <a:gd name="T22" fmla="*/ 1 w 940"/>
                    <a:gd name="T23" fmla="*/ 1 h 70"/>
                    <a:gd name="T24" fmla="*/ 1 w 940"/>
                    <a:gd name="T25" fmla="*/ 1 h 70"/>
                    <a:gd name="T26" fmla="*/ 1 w 940"/>
                    <a:gd name="T27" fmla="*/ 1 h 70"/>
                    <a:gd name="T28" fmla="*/ 1 w 940"/>
                    <a:gd name="T29" fmla="*/ 1 h 70"/>
                    <a:gd name="T30" fmla="*/ 1 w 940"/>
                    <a:gd name="T31" fmla="*/ 1 h 70"/>
                    <a:gd name="T32" fmla="*/ 1 w 940"/>
                    <a:gd name="T33" fmla="*/ 1 h 70"/>
                    <a:gd name="T34" fmla="*/ 1 w 940"/>
                    <a:gd name="T35" fmla="*/ 1 h 70"/>
                    <a:gd name="T36" fmla="*/ 1 w 940"/>
                    <a:gd name="T37" fmla="*/ 1 h 70"/>
                    <a:gd name="T38" fmla="*/ 1 w 940"/>
                    <a:gd name="T39" fmla="*/ 1 h 70"/>
                    <a:gd name="T40" fmla="*/ 1 w 940"/>
                    <a:gd name="T41" fmla="*/ 1 h 70"/>
                    <a:gd name="T42" fmla="*/ 1 w 940"/>
                    <a:gd name="T43" fmla="*/ 1 h 70"/>
                    <a:gd name="T44" fmla="*/ 1 w 940"/>
                    <a:gd name="T45" fmla="*/ 1 h 70"/>
                    <a:gd name="T46" fmla="*/ 1 w 940"/>
                    <a:gd name="T47" fmla="*/ 1 h 70"/>
                    <a:gd name="T48" fmla="*/ 1 w 940"/>
                    <a:gd name="T49" fmla="*/ 1 h 70"/>
                    <a:gd name="T50" fmla="*/ 1 w 940"/>
                    <a:gd name="T51" fmla="*/ 1 h 70"/>
                    <a:gd name="T52" fmla="*/ 1 w 940"/>
                    <a:gd name="T53" fmla="*/ 1 h 70"/>
                    <a:gd name="T54" fmla="*/ 1 w 940"/>
                    <a:gd name="T55" fmla="*/ 1 h 70"/>
                    <a:gd name="T56" fmla="*/ 1 w 940"/>
                    <a:gd name="T57" fmla="*/ 1 h 70"/>
                    <a:gd name="T58" fmla="*/ 1 w 940"/>
                    <a:gd name="T59" fmla="*/ 1 h 70"/>
                    <a:gd name="T60" fmla="*/ 1 w 940"/>
                    <a:gd name="T61" fmla="*/ 1 h 70"/>
                    <a:gd name="T62" fmla="*/ 1 w 940"/>
                    <a:gd name="T63" fmla="*/ 1 h 70"/>
                    <a:gd name="T64" fmla="*/ 1 w 940"/>
                    <a:gd name="T65" fmla="*/ 1 h 70"/>
                    <a:gd name="T66" fmla="*/ 1 w 940"/>
                    <a:gd name="T67" fmla="*/ 1 h 70"/>
                    <a:gd name="T68" fmla="*/ 1 w 940"/>
                    <a:gd name="T69" fmla="*/ 1 h 70"/>
                    <a:gd name="T70" fmla="*/ 1 w 940"/>
                    <a:gd name="T71" fmla="*/ 1 h 70"/>
                    <a:gd name="T72" fmla="*/ 1 w 940"/>
                    <a:gd name="T73" fmla="*/ 1 h 70"/>
                    <a:gd name="T74" fmla="*/ 1 w 940"/>
                    <a:gd name="T75" fmla="*/ 1 h 70"/>
                    <a:gd name="T76" fmla="*/ 1 w 940"/>
                    <a:gd name="T77" fmla="*/ 1 h 70"/>
                    <a:gd name="T78" fmla="*/ 1 w 940"/>
                    <a:gd name="T79" fmla="*/ 0 h 70"/>
                    <a:gd name="T80" fmla="*/ 1 w 940"/>
                    <a:gd name="T81" fmla="*/ 0 h 70"/>
                    <a:gd name="T82" fmla="*/ 1 w 940"/>
                    <a:gd name="T83" fmla="*/ 1 h 70"/>
                    <a:gd name="T84" fmla="*/ 1 w 940"/>
                    <a:gd name="T85" fmla="*/ 1 h 70"/>
                    <a:gd name="T86" fmla="*/ 1 w 940"/>
                    <a:gd name="T87" fmla="*/ 1 h 70"/>
                    <a:gd name="T88" fmla="*/ 1 w 940"/>
                    <a:gd name="T89" fmla="*/ 1 h 70"/>
                    <a:gd name="T90" fmla="*/ 1 w 940"/>
                    <a:gd name="T91" fmla="*/ 1 h 70"/>
                    <a:gd name="T92" fmla="*/ 0 w 940"/>
                    <a:gd name="T93" fmla="*/ 1 h 70"/>
                    <a:gd name="T94" fmla="*/ 0 w 940"/>
                    <a:gd name="T95" fmla="*/ 1 h 70"/>
                    <a:gd name="T96" fmla="*/ 0 w 940"/>
                    <a:gd name="T97" fmla="*/ 1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0"/>
                    <a:gd name="T148" fmla="*/ 0 h 70"/>
                    <a:gd name="T149" fmla="*/ 940 w 940"/>
                    <a:gd name="T150" fmla="*/ 70 h 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0" h="70">
                      <a:moveTo>
                        <a:pt x="0" y="64"/>
                      </a:moveTo>
                      <a:lnTo>
                        <a:pt x="12" y="46"/>
                      </a:lnTo>
                      <a:lnTo>
                        <a:pt x="24" y="34"/>
                      </a:lnTo>
                      <a:lnTo>
                        <a:pt x="39" y="26"/>
                      </a:lnTo>
                      <a:lnTo>
                        <a:pt x="54" y="21"/>
                      </a:lnTo>
                      <a:lnTo>
                        <a:pt x="70" y="19"/>
                      </a:lnTo>
                      <a:lnTo>
                        <a:pt x="88" y="20"/>
                      </a:lnTo>
                      <a:lnTo>
                        <a:pt x="105" y="21"/>
                      </a:lnTo>
                      <a:lnTo>
                        <a:pt x="122" y="22"/>
                      </a:lnTo>
                      <a:lnTo>
                        <a:pt x="132" y="23"/>
                      </a:lnTo>
                      <a:lnTo>
                        <a:pt x="152" y="24"/>
                      </a:lnTo>
                      <a:lnTo>
                        <a:pt x="181" y="27"/>
                      </a:lnTo>
                      <a:lnTo>
                        <a:pt x="218" y="29"/>
                      </a:lnTo>
                      <a:lnTo>
                        <a:pt x="259" y="32"/>
                      </a:lnTo>
                      <a:lnTo>
                        <a:pt x="306" y="36"/>
                      </a:lnTo>
                      <a:lnTo>
                        <a:pt x="357" y="39"/>
                      </a:lnTo>
                      <a:lnTo>
                        <a:pt x="410" y="43"/>
                      </a:lnTo>
                      <a:lnTo>
                        <a:pt x="463" y="46"/>
                      </a:lnTo>
                      <a:lnTo>
                        <a:pt x="516" y="50"/>
                      </a:lnTo>
                      <a:lnTo>
                        <a:pt x="567" y="53"/>
                      </a:lnTo>
                      <a:lnTo>
                        <a:pt x="615" y="57"/>
                      </a:lnTo>
                      <a:lnTo>
                        <a:pt x="658" y="59"/>
                      </a:lnTo>
                      <a:lnTo>
                        <a:pt x="696" y="61"/>
                      </a:lnTo>
                      <a:lnTo>
                        <a:pt x="727" y="64"/>
                      </a:lnTo>
                      <a:lnTo>
                        <a:pt x="749" y="65"/>
                      </a:lnTo>
                      <a:lnTo>
                        <a:pt x="760" y="66"/>
                      </a:lnTo>
                      <a:lnTo>
                        <a:pt x="772" y="66"/>
                      </a:lnTo>
                      <a:lnTo>
                        <a:pt x="783" y="67"/>
                      </a:lnTo>
                      <a:lnTo>
                        <a:pt x="795" y="67"/>
                      </a:lnTo>
                      <a:lnTo>
                        <a:pt x="806" y="68"/>
                      </a:lnTo>
                      <a:lnTo>
                        <a:pt x="818" y="68"/>
                      </a:lnTo>
                      <a:lnTo>
                        <a:pt x="829" y="69"/>
                      </a:lnTo>
                      <a:lnTo>
                        <a:pt x="841" y="69"/>
                      </a:lnTo>
                      <a:lnTo>
                        <a:pt x="852" y="69"/>
                      </a:lnTo>
                      <a:lnTo>
                        <a:pt x="864" y="70"/>
                      </a:lnTo>
                      <a:lnTo>
                        <a:pt x="875" y="70"/>
                      </a:lnTo>
                      <a:lnTo>
                        <a:pt x="887" y="70"/>
                      </a:lnTo>
                      <a:lnTo>
                        <a:pt x="898" y="69"/>
                      </a:lnTo>
                      <a:lnTo>
                        <a:pt x="910" y="69"/>
                      </a:lnTo>
                      <a:lnTo>
                        <a:pt x="922" y="69"/>
                      </a:lnTo>
                      <a:lnTo>
                        <a:pt x="933" y="68"/>
                      </a:lnTo>
                      <a:lnTo>
                        <a:pt x="937" y="67"/>
                      </a:lnTo>
                      <a:lnTo>
                        <a:pt x="939" y="64"/>
                      </a:lnTo>
                      <a:lnTo>
                        <a:pt x="940" y="61"/>
                      </a:lnTo>
                      <a:lnTo>
                        <a:pt x="938" y="60"/>
                      </a:lnTo>
                      <a:lnTo>
                        <a:pt x="905" y="57"/>
                      </a:lnTo>
                      <a:lnTo>
                        <a:pt x="873" y="54"/>
                      </a:lnTo>
                      <a:lnTo>
                        <a:pt x="841" y="51"/>
                      </a:lnTo>
                      <a:lnTo>
                        <a:pt x="809" y="49"/>
                      </a:lnTo>
                      <a:lnTo>
                        <a:pt x="776" y="46"/>
                      </a:lnTo>
                      <a:lnTo>
                        <a:pt x="744" y="43"/>
                      </a:lnTo>
                      <a:lnTo>
                        <a:pt x="712" y="40"/>
                      </a:lnTo>
                      <a:lnTo>
                        <a:pt x="680" y="38"/>
                      </a:lnTo>
                      <a:lnTo>
                        <a:pt x="647" y="36"/>
                      </a:lnTo>
                      <a:lnTo>
                        <a:pt x="615" y="34"/>
                      </a:lnTo>
                      <a:lnTo>
                        <a:pt x="583" y="30"/>
                      </a:lnTo>
                      <a:lnTo>
                        <a:pt x="551" y="28"/>
                      </a:lnTo>
                      <a:lnTo>
                        <a:pt x="518" y="26"/>
                      </a:lnTo>
                      <a:lnTo>
                        <a:pt x="486" y="23"/>
                      </a:lnTo>
                      <a:lnTo>
                        <a:pt x="454" y="21"/>
                      </a:lnTo>
                      <a:lnTo>
                        <a:pt x="422" y="19"/>
                      </a:lnTo>
                      <a:lnTo>
                        <a:pt x="405" y="17"/>
                      </a:lnTo>
                      <a:lnTo>
                        <a:pt x="389" y="16"/>
                      </a:lnTo>
                      <a:lnTo>
                        <a:pt x="373" y="15"/>
                      </a:lnTo>
                      <a:lnTo>
                        <a:pt x="358" y="14"/>
                      </a:lnTo>
                      <a:lnTo>
                        <a:pt x="342" y="12"/>
                      </a:lnTo>
                      <a:lnTo>
                        <a:pt x="326" y="11"/>
                      </a:lnTo>
                      <a:lnTo>
                        <a:pt x="310" y="9"/>
                      </a:lnTo>
                      <a:lnTo>
                        <a:pt x="295" y="8"/>
                      </a:lnTo>
                      <a:lnTo>
                        <a:pt x="279" y="7"/>
                      </a:lnTo>
                      <a:lnTo>
                        <a:pt x="263" y="6"/>
                      </a:lnTo>
                      <a:lnTo>
                        <a:pt x="247" y="6"/>
                      </a:lnTo>
                      <a:lnTo>
                        <a:pt x="232" y="5"/>
                      </a:lnTo>
                      <a:lnTo>
                        <a:pt x="215" y="4"/>
                      </a:lnTo>
                      <a:lnTo>
                        <a:pt x="199" y="2"/>
                      </a:lnTo>
                      <a:lnTo>
                        <a:pt x="184" y="2"/>
                      </a:lnTo>
                      <a:lnTo>
                        <a:pt x="168" y="1"/>
                      </a:lnTo>
                      <a:lnTo>
                        <a:pt x="160" y="1"/>
                      </a:lnTo>
                      <a:lnTo>
                        <a:pt x="151" y="0"/>
                      </a:lnTo>
                      <a:lnTo>
                        <a:pt x="143" y="0"/>
                      </a:lnTo>
                      <a:lnTo>
                        <a:pt x="135" y="0"/>
                      </a:lnTo>
                      <a:lnTo>
                        <a:pt x="126" y="0"/>
                      </a:lnTo>
                      <a:lnTo>
                        <a:pt x="117" y="0"/>
                      </a:lnTo>
                      <a:lnTo>
                        <a:pt x="108" y="1"/>
                      </a:lnTo>
                      <a:lnTo>
                        <a:pt x="100" y="1"/>
                      </a:lnTo>
                      <a:lnTo>
                        <a:pt x="81" y="2"/>
                      </a:lnTo>
                      <a:lnTo>
                        <a:pt x="63" y="5"/>
                      </a:lnTo>
                      <a:lnTo>
                        <a:pt x="50" y="7"/>
                      </a:lnTo>
                      <a:lnTo>
                        <a:pt x="37" y="13"/>
                      </a:lnTo>
                      <a:lnTo>
                        <a:pt x="25" y="20"/>
                      </a:lnTo>
                      <a:lnTo>
                        <a:pt x="16" y="31"/>
                      </a:lnTo>
                      <a:lnTo>
                        <a:pt x="7" y="45"/>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7" name="Freeform 90"/>
                <p:cNvSpPr>
                  <a:spLocks/>
                </p:cNvSpPr>
                <p:nvPr/>
              </p:nvSpPr>
              <p:spPr bwMode="auto">
                <a:xfrm rot="-2279333">
                  <a:off x="851" y="2777"/>
                  <a:ext cx="233" cy="761"/>
                </a:xfrm>
                <a:custGeom>
                  <a:avLst/>
                  <a:gdLst>
                    <a:gd name="T0" fmla="*/ 0 w 467"/>
                    <a:gd name="T1" fmla="*/ 1 h 1522"/>
                    <a:gd name="T2" fmla="*/ 0 w 467"/>
                    <a:gd name="T3" fmla="*/ 1 h 1522"/>
                    <a:gd name="T4" fmla="*/ 0 w 467"/>
                    <a:gd name="T5" fmla="*/ 1 h 1522"/>
                    <a:gd name="T6" fmla="*/ 0 w 467"/>
                    <a:gd name="T7" fmla="*/ 1 h 1522"/>
                    <a:gd name="T8" fmla="*/ 0 w 467"/>
                    <a:gd name="T9" fmla="*/ 1 h 1522"/>
                    <a:gd name="T10" fmla="*/ 0 w 467"/>
                    <a:gd name="T11" fmla="*/ 1 h 1522"/>
                    <a:gd name="T12" fmla="*/ 0 w 467"/>
                    <a:gd name="T13" fmla="*/ 1 h 1522"/>
                    <a:gd name="T14" fmla="*/ 0 w 467"/>
                    <a:gd name="T15" fmla="*/ 1 h 1522"/>
                    <a:gd name="T16" fmla="*/ 0 w 467"/>
                    <a:gd name="T17" fmla="*/ 1 h 1522"/>
                    <a:gd name="T18" fmla="*/ 0 w 467"/>
                    <a:gd name="T19" fmla="*/ 1 h 1522"/>
                    <a:gd name="T20" fmla="*/ 0 w 467"/>
                    <a:gd name="T21" fmla="*/ 1 h 1522"/>
                    <a:gd name="T22" fmla="*/ 0 w 467"/>
                    <a:gd name="T23" fmla="*/ 1 h 1522"/>
                    <a:gd name="T24" fmla="*/ 0 w 467"/>
                    <a:gd name="T25" fmla="*/ 1 h 1522"/>
                    <a:gd name="T26" fmla="*/ 0 w 467"/>
                    <a:gd name="T27" fmla="*/ 1 h 1522"/>
                    <a:gd name="T28" fmla="*/ 0 w 467"/>
                    <a:gd name="T29" fmla="*/ 1 h 1522"/>
                    <a:gd name="T30" fmla="*/ 0 w 467"/>
                    <a:gd name="T31" fmla="*/ 1 h 1522"/>
                    <a:gd name="T32" fmla="*/ 0 w 467"/>
                    <a:gd name="T33" fmla="*/ 1 h 1522"/>
                    <a:gd name="T34" fmla="*/ 0 w 467"/>
                    <a:gd name="T35" fmla="*/ 1 h 1522"/>
                    <a:gd name="T36" fmla="*/ 0 w 467"/>
                    <a:gd name="T37" fmla="*/ 1 h 1522"/>
                    <a:gd name="T38" fmla="*/ 0 w 467"/>
                    <a:gd name="T39" fmla="*/ 1 h 1522"/>
                    <a:gd name="T40" fmla="*/ 0 w 467"/>
                    <a:gd name="T41" fmla="*/ 1 h 1522"/>
                    <a:gd name="T42" fmla="*/ 0 w 467"/>
                    <a:gd name="T43" fmla="*/ 1 h 1522"/>
                    <a:gd name="T44" fmla="*/ 0 w 467"/>
                    <a:gd name="T45" fmla="*/ 1 h 1522"/>
                    <a:gd name="T46" fmla="*/ 0 w 467"/>
                    <a:gd name="T47" fmla="*/ 1 h 1522"/>
                    <a:gd name="T48" fmla="*/ 0 w 467"/>
                    <a:gd name="T49" fmla="*/ 1 h 1522"/>
                    <a:gd name="T50" fmla="*/ 0 w 467"/>
                    <a:gd name="T51" fmla="*/ 1 h 1522"/>
                    <a:gd name="T52" fmla="*/ 0 w 467"/>
                    <a:gd name="T53" fmla="*/ 1 h 1522"/>
                    <a:gd name="T54" fmla="*/ 0 w 467"/>
                    <a:gd name="T55" fmla="*/ 1 h 1522"/>
                    <a:gd name="T56" fmla="*/ 0 w 467"/>
                    <a:gd name="T57" fmla="*/ 1 h 1522"/>
                    <a:gd name="T58" fmla="*/ 0 w 467"/>
                    <a:gd name="T59" fmla="*/ 1 h 1522"/>
                    <a:gd name="T60" fmla="*/ 0 w 467"/>
                    <a:gd name="T61" fmla="*/ 1 h 1522"/>
                    <a:gd name="T62" fmla="*/ 0 w 467"/>
                    <a:gd name="T63" fmla="*/ 1 h 1522"/>
                    <a:gd name="T64" fmla="*/ 0 w 467"/>
                    <a:gd name="T65" fmla="*/ 1 h 1522"/>
                    <a:gd name="T66" fmla="*/ 0 w 467"/>
                    <a:gd name="T67" fmla="*/ 1 h 1522"/>
                    <a:gd name="T68" fmla="*/ 0 w 467"/>
                    <a:gd name="T69" fmla="*/ 1 h 1522"/>
                    <a:gd name="T70" fmla="*/ 0 w 467"/>
                    <a:gd name="T71" fmla="*/ 1 h 15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7"/>
                    <a:gd name="T109" fmla="*/ 0 h 1522"/>
                    <a:gd name="T110" fmla="*/ 467 w 467"/>
                    <a:gd name="T111" fmla="*/ 1522 h 15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7" h="1522">
                      <a:moveTo>
                        <a:pt x="412" y="207"/>
                      </a:moveTo>
                      <a:lnTo>
                        <a:pt x="399" y="260"/>
                      </a:lnTo>
                      <a:lnTo>
                        <a:pt x="384" y="312"/>
                      </a:lnTo>
                      <a:lnTo>
                        <a:pt x="369" y="365"/>
                      </a:lnTo>
                      <a:lnTo>
                        <a:pt x="354" y="418"/>
                      </a:lnTo>
                      <a:lnTo>
                        <a:pt x="339" y="471"/>
                      </a:lnTo>
                      <a:lnTo>
                        <a:pt x="324" y="523"/>
                      </a:lnTo>
                      <a:lnTo>
                        <a:pt x="309" y="576"/>
                      </a:lnTo>
                      <a:lnTo>
                        <a:pt x="294" y="629"/>
                      </a:lnTo>
                      <a:lnTo>
                        <a:pt x="272" y="708"/>
                      </a:lnTo>
                      <a:lnTo>
                        <a:pt x="250" y="787"/>
                      </a:lnTo>
                      <a:lnTo>
                        <a:pt x="228" y="866"/>
                      </a:lnTo>
                      <a:lnTo>
                        <a:pt x="207" y="946"/>
                      </a:lnTo>
                      <a:lnTo>
                        <a:pt x="187" y="1024"/>
                      </a:lnTo>
                      <a:lnTo>
                        <a:pt x="166" y="1104"/>
                      </a:lnTo>
                      <a:lnTo>
                        <a:pt x="146" y="1183"/>
                      </a:lnTo>
                      <a:lnTo>
                        <a:pt x="127" y="1263"/>
                      </a:lnTo>
                      <a:lnTo>
                        <a:pt x="117" y="1296"/>
                      </a:lnTo>
                      <a:lnTo>
                        <a:pt x="108" y="1328"/>
                      </a:lnTo>
                      <a:lnTo>
                        <a:pt x="96" y="1362"/>
                      </a:lnTo>
                      <a:lnTo>
                        <a:pt x="83" y="1393"/>
                      </a:lnTo>
                      <a:lnTo>
                        <a:pt x="67" y="1424"/>
                      </a:lnTo>
                      <a:lnTo>
                        <a:pt x="48" y="1453"/>
                      </a:lnTo>
                      <a:lnTo>
                        <a:pt x="28" y="1480"/>
                      </a:lnTo>
                      <a:lnTo>
                        <a:pt x="5" y="1504"/>
                      </a:lnTo>
                      <a:lnTo>
                        <a:pt x="1" y="1510"/>
                      </a:lnTo>
                      <a:lnTo>
                        <a:pt x="0" y="1517"/>
                      </a:lnTo>
                      <a:lnTo>
                        <a:pt x="2" y="1522"/>
                      </a:lnTo>
                      <a:lnTo>
                        <a:pt x="9" y="1521"/>
                      </a:lnTo>
                      <a:lnTo>
                        <a:pt x="50" y="1489"/>
                      </a:lnTo>
                      <a:lnTo>
                        <a:pt x="82" y="1454"/>
                      </a:lnTo>
                      <a:lnTo>
                        <a:pt x="109" y="1412"/>
                      </a:lnTo>
                      <a:lnTo>
                        <a:pt x="131" y="1369"/>
                      </a:lnTo>
                      <a:lnTo>
                        <a:pt x="149" y="1322"/>
                      </a:lnTo>
                      <a:lnTo>
                        <a:pt x="164" y="1274"/>
                      </a:lnTo>
                      <a:lnTo>
                        <a:pt x="176" y="1226"/>
                      </a:lnTo>
                      <a:lnTo>
                        <a:pt x="188" y="1178"/>
                      </a:lnTo>
                      <a:lnTo>
                        <a:pt x="197" y="1143"/>
                      </a:lnTo>
                      <a:lnTo>
                        <a:pt x="205" y="1108"/>
                      </a:lnTo>
                      <a:lnTo>
                        <a:pt x="214" y="1072"/>
                      </a:lnTo>
                      <a:lnTo>
                        <a:pt x="223" y="1037"/>
                      </a:lnTo>
                      <a:lnTo>
                        <a:pt x="232" y="1002"/>
                      </a:lnTo>
                      <a:lnTo>
                        <a:pt x="241" y="966"/>
                      </a:lnTo>
                      <a:lnTo>
                        <a:pt x="249" y="932"/>
                      </a:lnTo>
                      <a:lnTo>
                        <a:pt x="258" y="896"/>
                      </a:lnTo>
                      <a:lnTo>
                        <a:pt x="270" y="845"/>
                      </a:lnTo>
                      <a:lnTo>
                        <a:pt x="282" y="795"/>
                      </a:lnTo>
                      <a:lnTo>
                        <a:pt x="294" y="744"/>
                      </a:lnTo>
                      <a:lnTo>
                        <a:pt x="306" y="693"/>
                      </a:lnTo>
                      <a:lnTo>
                        <a:pt x="318" y="643"/>
                      </a:lnTo>
                      <a:lnTo>
                        <a:pt x="329" y="592"/>
                      </a:lnTo>
                      <a:lnTo>
                        <a:pt x="342" y="541"/>
                      </a:lnTo>
                      <a:lnTo>
                        <a:pt x="354" y="491"/>
                      </a:lnTo>
                      <a:lnTo>
                        <a:pt x="365" y="440"/>
                      </a:lnTo>
                      <a:lnTo>
                        <a:pt x="377" y="389"/>
                      </a:lnTo>
                      <a:lnTo>
                        <a:pt x="389" y="338"/>
                      </a:lnTo>
                      <a:lnTo>
                        <a:pt x="401" y="288"/>
                      </a:lnTo>
                      <a:lnTo>
                        <a:pt x="412" y="237"/>
                      </a:lnTo>
                      <a:lnTo>
                        <a:pt x="424" y="186"/>
                      </a:lnTo>
                      <a:lnTo>
                        <a:pt x="437" y="136"/>
                      </a:lnTo>
                      <a:lnTo>
                        <a:pt x="448" y="85"/>
                      </a:lnTo>
                      <a:lnTo>
                        <a:pt x="454" y="60"/>
                      </a:lnTo>
                      <a:lnTo>
                        <a:pt x="460" y="32"/>
                      </a:lnTo>
                      <a:lnTo>
                        <a:pt x="464" y="9"/>
                      </a:lnTo>
                      <a:lnTo>
                        <a:pt x="467" y="0"/>
                      </a:lnTo>
                      <a:lnTo>
                        <a:pt x="464" y="7"/>
                      </a:lnTo>
                      <a:lnTo>
                        <a:pt x="460" y="25"/>
                      </a:lnTo>
                      <a:lnTo>
                        <a:pt x="453" y="53"/>
                      </a:lnTo>
                      <a:lnTo>
                        <a:pt x="445" y="85"/>
                      </a:lnTo>
                      <a:lnTo>
                        <a:pt x="435" y="120"/>
                      </a:lnTo>
                      <a:lnTo>
                        <a:pt x="426" y="154"/>
                      </a:lnTo>
                      <a:lnTo>
                        <a:pt x="418" y="184"/>
                      </a:lnTo>
                      <a:lnTo>
                        <a:pt x="4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8" name="Freeform 91"/>
                <p:cNvSpPr>
                  <a:spLocks/>
                </p:cNvSpPr>
                <p:nvPr/>
              </p:nvSpPr>
              <p:spPr bwMode="auto">
                <a:xfrm rot="-2279333">
                  <a:off x="813" y="2764"/>
                  <a:ext cx="190" cy="718"/>
                </a:xfrm>
                <a:custGeom>
                  <a:avLst/>
                  <a:gdLst>
                    <a:gd name="T0" fmla="*/ 1 w 380"/>
                    <a:gd name="T1" fmla="*/ 1 h 1435"/>
                    <a:gd name="T2" fmla="*/ 1 w 380"/>
                    <a:gd name="T3" fmla="*/ 1 h 1435"/>
                    <a:gd name="T4" fmla="*/ 1 w 380"/>
                    <a:gd name="T5" fmla="*/ 1 h 1435"/>
                    <a:gd name="T6" fmla="*/ 1 w 380"/>
                    <a:gd name="T7" fmla="*/ 1 h 1435"/>
                    <a:gd name="T8" fmla="*/ 1 w 380"/>
                    <a:gd name="T9" fmla="*/ 1 h 1435"/>
                    <a:gd name="T10" fmla="*/ 1 w 380"/>
                    <a:gd name="T11" fmla="*/ 1 h 1435"/>
                    <a:gd name="T12" fmla="*/ 1 w 380"/>
                    <a:gd name="T13" fmla="*/ 1 h 1435"/>
                    <a:gd name="T14" fmla="*/ 1 w 380"/>
                    <a:gd name="T15" fmla="*/ 1 h 1435"/>
                    <a:gd name="T16" fmla="*/ 1 w 380"/>
                    <a:gd name="T17" fmla="*/ 1 h 1435"/>
                    <a:gd name="T18" fmla="*/ 1 w 380"/>
                    <a:gd name="T19" fmla="*/ 1 h 1435"/>
                    <a:gd name="T20" fmla="*/ 1 w 380"/>
                    <a:gd name="T21" fmla="*/ 1 h 1435"/>
                    <a:gd name="T22" fmla="*/ 1 w 380"/>
                    <a:gd name="T23" fmla="*/ 1 h 1435"/>
                    <a:gd name="T24" fmla="*/ 1 w 380"/>
                    <a:gd name="T25" fmla="*/ 1 h 1435"/>
                    <a:gd name="T26" fmla="*/ 1 w 380"/>
                    <a:gd name="T27" fmla="*/ 1 h 1435"/>
                    <a:gd name="T28" fmla="*/ 1 w 380"/>
                    <a:gd name="T29" fmla="*/ 1 h 1435"/>
                    <a:gd name="T30" fmla="*/ 1 w 380"/>
                    <a:gd name="T31" fmla="*/ 1 h 1435"/>
                    <a:gd name="T32" fmla="*/ 0 w 380"/>
                    <a:gd name="T33" fmla="*/ 1 h 1435"/>
                    <a:gd name="T34" fmla="*/ 0 w 380"/>
                    <a:gd name="T35" fmla="*/ 1 h 1435"/>
                    <a:gd name="T36" fmla="*/ 1 w 380"/>
                    <a:gd name="T37" fmla="*/ 1 h 1435"/>
                    <a:gd name="T38" fmla="*/ 1 w 380"/>
                    <a:gd name="T39" fmla="*/ 1 h 1435"/>
                    <a:gd name="T40" fmla="*/ 1 w 380"/>
                    <a:gd name="T41" fmla="*/ 1 h 1435"/>
                    <a:gd name="T42" fmla="*/ 1 w 380"/>
                    <a:gd name="T43" fmla="*/ 1 h 1435"/>
                    <a:gd name="T44" fmla="*/ 1 w 380"/>
                    <a:gd name="T45" fmla="*/ 1 h 1435"/>
                    <a:gd name="T46" fmla="*/ 1 w 380"/>
                    <a:gd name="T47" fmla="*/ 1 h 1435"/>
                    <a:gd name="T48" fmla="*/ 1 w 380"/>
                    <a:gd name="T49" fmla="*/ 1 h 1435"/>
                    <a:gd name="T50" fmla="*/ 1 w 380"/>
                    <a:gd name="T51" fmla="*/ 1 h 1435"/>
                    <a:gd name="T52" fmla="*/ 1 w 380"/>
                    <a:gd name="T53" fmla="*/ 1 h 1435"/>
                    <a:gd name="T54" fmla="*/ 1 w 380"/>
                    <a:gd name="T55" fmla="*/ 1 h 1435"/>
                    <a:gd name="T56" fmla="*/ 1 w 380"/>
                    <a:gd name="T57" fmla="*/ 1 h 1435"/>
                    <a:gd name="T58" fmla="*/ 1 w 380"/>
                    <a:gd name="T59" fmla="*/ 1 h 1435"/>
                    <a:gd name="T60" fmla="*/ 1 w 380"/>
                    <a:gd name="T61" fmla="*/ 1 h 1435"/>
                    <a:gd name="T62" fmla="*/ 1 w 380"/>
                    <a:gd name="T63" fmla="*/ 1 h 1435"/>
                    <a:gd name="T64" fmla="*/ 1 w 380"/>
                    <a:gd name="T65" fmla="*/ 1 h 1435"/>
                    <a:gd name="T66" fmla="*/ 1 w 380"/>
                    <a:gd name="T67" fmla="*/ 1 h 1435"/>
                    <a:gd name="T68" fmla="*/ 1 w 380"/>
                    <a:gd name="T69" fmla="*/ 1 h 1435"/>
                    <a:gd name="T70" fmla="*/ 1 w 380"/>
                    <a:gd name="T71" fmla="*/ 1 h 1435"/>
                    <a:gd name="T72" fmla="*/ 1 w 380"/>
                    <a:gd name="T73" fmla="*/ 1 h 1435"/>
                    <a:gd name="T74" fmla="*/ 1 w 380"/>
                    <a:gd name="T75" fmla="*/ 1 h 1435"/>
                    <a:gd name="T76" fmla="*/ 1 w 380"/>
                    <a:gd name="T77" fmla="*/ 1 h 1435"/>
                    <a:gd name="T78" fmla="*/ 1 w 380"/>
                    <a:gd name="T79" fmla="*/ 1 h 1435"/>
                    <a:gd name="T80" fmla="*/ 1 w 380"/>
                    <a:gd name="T81" fmla="*/ 1 h 1435"/>
                    <a:gd name="T82" fmla="*/ 1 w 380"/>
                    <a:gd name="T83" fmla="*/ 1 h 1435"/>
                    <a:gd name="T84" fmla="*/ 1 w 380"/>
                    <a:gd name="T85" fmla="*/ 1 h 1435"/>
                    <a:gd name="T86" fmla="*/ 1 w 380"/>
                    <a:gd name="T87" fmla="*/ 1 h 1435"/>
                    <a:gd name="T88" fmla="*/ 1 w 380"/>
                    <a:gd name="T89" fmla="*/ 0 h 1435"/>
                    <a:gd name="T90" fmla="*/ 1 w 380"/>
                    <a:gd name="T91" fmla="*/ 1 h 1435"/>
                    <a:gd name="T92" fmla="*/ 1 w 380"/>
                    <a:gd name="T93" fmla="*/ 1 h 1435"/>
                    <a:gd name="T94" fmla="*/ 1 w 380"/>
                    <a:gd name="T95" fmla="*/ 1 h 1435"/>
                    <a:gd name="T96" fmla="*/ 1 w 380"/>
                    <a:gd name="T97" fmla="*/ 1 h 1435"/>
                    <a:gd name="T98" fmla="*/ 1 w 380"/>
                    <a:gd name="T99" fmla="*/ 1 h 1435"/>
                    <a:gd name="T100" fmla="*/ 1 w 380"/>
                    <a:gd name="T101" fmla="*/ 1 h 1435"/>
                    <a:gd name="T102" fmla="*/ 1 w 380"/>
                    <a:gd name="T103" fmla="*/ 1 h 1435"/>
                    <a:gd name="T104" fmla="*/ 1 w 380"/>
                    <a:gd name="T105" fmla="*/ 1 h 14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0"/>
                    <a:gd name="T160" fmla="*/ 0 h 1435"/>
                    <a:gd name="T161" fmla="*/ 380 w 380"/>
                    <a:gd name="T162" fmla="*/ 1435 h 14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0" h="1435">
                      <a:moveTo>
                        <a:pt x="230" y="545"/>
                      </a:moveTo>
                      <a:lnTo>
                        <a:pt x="219" y="590"/>
                      </a:lnTo>
                      <a:lnTo>
                        <a:pt x="207" y="635"/>
                      </a:lnTo>
                      <a:lnTo>
                        <a:pt x="196" y="680"/>
                      </a:lnTo>
                      <a:lnTo>
                        <a:pt x="184" y="724"/>
                      </a:lnTo>
                      <a:lnTo>
                        <a:pt x="173" y="769"/>
                      </a:lnTo>
                      <a:lnTo>
                        <a:pt x="161" y="814"/>
                      </a:lnTo>
                      <a:lnTo>
                        <a:pt x="150" y="859"/>
                      </a:lnTo>
                      <a:lnTo>
                        <a:pt x="138" y="904"/>
                      </a:lnTo>
                      <a:lnTo>
                        <a:pt x="120" y="970"/>
                      </a:lnTo>
                      <a:lnTo>
                        <a:pt x="101" y="1036"/>
                      </a:lnTo>
                      <a:lnTo>
                        <a:pt x="83" y="1101"/>
                      </a:lnTo>
                      <a:lnTo>
                        <a:pt x="65" y="1166"/>
                      </a:lnTo>
                      <a:lnTo>
                        <a:pt x="47" y="1233"/>
                      </a:lnTo>
                      <a:lnTo>
                        <a:pt x="30" y="1298"/>
                      </a:lnTo>
                      <a:lnTo>
                        <a:pt x="14" y="1365"/>
                      </a:lnTo>
                      <a:lnTo>
                        <a:pt x="0" y="1432"/>
                      </a:lnTo>
                      <a:lnTo>
                        <a:pt x="0" y="1435"/>
                      </a:lnTo>
                      <a:lnTo>
                        <a:pt x="2" y="1435"/>
                      </a:lnTo>
                      <a:lnTo>
                        <a:pt x="6" y="1433"/>
                      </a:lnTo>
                      <a:lnTo>
                        <a:pt x="7" y="1431"/>
                      </a:lnTo>
                      <a:lnTo>
                        <a:pt x="24" y="1366"/>
                      </a:lnTo>
                      <a:lnTo>
                        <a:pt x="43" y="1303"/>
                      </a:lnTo>
                      <a:lnTo>
                        <a:pt x="60" y="1238"/>
                      </a:lnTo>
                      <a:lnTo>
                        <a:pt x="78" y="1174"/>
                      </a:lnTo>
                      <a:lnTo>
                        <a:pt x="96" y="1110"/>
                      </a:lnTo>
                      <a:lnTo>
                        <a:pt x="114" y="1046"/>
                      </a:lnTo>
                      <a:lnTo>
                        <a:pt x="130" y="983"/>
                      </a:lnTo>
                      <a:lnTo>
                        <a:pt x="148" y="918"/>
                      </a:lnTo>
                      <a:lnTo>
                        <a:pt x="159" y="873"/>
                      </a:lnTo>
                      <a:lnTo>
                        <a:pt x="171" y="827"/>
                      </a:lnTo>
                      <a:lnTo>
                        <a:pt x="181" y="782"/>
                      </a:lnTo>
                      <a:lnTo>
                        <a:pt x="191" y="736"/>
                      </a:lnTo>
                      <a:lnTo>
                        <a:pt x="203" y="690"/>
                      </a:lnTo>
                      <a:lnTo>
                        <a:pt x="213" y="645"/>
                      </a:lnTo>
                      <a:lnTo>
                        <a:pt x="224" y="599"/>
                      </a:lnTo>
                      <a:lnTo>
                        <a:pt x="235" y="554"/>
                      </a:lnTo>
                      <a:lnTo>
                        <a:pt x="255" y="477"/>
                      </a:lnTo>
                      <a:lnTo>
                        <a:pt x="278" y="389"/>
                      </a:lnTo>
                      <a:lnTo>
                        <a:pt x="301" y="297"/>
                      </a:lnTo>
                      <a:lnTo>
                        <a:pt x="325" y="207"/>
                      </a:lnTo>
                      <a:lnTo>
                        <a:pt x="347" y="127"/>
                      </a:lnTo>
                      <a:lnTo>
                        <a:pt x="364" y="61"/>
                      </a:lnTo>
                      <a:lnTo>
                        <a:pt x="376" y="16"/>
                      </a:lnTo>
                      <a:lnTo>
                        <a:pt x="380" y="0"/>
                      </a:lnTo>
                      <a:lnTo>
                        <a:pt x="376" y="16"/>
                      </a:lnTo>
                      <a:lnTo>
                        <a:pt x="364" y="60"/>
                      </a:lnTo>
                      <a:lnTo>
                        <a:pt x="346" y="124"/>
                      </a:lnTo>
                      <a:lnTo>
                        <a:pt x="324" y="204"/>
                      </a:lnTo>
                      <a:lnTo>
                        <a:pt x="300" y="292"/>
                      </a:lnTo>
                      <a:lnTo>
                        <a:pt x="274" y="382"/>
                      </a:lnTo>
                      <a:lnTo>
                        <a:pt x="251" y="469"/>
                      </a:lnTo>
                      <a:lnTo>
                        <a:pt x="230" y="5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9" name="Freeform 92"/>
                <p:cNvSpPr>
                  <a:spLocks/>
                </p:cNvSpPr>
                <p:nvPr/>
              </p:nvSpPr>
              <p:spPr bwMode="auto">
                <a:xfrm rot="-2279333">
                  <a:off x="1068" y="3464"/>
                  <a:ext cx="13" cy="67"/>
                </a:xfrm>
                <a:custGeom>
                  <a:avLst/>
                  <a:gdLst>
                    <a:gd name="T0" fmla="*/ 0 w 27"/>
                    <a:gd name="T1" fmla="*/ 1 h 134"/>
                    <a:gd name="T2" fmla="*/ 0 w 27"/>
                    <a:gd name="T3" fmla="*/ 1 h 134"/>
                    <a:gd name="T4" fmla="*/ 0 w 27"/>
                    <a:gd name="T5" fmla="*/ 1 h 134"/>
                    <a:gd name="T6" fmla="*/ 0 w 27"/>
                    <a:gd name="T7" fmla="*/ 1 h 134"/>
                    <a:gd name="T8" fmla="*/ 0 w 27"/>
                    <a:gd name="T9" fmla="*/ 1 h 134"/>
                    <a:gd name="T10" fmla="*/ 0 w 27"/>
                    <a:gd name="T11" fmla="*/ 1 h 134"/>
                    <a:gd name="T12" fmla="*/ 0 w 27"/>
                    <a:gd name="T13" fmla="*/ 1 h 134"/>
                    <a:gd name="T14" fmla="*/ 0 w 27"/>
                    <a:gd name="T15" fmla="*/ 1 h 134"/>
                    <a:gd name="T16" fmla="*/ 0 w 27"/>
                    <a:gd name="T17" fmla="*/ 1 h 134"/>
                    <a:gd name="T18" fmla="*/ 0 w 27"/>
                    <a:gd name="T19" fmla="*/ 1 h 134"/>
                    <a:gd name="T20" fmla="*/ 0 w 27"/>
                    <a:gd name="T21" fmla="*/ 1 h 134"/>
                    <a:gd name="T22" fmla="*/ 0 w 27"/>
                    <a:gd name="T23" fmla="*/ 1 h 134"/>
                    <a:gd name="T24" fmla="*/ 0 w 27"/>
                    <a:gd name="T25" fmla="*/ 1 h 134"/>
                    <a:gd name="T26" fmla="*/ 0 w 27"/>
                    <a:gd name="T27" fmla="*/ 1 h 134"/>
                    <a:gd name="T28" fmla="*/ 0 w 27"/>
                    <a:gd name="T29" fmla="*/ 1 h 134"/>
                    <a:gd name="T30" fmla="*/ 0 w 27"/>
                    <a:gd name="T31" fmla="*/ 1 h 134"/>
                    <a:gd name="T32" fmla="*/ 0 w 27"/>
                    <a:gd name="T33" fmla="*/ 0 h 134"/>
                    <a:gd name="T34" fmla="*/ 0 w 27"/>
                    <a:gd name="T35" fmla="*/ 1 h 134"/>
                    <a:gd name="T36" fmla="*/ 0 w 27"/>
                    <a:gd name="T37" fmla="*/ 1 h 134"/>
                    <a:gd name="T38" fmla="*/ 0 w 27"/>
                    <a:gd name="T39" fmla="*/ 1 h 134"/>
                    <a:gd name="T40" fmla="*/ 0 w 27"/>
                    <a:gd name="T41" fmla="*/ 1 h 1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34"/>
                    <a:gd name="T65" fmla="*/ 27 w 27"/>
                    <a:gd name="T66" fmla="*/ 134 h 1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34">
                      <a:moveTo>
                        <a:pt x="3" y="78"/>
                      </a:moveTo>
                      <a:lnTo>
                        <a:pt x="0" y="93"/>
                      </a:lnTo>
                      <a:lnTo>
                        <a:pt x="0" y="108"/>
                      </a:lnTo>
                      <a:lnTo>
                        <a:pt x="5" y="122"/>
                      </a:lnTo>
                      <a:lnTo>
                        <a:pt x="13" y="134"/>
                      </a:lnTo>
                      <a:lnTo>
                        <a:pt x="14" y="134"/>
                      </a:lnTo>
                      <a:lnTo>
                        <a:pt x="15" y="133"/>
                      </a:lnTo>
                      <a:lnTo>
                        <a:pt x="16" y="131"/>
                      </a:lnTo>
                      <a:lnTo>
                        <a:pt x="16" y="129"/>
                      </a:lnTo>
                      <a:lnTo>
                        <a:pt x="9" y="115"/>
                      </a:lnTo>
                      <a:lnTo>
                        <a:pt x="6" y="101"/>
                      </a:lnTo>
                      <a:lnTo>
                        <a:pt x="6" y="87"/>
                      </a:lnTo>
                      <a:lnTo>
                        <a:pt x="8" y="71"/>
                      </a:lnTo>
                      <a:lnTo>
                        <a:pt x="14" y="49"/>
                      </a:lnTo>
                      <a:lnTo>
                        <a:pt x="20" y="26"/>
                      </a:lnTo>
                      <a:lnTo>
                        <a:pt x="24" y="8"/>
                      </a:lnTo>
                      <a:lnTo>
                        <a:pt x="27" y="0"/>
                      </a:lnTo>
                      <a:lnTo>
                        <a:pt x="24" y="8"/>
                      </a:lnTo>
                      <a:lnTo>
                        <a:pt x="17" y="28"/>
                      </a:lnTo>
                      <a:lnTo>
                        <a:pt x="10" y="54"/>
                      </a:lnTo>
                      <a:lnTo>
                        <a:pt x="3"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0" name="Freeform 93"/>
                <p:cNvSpPr>
                  <a:spLocks/>
                </p:cNvSpPr>
                <p:nvPr/>
              </p:nvSpPr>
              <p:spPr bwMode="auto">
                <a:xfrm rot="-2279333">
                  <a:off x="643" y="3592"/>
                  <a:ext cx="498" cy="98"/>
                </a:xfrm>
                <a:custGeom>
                  <a:avLst/>
                  <a:gdLst>
                    <a:gd name="T0" fmla="*/ 1 w 995"/>
                    <a:gd name="T1" fmla="*/ 1 h 196"/>
                    <a:gd name="T2" fmla="*/ 1 w 995"/>
                    <a:gd name="T3" fmla="*/ 1 h 196"/>
                    <a:gd name="T4" fmla="*/ 1 w 995"/>
                    <a:gd name="T5" fmla="*/ 1 h 196"/>
                    <a:gd name="T6" fmla="*/ 1 w 995"/>
                    <a:gd name="T7" fmla="*/ 1 h 196"/>
                    <a:gd name="T8" fmla="*/ 1 w 995"/>
                    <a:gd name="T9" fmla="*/ 1 h 196"/>
                    <a:gd name="T10" fmla="*/ 1 w 995"/>
                    <a:gd name="T11" fmla="*/ 1 h 196"/>
                    <a:gd name="T12" fmla="*/ 1 w 995"/>
                    <a:gd name="T13" fmla="*/ 1 h 196"/>
                    <a:gd name="T14" fmla="*/ 1 w 995"/>
                    <a:gd name="T15" fmla="*/ 1 h 196"/>
                    <a:gd name="T16" fmla="*/ 1 w 995"/>
                    <a:gd name="T17" fmla="*/ 1 h 196"/>
                    <a:gd name="T18" fmla="*/ 1 w 995"/>
                    <a:gd name="T19" fmla="*/ 1 h 196"/>
                    <a:gd name="T20" fmla="*/ 1 w 995"/>
                    <a:gd name="T21" fmla="*/ 1 h 196"/>
                    <a:gd name="T22" fmla="*/ 1 w 995"/>
                    <a:gd name="T23" fmla="*/ 1 h 196"/>
                    <a:gd name="T24" fmla="*/ 1 w 995"/>
                    <a:gd name="T25" fmla="*/ 1 h 196"/>
                    <a:gd name="T26" fmla="*/ 1 w 995"/>
                    <a:gd name="T27" fmla="*/ 1 h 196"/>
                    <a:gd name="T28" fmla="*/ 1 w 995"/>
                    <a:gd name="T29" fmla="*/ 1 h 196"/>
                    <a:gd name="T30" fmla="*/ 1 w 995"/>
                    <a:gd name="T31" fmla="*/ 1 h 196"/>
                    <a:gd name="T32" fmla="*/ 1 w 995"/>
                    <a:gd name="T33" fmla="*/ 1 h 196"/>
                    <a:gd name="T34" fmla="*/ 1 w 995"/>
                    <a:gd name="T35" fmla="*/ 1 h 196"/>
                    <a:gd name="T36" fmla="*/ 1 w 995"/>
                    <a:gd name="T37" fmla="*/ 1 h 196"/>
                    <a:gd name="T38" fmla="*/ 1 w 995"/>
                    <a:gd name="T39" fmla="*/ 1 h 196"/>
                    <a:gd name="T40" fmla="*/ 1 w 995"/>
                    <a:gd name="T41" fmla="*/ 1 h 196"/>
                    <a:gd name="T42" fmla="*/ 1 w 995"/>
                    <a:gd name="T43" fmla="*/ 1 h 196"/>
                    <a:gd name="T44" fmla="*/ 1 w 995"/>
                    <a:gd name="T45" fmla="*/ 1 h 196"/>
                    <a:gd name="T46" fmla="*/ 1 w 995"/>
                    <a:gd name="T47" fmla="*/ 1 h 196"/>
                    <a:gd name="T48" fmla="*/ 1 w 995"/>
                    <a:gd name="T49" fmla="*/ 1 h 196"/>
                    <a:gd name="T50" fmla="*/ 1 w 995"/>
                    <a:gd name="T51" fmla="*/ 1 h 196"/>
                    <a:gd name="T52" fmla="*/ 1 w 995"/>
                    <a:gd name="T53" fmla="*/ 1 h 196"/>
                    <a:gd name="T54" fmla="*/ 1 w 995"/>
                    <a:gd name="T55" fmla="*/ 1 h 196"/>
                    <a:gd name="T56" fmla="*/ 1 w 995"/>
                    <a:gd name="T57" fmla="*/ 1 h 196"/>
                    <a:gd name="T58" fmla="*/ 1 w 995"/>
                    <a:gd name="T59" fmla="*/ 1 h 196"/>
                    <a:gd name="T60" fmla="*/ 1 w 995"/>
                    <a:gd name="T61" fmla="*/ 1 h 196"/>
                    <a:gd name="T62" fmla="*/ 1 w 995"/>
                    <a:gd name="T63" fmla="*/ 1 h 196"/>
                    <a:gd name="T64" fmla="*/ 1 w 995"/>
                    <a:gd name="T65" fmla="*/ 1 h 196"/>
                    <a:gd name="T66" fmla="*/ 1 w 995"/>
                    <a:gd name="T67" fmla="*/ 1 h 196"/>
                    <a:gd name="T68" fmla="*/ 1 w 995"/>
                    <a:gd name="T69" fmla="*/ 1 h 196"/>
                    <a:gd name="T70" fmla="*/ 1 w 995"/>
                    <a:gd name="T71" fmla="*/ 1 h 196"/>
                    <a:gd name="T72" fmla="*/ 1 w 995"/>
                    <a:gd name="T73" fmla="*/ 1 h 196"/>
                    <a:gd name="T74" fmla="*/ 1 w 995"/>
                    <a:gd name="T75" fmla="*/ 1 h 196"/>
                    <a:gd name="T76" fmla="*/ 1 w 995"/>
                    <a:gd name="T77" fmla="*/ 1 h 196"/>
                    <a:gd name="T78" fmla="*/ 1 w 995"/>
                    <a:gd name="T79" fmla="*/ 1 h 196"/>
                    <a:gd name="T80" fmla="*/ 1 w 995"/>
                    <a:gd name="T81" fmla="*/ 1 h 196"/>
                    <a:gd name="T82" fmla="*/ 1 w 995"/>
                    <a:gd name="T83" fmla="*/ 1 h 196"/>
                    <a:gd name="T84" fmla="*/ 1 w 995"/>
                    <a:gd name="T85" fmla="*/ 1 h 196"/>
                    <a:gd name="T86" fmla="*/ 1 w 995"/>
                    <a:gd name="T87" fmla="*/ 1 h 196"/>
                    <a:gd name="T88" fmla="*/ 1 w 995"/>
                    <a:gd name="T89" fmla="*/ 1 h 196"/>
                    <a:gd name="T90" fmla="*/ 1 w 995"/>
                    <a:gd name="T91" fmla="*/ 1 h 196"/>
                    <a:gd name="T92" fmla="*/ 1 w 995"/>
                    <a:gd name="T93" fmla="*/ 1 h 196"/>
                    <a:gd name="T94" fmla="*/ 1 w 995"/>
                    <a:gd name="T95" fmla="*/ 1 h 196"/>
                    <a:gd name="T96" fmla="*/ 1 w 995"/>
                    <a:gd name="T97" fmla="*/ 1 h 196"/>
                    <a:gd name="T98" fmla="*/ 1 w 995"/>
                    <a:gd name="T99" fmla="*/ 1 h 196"/>
                    <a:gd name="T100" fmla="*/ 0 w 995"/>
                    <a:gd name="T101" fmla="*/ 0 h 196"/>
                    <a:gd name="T102" fmla="*/ 0 w 995"/>
                    <a:gd name="T103" fmla="*/ 1 h 196"/>
                    <a:gd name="T104" fmla="*/ 0 w 995"/>
                    <a:gd name="T105" fmla="*/ 1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95"/>
                    <a:gd name="T160" fmla="*/ 0 h 196"/>
                    <a:gd name="T161" fmla="*/ 995 w 995"/>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95" h="196">
                      <a:moveTo>
                        <a:pt x="0" y="1"/>
                      </a:moveTo>
                      <a:lnTo>
                        <a:pt x="30" y="11"/>
                      </a:lnTo>
                      <a:lnTo>
                        <a:pt x="59" y="22"/>
                      </a:lnTo>
                      <a:lnTo>
                        <a:pt x="89" y="32"/>
                      </a:lnTo>
                      <a:lnTo>
                        <a:pt x="119" y="41"/>
                      </a:lnTo>
                      <a:lnTo>
                        <a:pt x="149" y="50"/>
                      </a:lnTo>
                      <a:lnTo>
                        <a:pt x="179" y="58"/>
                      </a:lnTo>
                      <a:lnTo>
                        <a:pt x="208" y="66"/>
                      </a:lnTo>
                      <a:lnTo>
                        <a:pt x="238" y="73"/>
                      </a:lnTo>
                      <a:lnTo>
                        <a:pt x="270" y="80"/>
                      </a:lnTo>
                      <a:lnTo>
                        <a:pt x="299" y="87"/>
                      </a:lnTo>
                      <a:lnTo>
                        <a:pt x="331" y="93"/>
                      </a:lnTo>
                      <a:lnTo>
                        <a:pt x="361" y="100"/>
                      </a:lnTo>
                      <a:lnTo>
                        <a:pt x="392" y="106"/>
                      </a:lnTo>
                      <a:lnTo>
                        <a:pt x="422" y="111"/>
                      </a:lnTo>
                      <a:lnTo>
                        <a:pt x="453" y="116"/>
                      </a:lnTo>
                      <a:lnTo>
                        <a:pt x="484" y="122"/>
                      </a:lnTo>
                      <a:lnTo>
                        <a:pt x="500" y="124"/>
                      </a:lnTo>
                      <a:lnTo>
                        <a:pt x="516" y="128"/>
                      </a:lnTo>
                      <a:lnTo>
                        <a:pt x="533" y="131"/>
                      </a:lnTo>
                      <a:lnTo>
                        <a:pt x="549" y="133"/>
                      </a:lnTo>
                      <a:lnTo>
                        <a:pt x="566" y="137"/>
                      </a:lnTo>
                      <a:lnTo>
                        <a:pt x="582" y="140"/>
                      </a:lnTo>
                      <a:lnTo>
                        <a:pt x="598" y="143"/>
                      </a:lnTo>
                      <a:lnTo>
                        <a:pt x="615" y="146"/>
                      </a:lnTo>
                      <a:lnTo>
                        <a:pt x="631" y="149"/>
                      </a:lnTo>
                      <a:lnTo>
                        <a:pt x="647" y="152"/>
                      </a:lnTo>
                      <a:lnTo>
                        <a:pt x="664" y="155"/>
                      </a:lnTo>
                      <a:lnTo>
                        <a:pt x="680" y="157"/>
                      </a:lnTo>
                      <a:lnTo>
                        <a:pt x="696" y="161"/>
                      </a:lnTo>
                      <a:lnTo>
                        <a:pt x="713" y="163"/>
                      </a:lnTo>
                      <a:lnTo>
                        <a:pt x="729" y="167"/>
                      </a:lnTo>
                      <a:lnTo>
                        <a:pt x="745" y="169"/>
                      </a:lnTo>
                      <a:lnTo>
                        <a:pt x="760" y="171"/>
                      </a:lnTo>
                      <a:lnTo>
                        <a:pt x="774" y="174"/>
                      </a:lnTo>
                      <a:lnTo>
                        <a:pt x="789" y="177"/>
                      </a:lnTo>
                      <a:lnTo>
                        <a:pt x="804" y="179"/>
                      </a:lnTo>
                      <a:lnTo>
                        <a:pt x="819" y="183"/>
                      </a:lnTo>
                      <a:lnTo>
                        <a:pt x="835" y="185"/>
                      </a:lnTo>
                      <a:lnTo>
                        <a:pt x="850" y="187"/>
                      </a:lnTo>
                      <a:lnTo>
                        <a:pt x="865" y="190"/>
                      </a:lnTo>
                      <a:lnTo>
                        <a:pt x="880" y="192"/>
                      </a:lnTo>
                      <a:lnTo>
                        <a:pt x="895" y="194"/>
                      </a:lnTo>
                      <a:lnTo>
                        <a:pt x="911" y="196"/>
                      </a:lnTo>
                      <a:lnTo>
                        <a:pt x="926" y="196"/>
                      </a:lnTo>
                      <a:lnTo>
                        <a:pt x="941" y="196"/>
                      </a:lnTo>
                      <a:lnTo>
                        <a:pt x="956" y="196"/>
                      </a:lnTo>
                      <a:lnTo>
                        <a:pt x="970" y="193"/>
                      </a:lnTo>
                      <a:lnTo>
                        <a:pt x="985" y="191"/>
                      </a:lnTo>
                      <a:lnTo>
                        <a:pt x="991" y="187"/>
                      </a:lnTo>
                      <a:lnTo>
                        <a:pt x="994" y="181"/>
                      </a:lnTo>
                      <a:lnTo>
                        <a:pt x="995" y="172"/>
                      </a:lnTo>
                      <a:lnTo>
                        <a:pt x="992" y="168"/>
                      </a:lnTo>
                      <a:lnTo>
                        <a:pt x="978" y="164"/>
                      </a:lnTo>
                      <a:lnTo>
                        <a:pt x="965" y="162"/>
                      </a:lnTo>
                      <a:lnTo>
                        <a:pt x="951" y="160"/>
                      </a:lnTo>
                      <a:lnTo>
                        <a:pt x="938" y="156"/>
                      </a:lnTo>
                      <a:lnTo>
                        <a:pt x="924" y="154"/>
                      </a:lnTo>
                      <a:lnTo>
                        <a:pt x="910" y="153"/>
                      </a:lnTo>
                      <a:lnTo>
                        <a:pt x="896" y="151"/>
                      </a:lnTo>
                      <a:lnTo>
                        <a:pt x="882" y="148"/>
                      </a:lnTo>
                      <a:lnTo>
                        <a:pt x="869" y="147"/>
                      </a:lnTo>
                      <a:lnTo>
                        <a:pt x="855" y="145"/>
                      </a:lnTo>
                      <a:lnTo>
                        <a:pt x="841" y="144"/>
                      </a:lnTo>
                      <a:lnTo>
                        <a:pt x="827" y="143"/>
                      </a:lnTo>
                      <a:lnTo>
                        <a:pt x="813" y="140"/>
                      </a:lnTo>
                      <a:lnTo>
                        <a:pt x="799" y="139"/>
                      </a:lnTo>
                      <a:lnTo>
                        <a:pt x="786" y="137"/>
                      </a:lnTo>
                      <a:lnTo>
                        <a:pt x="772" y="136"/>
                      </a:lnTo>
                      <a:lnTo>
                        <a:pt x="757" y="133"/>
                      </a:lnTo>
                      <a:lnTo>
                        <a:pt x="741" y="132"/>
                      </a:lnTo>
                      <a:lnTo>
                        <a:pt x="726" y="130"/>
                      </a:lnTo>
                      <a:lnTo>
                        <a:pt x="710" y="128"/>
                      </a:lnTo>
                      <a:lnTo>
                        <a:pt x="695" y="125"/>
                      </a:lnTo>
                      <a:lnTo>
                        <a:pt x="678" y="123"/>
                      </a:lnTo>
                      <a:lnTo>
                        <a:pt x="664" y="121"/>
                      </a:lnTo>
                      <a:lnTo>
                        <a:pt x="647" y="118"/>
                      </a:lnTo>
                      <a:lnTo>
                        <a:pt x="632" y="116"/>
                      </a:lnTo>
                      <a:lnTo>
                        <a:pt x="616" y="114"/>
                      </a:lnTo>
                      <a:lnTo>
                        <a:pt x="601" y="111"/>
                      </a:lnTo>
                      <a:lnTo>
                        <a:pt x="585" y="109"/>
                      </a:lnTo>
                      <a:lnTo>
                        <a:pt x="570" y="107"/>
                      </a:lnTo>
                      <a:lnTo>
                        <a:pt x="555" y="104"/>
                      </a:lnTo>
                      <a:lnTo>
                        <a:pt x="539" y="102"/>
                      </a:lnTo>
                      <a:lnTo>
                        <a:pt x="524" y="100"/>
                      </a:lnTo>
                      <a:lnTo>
                        <a:pt x="491" y="95"/>
                      </a:lnTo>
                      <a:lnTo>
                        <a:pt x="457" y="91"/>
                      </a:lnTo>
                      <a:lnTo>
                        <a:pt x="425" y="86"/>
                      </a:lnTo>
                      <a:lnTo>
                        <a:pt x="392" y="81"/>
                      </a:lnTo>
                      <a:lnTo>
                        <a:pt x="358" y="77"/>
                      </a:lnTo>
                      <a:lnTo>
                        <a:pt x="326" y="71"/>
                      </a:lnTo>
                      <a:lnTo>
                        <a:pt x="293" y="66"/>
                      </a:lnTo>
                      <a:lnTo>
                        <a:pt x="260" y="61"/>
                      </a:lnTo>
                      <a:lnTo>
                        <a:pt x="227" y="55"/>
                      </a:lnTo>
                      <a:lnTo>
                        <a:pt x="195" y="48"/>
                      </a:lnTo>
                      <a:lnTo>
                        <a:pt x="162" y="42"/>
                      </a:lnTo>
                      <a:lnTo>
                        <a:pt x="130" y="34"/>
                      </a:lnTo>
                      <a:lnTo>
                        <a:pt x="98" y="27"/>
                      </a:lnTo>
                      <a:lnTo>
                        <a:pt x="66" y="18"/>
                      </a:lnTo>
                      <a:lnTo>
                        <a:pt x="33" y="9"/>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1" name="Freeform 94"/>
                <p:cNvSpPr>
                  <a:spLocks/>
                </p:cNvSpPr>
                <p:nvPr/>
              </p:nvSpPr>
              <p:spPr bwMode="auto">
                <a:xfrm rot="-2279333">
                  <a:off x="431" y="2968"/>
                  <a:ext cx="354" cy="38"/>
                </a:xfrm>
                <a:custGeom>
                  <a:avLst/>
                  <a:gdLst>
                    <a:gd name="T0" fmla="*/ 0 w 709"/>
                    <a:gd name="T1" fmla="*/ 1 h 75"/>
                    <a:gd name="T2" fmla="*/ 0 w 709"/>
                    <a:gd name="T3" fmla="*/ 1 h 75"/>
                    <a:gd name="T4" fmla="*/ 0 w 709"/>
                    <a:gd name="T5" fmla="*/ 1 h 75"/>
                    <a:gd name="T6" fmla="*/ 0 w 709"/>
                    <a:gd name="T7" fmla="*/ 1 h 75"/>
                    <a:gd name="T8" fmla="*/ 0 w 709"/>
                    <a:gd name="T9" fmla="*/ 1 h 75"/>
                    <a:gd name="T10" fmla="*/ 0 w 709"/>
                    <a:gd name="T11" fmla="*/ 1 h 75"/>
                    <a:gd name="T12" fmla="*/ 0 w 709"/>
                    <a:gd name="T13" fmla="*/ 1 h 75"/>
                    <a:gd name="T14" fmla="*/ 0 w 709"/>
                    <a:gd name="T15" fmla="*/ 1 h 75"/>
                    <a:gd name="T16" fmla="*/ 0 w 709"/>
                    <a:gd name="T17" fmla="*/ 1 h 75"/>
                    <a:gd name="T18" fmla="*/ 0 w 709"/>
                    <a:gd name="T19" fmla="*/ 1 h 75"/>
                    <a:gd name="T20" fmla="*/ 0 w 709"/>
                    <a:gd name="T21" fmla="*/ 1 h 75"/>
                    <a:gd name="T22" fmla="*/ 0 w 709"/>
                    <a:gd name="T23" fmla="*/ 1 h 75"/>
                    <a:gd name="T24" fmla="*/ 0 w 709"/>
                    <a:gd name="T25" fmla="*/ 1 h 75"/>
                    <a:gd name="T26" fmla="*/ 0 w 709"/>
                    <a:gd name="T27" fmla="*/ 1 h 75"/>
                    <a:gd name="T28" fmla="*/ 0 w 709"/>
                    <a:gd name="T29" fmla="*/ 1 h 75"/>
                    <a:gd name="T30" fmla="*/ 0 w 709"/>
                    <a:gd name="T31" fmla="*/ 1 h 75"/>
                    <a:gd name="T32" fmla="*/ 0 w 709"/>
                    <a:gd name="T33" fmla="*/ 1 h 75"/>
                    <a:gd name="T34" fmla="*/ 0 w 709"/>
                    <a:gd name="T35" fmla="*/ 1 h 75"/>
                    <a:gd name="T36" fmla="*/ 0 w 709"/>
                    <a:gd name="T37" fmla="*/ 1 h 75"/>
                    <a:gd name="T38" fmla="*/ 0 w 709"/>
                    <a:gd name="T39" fmla="*/ 1 h 75"/>
                    <a:gd name="T40" fmla="*/ 0 w 709"/>
                    <a:gd name="T41" fmla="*/ 1 h 75"/>
                    <a:gd name="T42" fmla="*/ 0 w 709"/>
                    <a:gd name="T43" fmla="*/ 1 h 75"/>
                    <a:gd name="T44" fmla="*/ 0 w 709"/>
                    <a:gd name="T45" fmla="*/ 1 h 75"/>
                    <a:gd name="T46" fmla="*/ 0 w 709"/>
                    <a:gd name="T47" fmla="*/ 1 h 75"/>
                    <a:gd name="T48" fmla="*/ 0 w 709"/>
                    <a:gd name="T49" fmla="*/ 1 h 75"/>
                    <a:gd name="T50" fmla="*/ 0 w 709"/>
                    <a:gd name="T51" fmla="*/ 1 h 75"/>
                    <a:gd name="T52" fmla="*/ 0 w 709"/>
                    <a:gd name="T53" fmla="*/ 1 h 75"/>
                    <a:gd name="T54" fmla="*/ 0 w 709"/>
                    <a:gd name="T55" fmla="*/ 1 h 75"/>
                    <a:gd name="T56" fmla="*/ 0 w 709"/>
                    <a:gd name="T57" fmla="*/ 1 h 75"/>
                    <a:gd name="T58" fmla="*/ 0 w 709"/>
                    <a:gd name="T59" fmla="*/ 1 h 75"/>
                    <a:gd name="T60" fmla="*/ 0 w 709"/>
                    <a:gd name="T61" fmla="*/ 1 h 75"/>
                    <a:gd name="T62" fmla="*/ 0 w 709"/>
                    <a:gd name="T63" fmla="*/ 1 h 75"/>
                    <a:gd name="T64" fmla="*/ 0 w 709"/>
                    <a:gd name="T65" fmla="*/ 1 h 75"/>
                    <a:gd name="T66" fmla="*/ 0 w 709"/>
                    <a:gd name="T67" fmla="*/ 1 h 75"/>
                    <a:gd name="T68" fmla="*/ 0 w 709"/>
                    <a:gd name="T69" fmla="*/ 1 h 75"/>
                    <a:gd name="T70" fmla="*/ 0 w 709"/>
                    <a:gd name="T71" fmla="*/ 1 h 75"/>
                    <a:gd name="T72" fmla="*/ 0 w 709"/>
                    <a:gd name="T73" fmla="*/ 1 h 75"/>
                    <a:gd name="T74" fmla="*/ 0 w 709"/>
                    <a:gd name="T75" fmla="*/ 1 h 75"/>
                    <a:gd name="T76" fmla="*/ 0 w 709"/>
                    <a:gd name="T77" fmla="*/ 1 h 75"/>
                    <a:gd name="T78" fmla="*/ 0 w 709"/>
                    <a:gd name="T79" fmla="*/ 1 h 75"/>
                    <a:gd name="T80" fmla="*/ 0 w 709"/>
                    <a:gd name="T81" fmla="*/ 1 h 75"/>
                    <a:gd name="T82" fmla="*/ 0 w 709"/>
                    <a:gd name="T83" fmla="*/ 1 h 75"/>
                    <a:gd name="T84" fmla="*/ 0 w 709"/>
                    <a:gd name="T85" fmla="*/ 0 h 75"/>
                    <a:gd name="T86" fmla="*/ 0 w 709"/>
                    <a:gd name="T87" fmla="*/ 0 h 75"/>
                    <a:gd name="T88" fmla="*/ 0 w 709"/>
                    <a:gd name="T89" fmla="*/ 0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9"/>
                    <a:gd name="T136" fmla="*/ 0 h 75"/>
                    <a:gd name="T137" fmla="*/ 709 w 709"/>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9" h="75">
                      <a:moveTo>
                        <a:pt x="0" y="0"/>
                      </a:moveTo>
                      <a:lnTo>
                        <a:pt x="22" y="3"/>
                      </a:lnTo>
                      <a:lnTo>
                        <a:pt x="44" y="6"/>
                      </a:lnTo>
                      <a:lnTo>
                        <a:pt x="65" y="8"/>
                      </a:lnTo>
                      <a:lnTo>
                        <a:pt x="87" y="11"/>
                      </a:lnTo>
                      <a:lnTo>
                        <a:pt x="109" y="14"/>
                      </a:lnTo>
                      <a:lnTo>
                        <a:pt x="130" y="17"/>
                      </a:lnTo>
                      <a:lnTo>
                        <a:pt x="152" y="19"/>
                      </a:lnTo>
                      <a:lnTo>
                        <a:pt x="174" y="21"/>
                      </a:lnTo>
                      <a:lnTo>
                        <a:pt x="195" y="25"/>
                      </a:lnTo>
                      <a:lnTo>
                        <a:pt x="217" y="27"/>
                      </a:lnTo>
                      <a:lnTo>
                        <a:pt x="239" y="29"/>
                      </a:lnTo>
                      <a:lnTo>
                        <a:pt x="261" y="33"/>
                      </a:lnTo>
                      <a:lnTo>
                        <a:pt x="282" y="35"/>
                      </a:lnTo>
                      <a:lnTo>
                        <a:pt x="303" y="37"/>
                      </a:lnTo>
                      <a:lnTo>
                        <a:pt x="325" y="41"/>
                      </a:lnTo>
                      <a:lnTo>
                        <a:pt x="347" y="43"/>
                      </a:lnTo>
                      <a:lnTo>
                        <a:pt x="361" y="44"/>
                      </a:lnTo>
                      <a:lnTo>
                        <a:pt x="375" y="46"/>
                      </a:lnTo>
                      <a:lnTo>
                        <a:pt x="388" y="48"/>
                      </a:lnTo>
                      <a:lnTo>
                        <a:pt x="403" y="50"/>
                      </a:lnTo>
                      <a:lnTo>
                        <a:pt x="417" y="51"/>
                      </a:lnTo>
                      <a:lnTo>
                        <a:pt x="431" y="52"/>
                      </a:lnTo>
                      <a:lnTo>
                        <a:pt x="445" y="55"/>
                      </a:lnTo>
                      <a:lnTo>
                        <a:pt x="459" y="56"/>
                      </a:lnTo>
                      <a:lnTo>
                        <a:pt x="473" y="57"/>
                      </a:lnTo>
                      <a:lnTo>
                        <a:pt x="486" y="58"/>
                      </a:lnTo>
                      <a:lnTo>
                        <a:pt x="500" y="60"/>
                      </a:lnTo>
                      <a:lnTo>
                        <a:pt x="514" y="61"/>
                      </a:lnTo>
                      <a:lnTo>
                        <a:pt x="529" y="63"/>
                      </a:lnTo>
                      <a:lnTo>
                        <a:pt x="543" y="64"/>
                      </a:lnTo>
                      <a:lnTo>
                        <a:pt x="557" y="66"/>
                      </a:lnTo>
                      <a:lnTo>
                        <a:pt x="570" y="67"/>
                      </a:lnTo>
                      <a:lnTo>
                        <a:pt x="585" y="70"/>
                      </a:lnTo>
                      <a:lnTo>
                        <a:pt x="600" y="71"/>
                      </a:lnTo>
                      <a:lnTo>
                        <a:pt x="617" y="73"/>
                      </a:lnTo>
                      <a:lnTo>
                        <a:pt x="631" y="74"/>
                      </a:lnTo>
                      <a:lnTo>
                        <a:pt x="648" y="75"/>
                      </a:lnTo>
                      <a:lnTo>
                        <a:pt x="663" y="75"/>
                      </a:lnTo>
                      <a:lnTo>
                        <a:pt x="679" y="75"/>
                      </a:lnTo>
                      <a:lnTo>
                        <a:pt x="695" y="74"/>
                      </a:lnTo>
                      <a:lnTo>
                        <a:pt x="699" y="72"/>
                      </a:lnTo>
                      <a:lnTo>
                        <a:pt x="705" y="68"/>
                      </a:lnTo>
                      <a:lnTo>
                        <a:pt x="709" y="63"/>
                      </a:lnTo>
                      <a:lnTo>
                        <a:pt x="706" y="59"/>
                      </a:lnTo>
                      <a:lnTo>
                        <a:pt x="694" y="55"/>
                      </a:lnTo>
                      <a:lnTo>
                        <a:pt x="681" y="51"/>
                      </a:lnTo>
                      <a:lnTo>
                        <a:pt x="668" y="49"/>
                      </a:lnTo>
                      <a:lnTo>
                        <a:pt x="656" y="46"/>
                      </a:lnTo>
                      <a:lnTo>
                        <a:pt x="643" y="45"/>
                      </a:lnTo>
                      <a:lnTo>
                        <a:pt x="629" y="44"/>
                      </a:lnTo>
                      <a:lnTo>
                        <a:pt x="617" y="43"/>
                      </a:lnTo>
                      <a:lnTo>
                        <a:pt x="604" y="42"/>
                      </a:lnTo>
                      <a:lnTo>
                        <a:pt x="590" y="41"/>
                      </a:lnTo>
                      <a:lnTo>
                        <a:pt x="576" y="40"/>
                      </a:lnTo>
                      <a:lnTo>
                        <a:pt x="561" y="38"/>
                      </a:lnTo>
                      <a:lnTo>
                        <a:pt x="547" y="37"/>
                      </a:lnTo>
                      <a:lnTo>
                        <a:pt x="534" y="36"/>
                      </a:lnTo>
                      <a:lnTo>
                        <a:pt x="520" y="35"/>
                      </a:lnTo>
                      <a:lnTo>
                        <a:pt x="505" y="34"/>
                      </a:lnTo>
                      <a:lnTo>
                        <a:pt x="491" y="33"/>
                      </a:lnTo>
                      <a:lnTo>
                        <a:pt x="477" y="32"/>
                      </a:lnTo>
                      <a:lnTo>
                        <a:pt x="462" y="30"/>
                      </a:lnTo>
                      <a:lnTo>
                        <a:pt x="448" y="30"/>
                      </a:lnTo>
                      <a:lnTo>
                        <a:pt x="435" y="29"/>
                      </a:lnTo>
                      <a:lnTo>
                        <a:pt x="421" y="28"/>
                      </a:lnTo>
                      <a:lnTo>
                        <a:pt x="406" y="27"/>
                      </a:lnTo>
                      <a:lnTo>
                        <a:pt x="392" y="27"/>
                      </a:lnTo>
                      <a:lnTo>
                        <a:pt x="378" y="26"/>
                      </a:lnTo>
                      <a:lnTo>
                        <a:pt x="355" y="25"/>
                      </a:lnTo>
                      <a:lnTo>
                        <a:pt x="331" y="22"/>
                      </a:lnTo>
                      <a:lnTo>
                        <a:pt x="308" y="21"/>
                      </a:lnTo>
                      <a:lnTo>
                        <a:pt x="284" y="20"/>
                      </a:lnTo>
                      <a:lnTo>
                        <a:pt x="261" y="19"/>
                      </a:lnTo>
                      <a:lnTo>
                        <a:pt x="236" y="18"/>
                      </a:lnTo>
                      <a:lnTo>
                        <a:pt x="213" y="15"/>
                      </a:lnTo>
                      <a:lnTo>
                        <a:pt x="189" y="14"/>
                      </a:lnTo>
                      <a:lnTo>
                        <a:pt x="165" y="13"/>
                      </a:lnTo>
                      <a:lnTo>
                        <a:pt x="142" y="12"/>
                      </a:lnTo>
                      <a:lnTo>
                        <a:pt x="118" y="10"/>
                      </a:lnTo>
                      <a:lnTo>
                        <a:pt x="95" y="8"/>
                      </a:lnTo>
                      <a:lnTo>
                        <a:pt x="71" y="6"/>
                      </a:lnTo>
                      <a:lnTo>
                        <a:pt x="47" y="5"/>
                      </a:lnTo>
                      <a:lnTo>
                        <a:pt x="2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2" name="Freeform 95"/>
                <p:cNvSpPr>
                  <a:spLocks/>
                </p:cNvSpPr>
                <p:nvPr/>
              </p:nvSpPr>
              <p:spPr bwMode="auto">
                <a:xfrm rot="-2279333">
                  <a:off x="765" y="2877"/>
                  <a:ext cx="150" cy="517"/>
                </a:xfrm>
                <a:custGeom>
                  <a:avLst/>
                  <a:gdLst>
                    <a:gd name="T0" fmla="*/ 0 w 301"/>
                    <a:gd name="T1" fmla="*/ 0 h 1035"/>
                    <a:gd name="T2" fmla="*/ 0 w 301"/>
                    <a:gd name="T3" fmla="*/ 0 h 1035"/>
                    <a:gd name="T4" fmla="*/ 0 w 301"/>
                    <a:gd name="T5" fmla="*/ 0 h 1035"/>
                    <a:gd name="T6" fmla="*/ 0 w 301"/>
                    <a:gd name="T7" fmla="*/ 0 h 1035"/>
                    <a:gd name="T8" fmla="*/ 0 w 301"/>
                    <a:gd name="T9" fmla="*/ 0 h 1035"/>
                    <a:gd name="T10" fmla="*/ 0 w 301"/>
                    <a:gd name="T11" fmla="*/ 0 h 1035"/>
                    <a:gd name="T12" fmla="*/ 0 w 301"/>
                    <a:gd name="T13" fmla="*/ 0 h 1035"/>
                    <a:gd name="T14" fmla="*/ 0 w 301"/>
                    <a:gd name="T15" fmla="*/ 0 h 1035"/>
                    <a:gd name="T16" fmla="*/ 0 w 301"/>
                    <a:gd name="T17" fmla="*/ 0 h 1035"/>
                    <a:gd name="T18" fmla="*/ 0 w 301"/>
                    <a:gd name="T19" fmla="*/ 0 h 1035"/>
                    <a:gd name="T20" fmla="*/ 0 w 301"/>
                    <a:gd name="T21" fmla="*/ 0 h 1035"/>
                    <a:gd name="T22" fmla="*/ 0 w 301"/>
                    <a:gd name="T23" fmla="*/ 0 h 1035"/>
                    <a:gd name="T24" fmla="*/ 0 w 301"/>
                    <a:gd name="T25" fmla="*/ 0 h 1035"/>
                    <a:gd name="T26" fmla="*/ 0 w 301"/>
                    <a:gd name="T27" fmla="*/ 0 h 1035"/>
                    <a:gd name="T28" fmla="*/ 0 w 301"/>
                    <a:gd name="T29" fmla="*/ 0 h 1035"/>
                    <a:gd name="T30" fmla="*/ 0 w 301"/>
                    <a:gd name="T31" fmla="*/ 0 h 1035"/>
                    <a:gd name="T32" fmla="*/ 0 w 301"/>
                    <a:gd name="T33" fmla="*/ 0 h 1035"/>
                    <a:gd name="T34" fmla="*/ 0 w 301"/>
                    <a:gd name="T35" fmla="*/ 0 h 1035"/>
                    <a:gd name="T36" fmla="*/ 0 w 301"/>
                    <a:gd name="T37" fmla="*/ 0 h 1035"/>
                    <a:gd name="T38" fmla="*/ 0 w 301"/>
                    <a:gd name="T39" fmla="*/ 0 h 1035"/>
                    <a:gd name="T40" fmla="*/ 0 w 301"/>
                    <a:gd name="T41" fmla="*/ 0 h 1035"/>
                    <a:gd name="T42" fmla="*/ 0 w 301"/>
                    <a:gd name="T43" fmla="*/ 0 h 1035"/>
                    <a:gd name="T44" fmla="*/ 0 w 301"/>
                    <a:gd name="T45" fmla="*/ 0 h 1035"/>
                    <a:gd name="T46" fmla="*/ 0 w 301"/>
                    <a:gd name="T47" fmla="*/ 0 h 1035"/>
                    <a:gd name="T48" fmla="*/ 0 w 301"/>
                    <a:gd name="T49" fmla="*/ 0 h 1035"/>
                    <a:gd name="T50" fmla="*/ 0 w 301"/>
                    <a:gd name="T51" fmla="*/ 0 h 1035"/>
                    <a:gd name="T52" fmla="*/ 0 w 301"/>
                    <a:gd name="T53" fmla="*/ 0 h 1035"/>
                    <a:gd name="T54" fmla="*/ 0 w 301"/>
                    <a:gd name="T55" fmla="*/ 0 h 1035"/>
                    <a:gd name="T56" fmla="*/ 0 w 301"/>
                    <a:gd name="T57" fmla="*/ 0 h 1035"/>
                    <a:gd name="T58" fmla="*/ 0 w 301"/>
                    <a:gd name="T59" fmla="*/ 0 h 1035"/>
                    <a:gd name="T60" fmla="*/ 0 w 301"/>
                    <a:gd name="T61" fmla="*/ 0 h 1035"/>
                    <a:gd name="T62" fmla="*/ 0 w 301"/>
                    <a:gd name="T63" fmla="*/ 0 h 1035"/>
                    <a:gd name="T64" fmla="*/ 0 w 301"/>
                    <a:gd name="T65" fmla="*/ 0 h 10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1"/>
                    <a:gd name="T100" fmla="*/ 0 h 1035"/>
                    <a:gd name="T101" fmla="*/ 301 w 301"/>
                    <a:gd name="T102" fmla="*/ 1035 h 10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1" h="1035">
                      <a:moveTo>
                        <a:pt x="300" y="1"/>
                      </a:moveTo>
                      <a:lnTo>
                        <a:pt x="279" y="63"/>
                      </a:lnTo>
                      <a:lnTo>
                        <a:pt x="259" y="124"/>
                      </a:lnTo>
                      <a:lnTo>
                        <a:pt x="240" y="187"/>
                      </a:lnTo>
                      <a:lnTo>
                        <a:pt x="221" y="249"/>
                      </a:lnTo>
                      <a:lnTo>
                        <a:pt x="204" y="312"/>
                      </a:lnTo>
                      <a:lnTo>
                        <a:pt x="186" y="374"/>
                      </a:lnTo>
                      <a:lnTo>
                        <a:pt x="168" y="437"/>
                      </a:lnTo>
                      <a:lnTo>
                        <a:pt x="150" y="500"/>
                      </a:lnTo>
                      <a:lnTo>
                        <a:pt x="141" y="533"/>
                      </a:lnTo>
                      <a:lnTo>
                        <a:pt x="130" y="567"/>
                      </a:lnTo>
                      <a:lnTo>
                        <a:pt x="120" y="600"/>
                      </a:lnTo>
                      <a:lnTo>
                        <a:pt x="110" y="634"/>
                      </a:lnTo>
                      <a:lnTo>
                        <a:pt x="99" y="667"/>
                      </a:lnTo>
                      <a:lnTo>
                        <a:pt x="89" y="700"/>
                      </a:lnTo>
                      <a:lnTo>
                        <a:pt x="78" y="734"/>
                      </a:lnTo>
                      <a:lnTo>
                        <a:pt x="69" y="767"/>
                      </a:lnTo>
                      <a:lnTo>
                        <a:pt x="59" y="799"/>
                      </a:lnTo>
                      <a:lnTo>
                        <a:pt x="49" y="832"/>
                      </a:lnTo>
                      <a:lnTo>
                        <a:pt x="38" y="865"/>
                      </a:lnTo>
                      <a:lnTo>
                        <a:pt x="28" y="897"/>
                      </a:lnTo>
                      <a:lnTo>
                        <a:pt x="19" y="931"/>
                      </a:lnTo>
                      <a:lnTo>
                        <a:pt x="10" y="964"/>
                      </a:lnTo>
                      <a:lnTo>
                        <a:pt x="5" y="997"/>
                      </a:lnTo>
                      <a:lnTo>
                        <a:pt x="0" y="1030"/>
                      </a:lnTo>
                      <a:lnTo>
                        <a:pt x="1" y="1035"/>
                      </a:lnTo>
                      <a:lnTo>
                        <a:pt x="6" y="1035"/>
                      </a:lnTo>
                      <a:lnTo>
                        <a:pt x="12" y="1032"/>
                      </a:lnTo>
                      <a:lnTo>
                        <a:pt x="15" y="1029"/>
                      </a:lnTo>
                      <a:lnTo>
                        <a:pt x="22" y="1017"/>
                      </a:lnTo>
                      <a:lnTo>
                        <a:pt x="29" y="1006"/>
                      </a:lnTo>
                      <a:lnTo>
                        <a:pt x="34" y="994"/>
                      </a:lnTo>
                      <a:lnTo>
                        <a:pt x="38" y="983"/>
                      </a:lnTo>
                      <a:lnTo>
                        <a:pt x="43" y="971"/>
                      </a:lnTo>
                      <a:lnTo>
                        <a:pt x="46" y="958"/>
                      </a:lnTo>
                      <a:lnTo>
                        <a:pt x="49" y="946"/>
                      </a:lnTo>
                      <a:lnTo>
                        <a:pt x="52" y="933"/>
                      </a:lnTo>
                      <a:lnTo>
                        <a:pt x="57" y="916"/>
                      </a:lnTo>
                      <a:lnTo>
                        <a:pt x="61" y="900"/>
                      </a:lnTo>
                      <a:lnTo>
                        <a:pt x="66" y="882"/>
                      </a:lnTo>
                      <a:lnTo>
                        <a:pt x="70" y="866"/>
                      </a:lnTo>
                      <a:lnTo>
                        <a:pt x="75" y="850"/>
                      </a:lnTo>
                      <a:lnTo>
                        <a:pt x="80" y="833"/>
                      </a:lnTo>
                      <a:lnTo>
                        <a:pt x="84" y="817"/>
                      </a:lnTo>
                      <a:lnTo>
                        <a:pt x="89" y="799"/>
                      </a:lnTo>
                      <a:lnTo>
                        <a:pt x="98" y="768"/>
                      </a:lnTo>
                      <a:lnTo>
                        <a:pt x="106" y="736"/>
                      </a:lnTo>
                      <a:lnTo>
                        <a:pt x="115" y="705"/>
                      </a:lnTo>
                      <a:lnTo>
                        <a:pt x="123" y="673"/>
                      </a:lnTo>
                      <a:lnTo>
                        <a:pt x="133" y="642"/>
                      </a:lnTo>
                      <a:lnTo>
                        <a:pt x="141" y="611"/>
                      </a:lnTo>
                      <a:lnTo>
                        <a:pt x="149" y="578"/>
                      </a:lnTo>
                      <a:lnTo>
                        <a:pt x="157" y="547"/>
                      </a:lnTo>
                      <a:lnTo>
                        <a:pt x="174" y="478"/>
                      </a:lnTo>
                      <a:lnTo>
                        <a:pt x="190" y="409"/>
                      </a:lnTo>
                      <a:lnTo>
                        <a:pt x="207" y="341"/>
                      </a:lnTo>
                      <a:lnTo>
                        <a:pt x="224" y="272"/>
                      </a:lnTo>
                      <a:lnTo>
                        <a:pt x="242" y="204"/>
                      </a:lnTo>
                      <a:lnTo>
                        <a:pt x="260" y="136"/>
                      </a:lnTo>
                      <a:lnTo>
                        <a:pt x="280" y="68"/>
                      </a:lnTo>
                      <a:lnTo>
                        <a:pt x="301" y="0"/>
                      </a:lnTo>
                      <a:lnTo>
                        <a:pt x="300" y="0"/>
                      </a:lnTo>
                      <a:lnTo>
                        <a:pt x="30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3" name="Freeform 96"/>
                <p:cNvSpPr>
                  <a:spLocks/>
                </p:cNvSpPr>
                <p:nvPr/>
              </p:nvSpPr>
              <p:spPr bwMode="auto">
                <a:xfrm rot="-2279333">
                  <a:off x="480" y="3056"/>
                  <a:ext cx="149" cy="502"/>
                </a:xfrm>
                <a:custGeom>
                  <a:avLst/>
                  <a:gdLst>
                    <a:gd name="T0" fmla="*/ 1 w 298"/>
                    <a:gd name="T1" fmla="*/ 0 h 1005"/>
                    <a:gd name="T2" fmla="*/ 1 w 298"/>
                    <a:gd name="T3" fmla="*/ 0 h 1005"/>
                    <a:gd name="T4" fmla="*/ 1 w 298"/>
                    <a:gd name="T5" fmla="*/ 0 h 1005"/>
                    <a:gd name="T6" fmla="*/ 1 w 298"/>
                    <a:gd name="T7" fmla="*/ 0 h 1005"/>
                    <a:gd name="T8" fmla="*/ 1 w 298"/>
                    <a:gd name="T9" fmla="*/ 0 h 1005"/>
                    <a:gd name="T10" fmla="*/ 1 w 298"/>
                    <a:gd name="T11" fmla="*/ 0 h 1005"/>
                    <a:gd name="T12" fmla="*/ 1 w 298"/>
                    <a:gd name="T13" fmla="*/ 0 h 1005"/>
                    <a:gd name="T14" fmla="*/ 1 w 298"/>
                    <a:gd name="T15" fmla="*/ 0 h 1005"/>
                    <a:gd name="T16" fmla="*/ 1 w 298"/>
                    <a:gd name="T17" fmla="*/ 0 h 1005"/>
                    <a:gd name="T18" fmla="*/ 1 w 298"/>
                    <a:gd name="T19" fmla="*/ 0 h 1005"/>
                    <a:gd name="T20" fmla="*/ 1 w 298"/>
                    <a:gd name="T21" fmla="*/ 0 h 1005"/>
                    <a:gd name="T22" fmla="*/ 1 w 298"/>
                    <a:gd name="T23" fmla="*/ 0 h 1005"/>
                    <a:gd name="T24" fmla="*/ 1 w 298"/>
                    <a:gd name="T25" fmla="*/ 0 h 1005"/>
                    <a:gd name="T26" fmla="*/ 1 w 298"/>
                    <a:gd name="T27" fmla="*/ 0 h 1005"/>
                    <a:gd name="T28" fmla="*/ 1 w 298"/>
                    <a:gd name="T29" fmla="*/ 0 h 1005"/>
                    <a:gd name="T30" fmla="*/ 1 w 298"/>
                    <a:gd name="T31" fmla="*/ 0 h 1005"/>
                    <a:gd name="T32" fmla="*/ 1 w 298"/>
                    <a:gd name="T33" fmla="*/ 0 h 1005"/>
                    <a:gd name="T34" fmla="*/ 1 w 298"/>
                    <a:gd name="T35" fmla="*/ 0 h 1005"/>
                    <a:gd name="T36" fmla="*/ 1 w 298"/>
                    <a:gd name="T37" fmla="*/ 0 h 1005"/>
                    <a:gd name="T38" fmla="*/ 1 w 298"/>
                    <a:gd name="T39" fmla="*/ 0 h 1005"/>
                    <a:gd name="T40" fmla="*/ 1 w 298"/>
                    <a:gd name="T41" fmla="*/ 0 h 1005"/>
                    <a:gd name="T42" fmla="*/ 1 w 298"/>
                    <a:gd name="T43" fmla="*/ 0 h 1005"/>
                    <a:gd name="T44" fmla="*/ 1 w 298"/>
                    <a:gd name="T45" fmla="*/ 0 h 1005"/>
                    <a:gd name="T46" fmla="*/ 1 w 298"/>
                    <a:gd name="T47" fmla="*/ 0 h 1005"/>
                    <a:gd name="T48" fmla="*/ 1 w 298"/>
                    <a:gd name="T49" fmla="*/ 0 h 1005"/>
                    <a:gd name="T50" fmla="*/ 1 w 298"/>
                    <a:gd name="T51" fmla="*/ 0 h 1005"/>
                    <a:gd name="T52" fmla="*/ 1 w 298"/>
                    <a:gd name="T53" fmla="*/ 0 h 1005"/>
                    <a:gd name="T54" fmla="*/ 1 w 298"/>
                    <a:gd name="T55" fmla="*/ 0 h 1005"/>
                    <a:gd name="T56" fmla="*/ 1 w 298"/>
                    <a:gd name="T57" fmla="*/ 0 h 1005"/>
                    <a:gd name="T58" fmla="*/ 1 w 298"/>
                    <a:gd name="T59" fmla="*/ 0 h 1005"/>
                    <a:gd name="T60" fmla="*/ 1 w 298"/>
                    <a:gd name="T61" fmla="*/ 0 h 1005"/>
                    <a:gd name="T62" fmla="*/ 1 w 298"/>
                    <a:gd name="T63" fmla="*/ 0 h 1005"/>
                    <a:gd name="T64" fmla="*/ 1 w 298"/>
                    <a:gd name="T65" fmla="*/ 0 h 10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8"/>
                    <a:gd name="T100" fmla="*/ 0 h 1005"/>
                    <a:gd name="T101" fmla="*/ 298 w 298"/>
                    <a:gd name="T102" fmla="*/ 1005 h 10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8" h="1005">
                      <a:moveTo>
                        <a:pt x="298" y="0"/>
                      </a:moveTo>
                      <a:lnTo>
                        <a:pt x="289" y="22"/>
                      </a:lnTo>
                      <a:lnTo>
                        <a:pt x="282" y="43"/>
                      </a:lnTo>
                      <a:lnTo>
                        <a:pt x="274" y="65"/>
                      </a:lnTo>
                      <a:lnTo>
                        <a:pt x="267" y="88"/>
                      </a:lnTo>
                      <a:lnTo>
                        <a:pt x="260" y="110"/>
                      </a:lnTo>
                      <a:lnTo>
                        <a:pt x="255" y="132"/>
                      </a:lnTo>
                      <a:lnTo>
                        <a:pt x="248" y="153"/>
                      </a:lnTo>
                      <a:lnTo>
                        <a:pt x="241" y="175"/>
                      </a:lnTo>
                      <a:lnTo>
                        <a:pt x="228" y="217"/>
                      </a:lnTo>
                      <a:lnTo>
                        <a:pt x="215" y="258"/>
                      </a:lnTo>
                      <a:lnTo>
                        <a:pt x="202" y="300"/>
                      </a:lnTo>
                      <a:lnTo>
                        <a:pt x="189" y="341"/>
                      </a:lnTo>
                      <a:lnTo>
                        <a:pt x="176" y="383"/>
                      </a:lnTo>
                      <a:lnTo>
                        <a:pt x="164" y="424"/>
                      </a:lnTo>
                      <a:lnTo>
                        <a:pt x="150" y="466"/>
                      </a:lnTo>
                      <a:lnTo>
                        <a:pt x="137" y="507"/>
                      </a:lnTo>
                      <a:lnTo>
                        <a:pt x="118" y="568"/>
                      </a:lnTo>
                      <a:lnTo>
                        <a:pt x="98" y="629"/>
                      </a:lnTo>
                      <a:lnTo>
                        <a:pt x="78" y="690"/>
                      </a:lnTo>
                      <a:lnTo>
                        <a:pt x="60" y="753"/>
                      </a:lnTo>
                      <a:lnTo>
                        <a:pt x="42" y="814"/>
                      </a:lnTo>
                      <a:lnTo>
                        <a:pt x="25" y="876"/>
                      </a:lnTo>
                      <a:lnTo>
                        <a:pt x="12" y="938"/>
                      </a:lnTo>
                      <a:lnTo>
                        <a:pt x="0" y="1001"/>
                      </a:lnTo>
                      <a:lnTo>
                        <a:pt x="1" y="1005"/>
                      </a:lnTo>
                      <a:lnTo>
                        <a:pt x="5" y="1004"/>
                      </a:lnTo>
                      <a:lnTo>
                        <a:pt x="8" y="1000"/>
                      </a:lnTo>
                      <a:lnTo>
                        <a:pt x="10" y="996"/>
                      </a:lnTo>
                      <a:lnTo>
                        <a:pt x="14" y="983"/>
                      </a:lnTo>
                      <a:lnTo>
                        <a:pt x="19" y="969"/>
                      </a:lnTo>
                      <a:lnTo>
                        <a:pt x="24" y="955"/>
                      </a:lnTo>
                      <a:lnTo>
                        <a:pt x="29" y="943"/>
                      </a:lnTo>
                      <a:lnTo>
                        <a:pt x="37" y="915"/>
                      </a:lnTo>
                      <a:lnTo>
                        <a:pt x="45" y="887"/>
                      </a:lnTo>
                      <a:lnTo>
                        <a:pt x="53" y="860"/>
                      </a:lnTo>
                      <a:lnTo>
                        <a:pt x="61" y="832"/>
                      </a:lnTo>
                      <a:lnTo>
                        <a:pt x="73" y="792"/>
                      </a:lnTo>
                      <a:lnTo>
                        <a:pt x="83" y="753"/>
                      </a:lnTo>
                      <a:lnTo>
                        <a:pt x="95" y="712"/>
                      </a:lnTo>
                      <a:lnTo>
                        <a:pt x="105" y="673"/>
                      </a:lnTo>
                      <a:lnTo>
                        <a:pt x="116" y="633"/>
                      </a:lnTo>
                      <a:lnTo>
                        <a:pt x="127" y="594"/>
                      </a:lnTo>
                      <a:lnTo>
                        <a:pt x="138" y="553"/>
                      </a:lnTo>
                      <a:lnTo>
                        <a:pt x="149" y="514"/>
                      </a:lnTo>
                      <a:lnTo>
                        <a:pt x="159" y="474"/>
                      </a:lnTo>
                      <a:lnTo>
                        <a:pt x="171" y="435"/>
                      </a:lnTo>
                      <a:lnTo>
                        <a:pt x="182" y="394"/>
                      </a:lnTo>
                      <a:lnTo>
                        <a:pt x="194" y="355"/>
                      </a:lnTo>
                      <a:lnTo>
                        <a:pt x="205" y="317"/>
                      </a:lnTo>
                      <a:lnTo>
                        <a:pt x="217" y="277"/>
                      </a:lnTo>
                      <a:lnTo>
                        <a:pt x="229" y="238"/>
                      </a:lnTo>
                      <a:lnTo>
                        <a:pt x="241" y="197"/>
                      </a:lnTo>
                      <a:lnTo>
                        <a:pt x="248" y="173"/>
                      </a:lnTo>
                      <a:lnTo>
                        <a:pt x="256" y="148"/>
                      </a:lnTo>
                      <a:lnTo>
                        <a:pt x="263" y="122"/>
                      </a:lnTo>
                      <a:lnTo>
                        <a:pt x="271" y="97"/>
                      </a:lnTo>
                      <a:lnTo>
                        <a:pt x="279" y="70"/>
                      </a:lnTo>
                      <a:lnTo>
                        <a:pt x="286" y="46"/>
                      </a:lnTo>
                      <a:lnTo>
                        <a:pt x="293" y="22"/>
                      </a:lnTo>
                      <a:lnTo>
                        <a:pt x="2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4" name="Freeform 97"/>
                <p:cNvSpPr>
                  <a:spLocks/>
                </p:cNvSpPr>
                <p:nvPr/>
              </p:nvSpPr>
              <p:spPr bwMode="auto">
                <a:xfrm rot="-2279333">
                  <a:off x="634" y="3433"/>
                  <a:ext cx="347" cy="63"/>
                </a:xfrm>
                <a:custGeom>
                  <a:avLst/>
                  <a:gdLst>
                    <a:gd name="T0" fmla="*/ 1 w 693"/>
                    <a:gd name="T1" fmla="*/ 1 h 126"/>
                    <a:gd name="T2" fmla="*/ 1 w 693"/>
                    <a:gd name="T3" fmla="*/ 1 h 126"/>
                    <a:gd name="T4" fmla="*/ 1 w 693"/>
                    <a:gd name="T5" fmla="*/ 1 h 126"/>
                    <a:gd name="T6" fmla="*/ 1 w 693"/>
                    <a:gd name="T7" fmla="*/ 1 h 126"/>
                    <a:gd name="T8" fmla="*/ 1 w 693"/>
                    <a:gd name="T9" fmla="*/ 1 h 126"/>
                    <a:gd name="T10" fmla="*/ 1 w 693"/>
                    <a:gd name="T11" fmla="*/ 1 h 126"/>
                    <a:gd name="T12" fmla="*/ 1 w 693"/>
                    <a:gd name="T13" fmla="*/ 1 h 126"/>
                    <a:gd name="T14" fmla="*/ 1 w 693"/>
                    <a:gd name="T15" fmla="*/ 1 h 126"/>
                    <a:gd name="T16" fmla="*/ 1 w 693"/>
                    <a:gd name="T17" fmla="*/ 1 h 126"/>
                    <a:gd name="T18" fmla="*/ 1 w 693"/>
                    <a:gd name="T19" fmla="*/ 1 h 126"/>
                    <a:gd name="T20" fmla="*/ 1 w 693"/>
                    <a:gd name="T21" fmla="*/ 1 h 126"/>
                    <a:gd name="T22" fmla="*/ 1 w 693"/>
                    <a:gd name="T23" fmla="*/ 1 h 126"/>
                    <a:gd name="T24" fmla="*/ 1 w 693"/>
                    <a:gd name="T25" fmla="*/ 1 h 126"/>
                    <a:gd name="T26" fmla="*/ 1 w 693"/>
                    <a:gd name="T27" fmla="*/ 1 h 126"/>
                    <a:gd name="T28" fmla="*/ 1 w 693"/>
                    <a:gd name="T29" fmla="*/ 1 h 126"/>
                    <a:gd name="T30" fmla="*/ 1 w 693"/>
                    <a:gd name="T31" fmla="*/ 1 h 126"/>
                    <a:gd name="T32" fmla="*/ 1 w 693"/>
                    <a:gd name="T33" fmla="*/ 1 h 126"/>
                    <a:gd name="T34" fmla="*/ 1 w 693"/>
                    <a:gd name="T35" fmla="*/ 1 h 126"/>
                    <a:gd name="T36" fmla="*/ 1 w 693"/>
                    <a:gd name="T37" fmla="*/ 1 h 126"/>
                    <a:gd name="T38" fmla="*/ 1 w 693"/>
                    <a:gd name="T39" fmla="*/ 1 h 126"/>
                    <a:gd name="T40" fmla="*/ 1 w 693"/>
                    <a:gd name="T41" fmla="*/ 1 h 126"/>
                    <a:gd name="T42" fmla="*/ 1 w 693"/>
                    <a:gd name="T43" fmla="*/ 1 h 126"/>
                    <a:gd name="T44" fmla="*/ 1 w 693"/>
                    <a:gd name="T45" fmla="*/ 1 h 126"/>
                    <a:gd name="T46" fmla="*/ 1 w 693"/>
                    <a:gd name="T47" fmla="*/ 1 h 126"/>
                    <a:gd name="T48" fmla="*/ 1 w 693"/>
                    <a:gd name="T49" fmla="*/ 1 h 126"/>
                    <a:gd name="T50" fmla="*/ 1 w 693"/>
                    <a:gd name="T51" fmla="*/ 1 h 126"/>
                    <a:gd name="T52" fmla="*/ 1 w 693"/>
                    <a:gd name="T53" fmla="*/ 1 h 126"/>
                    <a:gd name="T54" fmla="*/ 1 w 693"/>
                    <a:gd name="T55" fmla="*/ 1 h 126"/>
                    <a:gd name="T56" fmla="*/ 1 w 693"/>
                    <a:gd name="T57" fmla="*/ 1 h 126"/>
                    <a:gd name="T58" fmla="*/ 1 w 693"/>
                    <a:gd name="T59" fmla="*/ 1 h 126"/>
                    <a:gd name="T60" fmla="*/ 1 w 693"/>
                    <a:gd name="T61" fmla="*/ 1 h 126"/>
                    <a:gd name="T62" fmla="*/ 1 w 693"/>
                    <a:gd name="T63" fmla="*/ 1 h 126"/>
                    <a:gd name="T64" fmla="*/ 1 w 693"/>
                    <a:gd name="T65" fmla="*/ 1 h 126"/>
                    <a:gd name="T66" fmla="*/ 1 w 693"/>
                    <a:gd name="T67" fmla="*/ 1 h 126"/>
                    <a:gd name="T68" fmla="*/ 0 w 693"/>
                    <a:gd name="T69" fmla="*/ 0 h 126"/>
                    <a:gd name="T70" fmla="*/ 0 w 693"/>
                    <a:gd name="T71" fmla="*/ 1 h 126"/>
                    <a:gd name="T72" fmla="*/ 0 w 693"/>
                    <a:gd name="T73" fmla="*/ 1 h 1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3"/>
                    <a:gd name="T112" fmla="*/ 0 h 126"/>
                    <a:gd name="T113" fmla="*/ 693 w 693"/>
                    <a:gd name="T114" fmla="*/ 126 h 1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3" h="126">
                      <a:moveTo>
                        <a:pt x="0" y="1"/>
                      </a:moveTo>
                      <a:lnTo>
                        <a:pt x="22" y="5"/>
                      </a:lnTo>
                      <a:lnTo>
                        <a:pt x="42" y="9"/>
                      </a:lnTo>
                      <a:lnTo>
                        <a:pt x="64" y="13"/>
                      </a:lnTo>
                      <a:lnTo>
                        <a:pt x="86" y="17"/>
                      </a:lnTo>
                      <a:lnTo>
                        <a:pt x="108" y="21"/>
                      </a:lnTo>
                      <a:lnTo>
                        <a:pt x="129" y="25"/>
                      </a:lnTo>
                      <a:lnTo>
                        <a:pt x="151" y="30"/>
                      </a:lnTo>
                      <a:lnTo>
                        <a:pt x="173" y="35"/>
                      </a:lnTo>
                      <a:lnTo>
                        <a:pt x="195" y="39"/>
                      </a:lnTo>
                      <a:lnTo>
                        <a:pt x="215" y="44"/>
                      </a:lnTo>
                      <a:lnTo>
                        <a:pt x="237" y="48"/>
                      </a:lnTo>
                      <a:lnTo>
                        <a:pt x="259" y="53"/>
                      </a:lnTo>
                      <a:lnTo>
                        <a:pt x="280" y="56"/>
                      </a:lnTo>
                      <a:lnTo>
                        <a:pt x="302" y="61"/>
                      </a:lnTo>
                      <a:lnTo>
                        <a:pt x="322" y="66"/>
                      </a:lnTo>
                      <a:lnTo>
                        <a:pt x="344" y="70"/>
                      </a:lnTo>
                      <a:lnTo>
                        <a:pt x="366" y="75"/>
                      </a:lnTo>
                      <a:lnTo>
                        <a:pt x="388" y="79"/>
                      </a:lnTo>
                      <a:lnTo>
                        <a:pt x="409" y="84"/>
                      </a:lnTo>
                      <a:lnTo>
                        <a:pt x="431" y="89"/>
                      </a:lnTo>
                      <a:lnTo>
                        <a:pt x="453" y="93"/>
                      </a:lnTo>
                      <a:lnTo>
                        <a:pt x="474" y="97"/>
                      </a:lnTo>
                      <a:lnTo>
                        <a:pt x="495" y="101"/>
                      </a:lnTo>
                      <a:lnTo>
                        <a:pt x="517" y="106"/>
                      </a:lnTo>
                      <a:lnTo>
                        <a:pt x="537" y="109"/>
                      </a:lnTo>
                      <a:lnTo>
                        <a:pt x="556" y="114"/>
                      </a:lnTo>
                      <a:lnTo>
                        <a:pt x="577" y="119"/>
                      </a:lnTo>
                      <a:lnTo>
                        <a:pt x="598" y="122"/>
                      </a:lnTo>
                      <a:lnTo>
                        <a:pt x="618" y="124"/>
                      </a:lnTo>
                      <a:lnTo>
                        <a:pt x="639" y="126"/>
                      </a:lnTo>
                      <a:lnTo>
                        <a:pt x="659" y="124"/>
                      </a:lnTo>
                      <a:lnTo>
                        <a:pt x="678" y="121"/>
                      </a:lnTo>
                      <a:lnTo>
                        <a:pt x="685" y="116"/>
                      </a:lnTo>
                      <a:lnTo>
                        <a:pt x="691" y="108"/>
                      </a:lnTo>
                      <a:lnTo>
                        <a:pt x="693" y="100"/>
                      </a:lnTo>
                      <a:lnTo>
                        <a:pt x="689" y="93"/>
                      </a:lnTo>
                      <a:lnTo>
                        <a:pt x="671" y="85"/>
                      </a:lnTo>
                      <a:lnTo>
                        <a:pt x="652" y="79"/>
                      </a:lnTo>
                      <a:lnTo>
                        <a:pt x="632" y="76"/>
                      </a:lnTo>
                      <a:lnTo>
                        <a:pt x="612" y="74"/>
                      </a:lnTo>
                      <a:lnTo>
                        <a:pt x="590" y="73"/>
                      </a:lnTo>
                      <a:lnTo>
                        <a:pt x="569" y="71"/>
                      </a:lnTo>
                      <a:lnTo>
                        <a:pt x="548" y="70"/>
                      </a:lnTo>
                      <a:lnTo>
                        <a:pt x="530" y="69"/>
                      </a:lnTo>
                      <a:lnTo>
                        <a:pt x="508" y="67"/>
                      </a:lnTo>
                      <a:lnTo>
                        <a:pt x="486" y="65"/>
                      </a:lnTo>
                      <a:lnTo>
                        <a:pt x="463" y="62"/>
                      </a:lnTo>
                      <a:lnTo>
                        <a:pt x="441" y="59"/>
                      </a:lnTo>
                      <a:lnTo>
                        <a:pt x="419" y="56"/>
                      </a:lnTo>
                      <a:lnTo>
                        <a:pt x="396" y="54"/>
                      </a:lnTo>
                      <a:lnTo>
                        <a:pt x="374" y="52"/>
                      </a:lnTo>
                      <a:lnTo>
                        <a:pt x="352" y="50"/>
                      </a:lnTo>
                      <a:lnTo>
                        <a:pt x="330" y="47"/>
                      </a:lnTo>
                      <a:lnTo>
                        <a:pt x="309" y="44"/>
                      </a:lnTo>
                      <a:lnTo>
                        <a:pt x="287" y="40"/>
                      </a:lnTo>
                      <a:lnTo>
                        <a:pt x="265" y="38"/>
                      </a:lnTo>
                      <a:lnTo>
                        <a:pt x="242" y="35"/>
                      </a:lnTo>
                      <a:lnTo>
                        <a:pt x="220" y="32"/>
                      </a:lnTo>
                      <a:lnTo>
                        <a:pt x="198" y="29"/>
                      </a:lnTo>
                      <a:lnTo>
                        <a:pt x="176" y="25"/>
                      </a:lnTo>
                      <a:lnTo>
                        <a:pt x="154" y="23"/>
                      </a:lnTo>
                      <a:lnTo>
                        <a:pt x="132" y="20"/>
                      </a:lnTo>
                      <a:lnTo>
                        <a:pt x="110" y="16"/>
                      </a:lnTo>
                      <a:lnTo>
                        <a:pt x="89" y="13"/>
                      </a:lnTo>
                      <a:lnTo>
                        <a:pt x="65" y="9"/>
                      </a:lnTo>
                      <a:lnTo>
                        <a:pt x="44" y="7"/>
                      </a:lnTo>
                      <a:lnTo>
                        <a:pt x="22" y="3"/>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5" name="Freeform 98"/>
                <p:cNvSpPr>
                  <a:spLocks/>
                </p:cNvSpPr>
                <p:nvPr/>
              </p:nvSpPr>
              <p:spPr bwMode="auto">
                <a:xfrm rot="-2279333">
                  <a:off x="485" y="3062"/>
                  <a:ext cx="127" cy="28"/>
                </a:xfrm>
                <a:custGeom>
                  <a:avLst/>
                  <a:gdLst>
                    <a:gd name="T0" fmla="*/ 0 w 254"/>
                    <a:gd name="T1" fmla="*/ 1 h 55"/>
                    <a:gd name="T2" fmla="*/ 1 w 254"/>
                    <a:gd name="T3" fmla="*/ 1 h 55"/>
                    <a:gd name="T4" fmla="*/ 1 w 254"/>
                    <a:gd name="T5" fmla="*/ 1 h 55"/>
                    <a:gd name="T6" fmla="*/ 1 w 254"/>
                    <a:gd name="T7" fmla="*/ 1 h 55"/>
                    <a:gd name="T8" fmla="*/ 1 w 254"/>
                    <a:gd name="T9" fmla="*/ 1 h 55"/>
                    <a:gd name="T10" fmla="*/ 1 w 254"/>
                    <a:gd name="T11" fmla="*/ 1 h 55"/>
                    <a:gd name="T12" fmla="*/ 1 w 254"/>
                    <a:gd name="T13" fmla="*/ 1 h 55"/>
                    <a:gd name="T14" fmla="*/ 1 w 254"/>
                    <a:gd name="T15" fmla="*/ 1 h 55"/>
                    <a:gd name="T16" fmla="*/ 1 w 254"/>
                    <a:gd name="T17" fmla="*/ 1 h 55"/>
                    <a:gd name="T18" fmla="*/ 1 w 254"/>
                    <a:gd name="T19" fmla="*/ 1 h 55"/>
                    <a:gd name="T20" fmla="*/ 1 w 254"/>
                    <a:gd name="T21" fmla="*/ 1 h 55"/>
                    <a:gd name="T22" fmla="*/ 1 w 254"/>
                    <a:gd name="T23" fmla="*/ 1 h 55"/>
                    <a:gd name="T24" fmla="*/ 1 w 254"/>
                    <a:gd name="T25" fmla="*/ 1 h 55"/>
                    <a:gd name="T26" fmla="*/ 1 w 254"/>
                    <a:gd name="T27" fmla="*/ 1 h 55"/>
                    <a:gd name="T28" fmla="*/ 1 w 254"/>
                    <a:gd name="T29" fmla="*/ 1 h 55"/>
                    <a:gd name="T30" fmla="*/ 1 w 254"/>
                    <a:gd name="T31" fmla="*/ 1 h 55"/>
                    <a:gd name="T32" fmla="*/ 1 w 254"/>
                    <a:gd name="T33" fmla="*/ 1 h 55"/>
                    <a:gd name="T34" fmla="*/ 1 w 254"/>
                    <a:gd name="T35" fmla="*/ 1 h 55"/>
                    <a:gd name="T36" fmla="*/ 1 w 254"/>
                    <a:gd name="T37" fmla="*/ 1 h 55"/>
                    <a:gd name="T38" fmla="*/ 1 w 254"/>
                    <a:gd name="T39" fmla="*/ 1 h 55"/>
                    <a:gd name="T40" fmla="*/ 1 w 254"/>
                    <a:gd name="T41" fmla="*/ 1 h 55"/>
                    <a:gd name="T42" fmla="*/ 1 w 254"/>
                    <a:gd name="T43" fmla="*/ 1 h 55"/>
                    <a:gd name="T44" fmla="*/ 1 w 254"/>
                    <a:gd name="T45" fmla="*/ 1 h 55"/>
                    <a:gd name="T46" fmla="*/ 1 w 254"/>
                    <a:gd name="T47" fmla="*/ 1 h 55"/>
                    <a:gd name="T48" fmla="*/ 1 w 254"/>
                    <a:gd name="T49" fmla="*/ 1 h 55"/>
                    <a:gd name="T50" fmla="*/ 1 w 254"/>
                    <a:gd name="T51" fmla="*/ 1 h 55"/>
                    <a:gd name="T52" fmla="*/ 1 w 254"/>
                    <a:gd name="T53" fmla="*/ 1 h 55"/>
                    <a:gd name="T54" fmla="*/ 1 w 254"/>
                    <a:gd name="T55" fmla="*/ 1 h 55"/>
                    <a:gd name="T56" fmla="*/ 1 w 254"/>
                    <a:gd name="T57" fmla="*/ 1 h 55"/>
                    <a:gd name="T58" fmla="*/ 1 w 254"/>
                    <a:gd name="T59" fmla="*/ 1 h 55"/>
                    <a:gd name="T60" fmla="*/ 1 w 254"/>
                    <a:gd name="T61" fmla="*/ 1 h 55"/>
                    <a:gd name="T62" fmla="*/ 1 w 254"/>
                    <a:gd name="T63" fmla="*/ 0 h 55"/>
                    <a:gd name="T64" fmla="*/ 1 w 254"/>
                    <a:gd name="T65" fmla="*/ 0 h 55"/>
                    <a:gd name="T66" fmla="*/ 1 w 254"/>
                    <a:gd name="T67" fmla="*/ 1 h 55"/>
                    <a:gd name="T68" fmla="*/ 1 w 254"/>
                    <a:gd name="T69" fmla="*/ 1 h 55"/>
                    <a:gd name="T70" fmla="*/ 1 w 254"/>
                    <a:gd name="T71" fmla="*/ 1 h 55"/>
                    <a:gd name="T72" fmla="*/ 0 w 254"/>
                    <a:gd name="T73" fmla="*/ 1 h 55"/>
                    <a:gd name="T74" fmla="*/ 0 w 254"/>
                    <a:gd name="T75" fmla="*/ 1 h 55"/>
                    <a:gd name="T76" fmla="*/ 0 w 254"/>
                    <a:gd name="T77" fmla="*/ 1 h 55"/>
                    <a:gd name="T78" fmla="*/ 0 w 254"/>
                    <a:gd name="T79" fmla="*/ 1 h 55"/>
                    <a:gd name="T80" fmla="*/ 0 w 254"/>
                    <a:gd name="T81" fmla="*/ 1 h 55"/>
                    <a:gd name="T82" fmla="*/ 0 w 254"/>
                    <a:gd name="T83" fmla="*/ 1 h 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4"/>
                    <a:gd name="T127" fmla="*/ 0 h 55"/>
                    <a:gd name="T128" fmla="*/ 254 w 254"/>
                    <a:gd name="T129" fmla="*/ 55 h 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4" h="55">
                      <a:moveTo>
                        <a:pt x="0" y="6"/>
                      </a:moveTo>
                      <a:lnTo>
                        <a:pt x="15" y="9"/>
                      </a:lnTo>
                      <a:lnTo>
                        <a:pt x="29" y="12"/>
                      </a:lnTo>
                      <a:lnTo>
                        <a:pt x="44" y="17"/>
                      </a:lnTo>
                      <a:lnTo>
                        <a:pt x="59" y="20"/>
                      </a:lnTo>
                      <a:lnTo>
                        <a:pt x="74" y="25"/>
                      </a:lnTo>
                      <a:lnTo>
                        <a:pt x="88" y="29"/>
                      </a:lnTo>
                      <a:lnTo>
                        <a:pt x="103" y="33"/>
                      </a:lnTo>
                      <a:lnTo>
                        <a:pt x="117" y="37"/>
                      </a:lnTo>
                      <a:lnTo>
                        <a:pt x="132" y="40"/>
                      </a:lnTo>
                      <a:lnTo>
                        <a:pt x="147" y="45"/>
                      </a:lnTo>
                      <a:lnTo>
                        <a:pt x="162" y="48"/>
                      </a:lnTo>
                      <a:lnTo>
                        <a:pt x="177" y="52"/>
                      </a:lnTo>
                      <a:lnTo>
                        <a:pt x="192" y="54"/>
                      </a:lnTo>
                      <a:lnTo>
                        <a:pt x="207" y="55"/>
                      </a:lnTo>
                      <a:lnTo>
                        <a:pt x="223" y="55"/>
                      </a:lnTo>
                      <a:lnTo>
                        <a:pt x="238" y="53"/>
                      </a:lnTo>
                      <a:lnTo>
                        <a:pt x="243" y="50"/>
                      </a:lnTo>
                      <a:lnTo>
                        <a:pt x="249" y="46"/>
                      </a:lnTo>
                      <a:lnTo>
                        <a:pt x="254" y="39"/>
                      </a:lnTo>
                      <a:lnTo>
                        <a:pt x="253" y="32"/>
                      </a:lnTo>
                      <a:lnTo>
                        <a:pt x="243" y="23"/>
                      </a:lnTo>
                      <a:lnTo>
                        <a:pt x="232" y="16"/>
                      </a:lnTo>
                      <a:lnTo>
                        <a:pt x="217" y="11"/>
                      </a:lnTo>
                      <a:lnTo>
                        <a:pt x="201" y="8"/>
                      </a:lnTo>
                      <a:lnTo>
                        <a:pt x="185" y="7"/>
                      </a:lnTo>
                      <a:lnTo>
                        <a:pt x="167" y="6"/>
                      </a:lnTo>
                      <a:lnTo>
                        <a:pt x="152" y="6"/>
                      </a:lnTo>
                      <a:lnTo>
                        <a:pt x="140" y="4"/>
                      </a:lnTo>
                      <a:lnTo>
                        <a:pt x="123" y="2"/>
                      </a:lnTo>
                      <a:lnTo>
                        <a:pt x="105" y="1"/>
                      </a:lnTo>
                      <a:lnTo>
                        <a:pt x="88" y="0"/>
                      </a:lnTo>
                      <a:lnTo>
                        <a:pt x="71" y="0"/>
                      </a:lnTo>
                      <a:lnTo>
                        <a:pt x="52" y="1"/>
                      </a:lnTo>
                      <a:lnTo>
                        <a:pt x="35" y="2"/>
                      </a:lnTo>
                      <a:lnTo>
                        <a:pt x="18"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6" name="Freeform 99"/>
                <p:cNvSpPr>
                  <a:spLocks/>
                </p:cNvSpPr>
                <p:nvPr/>
              </p:nvSpPr>
              <p:spPr bwMode="auto">
                <a:xfrm rot="-2279333">
                  <a:off x="647" y="2988"/>
                  <a:ext cx="13" cy="32"/>
                </a:xfrm>
                <a:custGeom>
                  <a:avLst/>
                  <a:gdLst>
                    <a:gd name="T0" fmla="*/ 1 w 26"/>
                    <a:gd name="T1" fmla="*/ 0 h 64"/>
                    <a:gd name="T2" fmla="*/ 1 w 26"/>
                    <a:gd name="T3" fmla="*/ 1 h 64"/>
                    <a:gd name="T4" fmla="*/ 1 w 26"/>
                    <a:gd name="T5" fmla="*/ 1 h 64"/>
                    <a:gd name="T6" fmla="*/ 1 w 26"/>
                    <a:gd name="T7" fmla="*/ 1 h 64"/>
                    <a:gd name="T8" fmla="*/ 0 w 26"/>
                    <a:gd name="T9" fmla="*/ 1 h 64"/>
                    <a:gd name="T10" fmla="*/ 0 w 26"/>
                    <a:gd name="T11" fmla="*/ 1 h 64"/>
                    <a:gd name="T12" fmla="*/ 0 w 26"/>
                    <a:gd name="T13" fmla="*/ 1 h 64"/>
                    <a:gd name="T14" fmla="*/ 1 w 26"/>
                    <a:gd name="T15" fmla="*/ 1 h 64"/>
                    <a:gd name="T16" fmla="*/ 1 w 26"/>
                    <a:gd name="T17" fmla="*/ 1 h 64"/>
                    <a:gd name="T18" fmla="*/ 1 w 26"/>
                    <a:gd name="T19" fmla="*/ 1 h 64"/>
                    <a:gd name="T20" fmla="*/ 1 w 26"/>
                    <a:gd name="T21" fmla="*/ 1 h 64"/>
                    <a:gd name="T22" fmla="*/ 1 w 26"/>
                    <a:gd name="T23" fmla="*/ 1 h 64"/>
                    <a:gd name="T24" fmla="*/ 1 w 26"/>
                    <a:gd name="T25" fmla="*/ 0 h 64"/>
                    <a:gd name="T26" fmla="*/ 1 w 26"/>
                    <a:gd name="T27" fmla="*/ 0 h 64"/>
                    <a:gd name="T28" fmla="*/ 1 w 26"/>
                    <a:gd name="T29" fmla="*/ 0 h 64"/>
                    <a:gd name="T30" fmla="*/ 1 w 26"/>
                    <a:gd name="T31" fmla="*/ 0 h 64"/>
                    <a:gd name="T32" fmla="*/ 1 w 26"/>
                    <a:gd name="T33" fmla="*/ 0 h 64"/>
                    <a:gd name="T34" fmla="*/ 1 w 26"/>
                    <a:gd name="T35" fmla="*/ 0 h 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64"/>
                    <a:gd name="T56" fmla="*/ 26 w 26"/>
                    <a:gd name="T57" fmla="*/ 64 h 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64">
                      <a:moveTo>
                        <a:pt x="26" y="0"/>
                      </a:moveTo>
                      <a:lnTo>
                        <a:pt x="19" y="14"/>
                      </a:lnTo>
                      <a:lnTo>
                        <a:pt x="14" y="29"/>
                      </a:lnTo>
                      <a:lnTo>
                        <a:pt x="8" y="45"/>
                      </a:lnTo>
                      <a:lnTo>
                        <a:pt x="0" y="59"/>
                      </a:lnTo>
                      <a:lnTo>
                        <a:pt x="0" y="61"/>
                      </a:lnTo>
                      <a:lnTo>
                        <a:pt x="0" y="62"/>
                      </a:lnTo>
                      <a:lnTo>
                        <a:pt x="1" y="64"/>
                      </a:lnTo>
                      <a:lnTo>
                        <a:pt x="3" y="64"/>
                      </a:lnTo>
                      <a:lnTo>
                        <a:pt x="14" y="50"/>
                      </a:lnTo>
                      <a:lnTo>
                        <a:pt x="19" y="34"/>
                      </a:lnTo>
                      <a:lnTo>
                        <a:pt x="23" y="18"/>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7" name="Freeform 100"/>
                <p:cNvSpPr>
                  <a:spLocks/>
                </p:cNvSpPr>
                <p:nvPr/>
              </p:nvSpPr>
              <p:spPr bwMode="auto">
                <a:xfrm rot="-2279333">
                  <a:off x="499" y="3035"/>
                  <a:ext cx="282" cy="43"/>
                </a:xfrm>
                <a:custGeom>
                  <a:avLst/>
                  <a:gdLst>
                    <a:gd name="T0" fmla="*/ 0 w 564"/>
                    <a:gd name="T1" fmla="*/ 0 h 87"/>
                    <a:gd name="T2" fmla="*/ 1 w 564"/>
                    <a:gd name="T3" fmla="*/ 0 h 87"/>
                    <a:gd name="T4" fmla="*/ 1 w 564"/>
                    <a:gd name="T5" fmla="*/ 0 h 87"/>
                    <a:gd name="T6" fmla="*/ 1 w 564"/>
                    <a:gd name="T7" fmla="*/ 0 h 87"/>
                    <a:gd name="T8" fmla="*/ 1 w 564"/>
                    <a:gd name="T9" fmla="*/ 0 h 87"/>
                    <a:gd name="T10" fmla="*/ 1 w 564"/>
                    <a:gd name="T11" fmla="*/ 0 h 87"/>
                    <a:gd name="T12" fmla="*/ 1 w 564"/>
                    <a:gd name="T13" fmla="*/ 0 h 87"/>
                    <a:gd name="T14" fmla="*/ 1 w 564"/>
                    <a:gd name="T15" fmla="*/ 0 h 87"/>
                    <a:gd name="T16" fmla="*/ 1 w 564"/>
                    <a:gd name="T17" fmla="*/ 0 h 87"/>
                    <a:gd name="T18" fmla="*/ 1 w 564"/>
                    <a:gd name="T19" fmla="*/ 0 h 87"/>
                    <a:gd name="T20" fmla="*/ 1 w 564"/>
                    <a:gd name="T21" fmla="*/ 0 h 87"/>
                    <a:gd name="T22" fmla="*/ 1 w 564"/>
                    <a:gd name="T23" fmla="*/ 0 h 87"/>
                    <a:gd name="T24" fmla="*/ 1 w 564"/>
                    <a:gd name="T25" fmla="*/ 0 h 87"/>
                    <a:gd name="T26" fmla="*/ 1 w 564"/>
                    <a:gd name="T27" fmla="*/ 0 h 87"/>
                    <a:gd name="T28" fmla="*/ 1 w 564"/>
                    <a:gd name="T29" fmla="*/ 0 h 87"/>
                    <a:gd name="T30" fmla="*/ 1 w 564"/>
                    <a:gd name="T31" fmla="*/ 0 h 87"/>
                    <a:gd name="T32" fmla="*/ 1 w 564"/>
                    <a:gd name="T33" fmla="*/ 0 h 87"/>
                    <a:gd name="T34" fmla="*/ 1 w 564"/>
                    <a:gd name="T35" fmla="*/ 0 h 87"/>
                    <a:gd name="T36" fmla="*/ 1 w 564"/>
                    <a:gd name="T37" fmla="*/ 0 h 87"/>
                    <a:gd name="T38" fmla="*/ 1 w 564"/>
                    <a:gd name="T39" fmla="*/ 0 h 87"/>
                    <a:gd name="T40" fmla="*/ 1 w 564"/>
                    <a:gd name="T41" fmla="*/ 0 h 87"/>
                    <a:gd name="T42" fmla="*/ 1 w 564"/>
                    <a:gd name="T43" fmla="*/ 0 h 87"/>
                    <a:gd name="T44" fmla="*/ 1 w 564"/>
                    <a:gd name="T45" fmla="*/ 0 h 87"/>
                    <a:gd name="T46" fmla="*/ 1 w 564"/>
                    <a:gd name="T47" fmla="*/ 0 h 87"/>
                    <a:gd name="T48" fmla="*/ 1 w 564"/>
                    <a:gd name="T49" fmla="*/ 0 h 87"/>
                    <a:gd name="T50" fmla="*/ 1 w 564"/>
                    <a:gd name="T51" fmla="*/ 0 h 87"/>
                    <a:gd name="T52" fmla="*/ 1 w 564"/>
                    <a:gd name="T53" fmla="*/ 0 h 87"/>
                    <a:gd name="T54" fmla="*/ 1 w 564"/>
                    <a:gd name="T55" fmla="*/ 0 h 87"/>
                    <a:gd name="T56" fmla="*/ 1 w 564"/>
                    <a:gd name="T57" fmla="*/ 0 h 87"/>
                    <a:gd name="T58" fmla="*/ 1 w 564"/>
                    <a:gd name="T59" fmla="*/ 0 h 87"/>
                    <a:gd name="T60" fmla="*/ 1 w 564"/>
                    <a:gd name="T61" fmla="*/ 0 h 87"/>
                    <a:gd name="T62" fmla="*/ 1 w 564"/>
                    <a:gd name="T63" fmla="*/ 0 h 87"/>
                    <a:gd name="T64" fmla="*/ 1 w 564"/>
                    <a:gd name="T65" fmla="*/ 0 h 87"/>
                    <a:gd name="T66" fmla="*/ 1 w 564"/>
                    <a:gd name="T67" fmla="*/ 0 h 87"/>
                    <a:gd name="T68" fmla="*/ 1 w 564"/>
                    <a:gd name="T69" fmla="*/ 0 h 87"/>
                    <a:gd name="T70" fmla="*/ 1 w 564"/>
                    <a:gd name="T71" fmla="*/ 0 h 87"/>
                    <a:gd name="T72" fmla="*/ 1 w 564"/>
                    <a:gd name="T73" fmla="*/ 0 h 87"/>
                    <a:gd name="T74" fmla="*/ 1 w 564"/>
                    <a:gd name="T75" fmla="*/ 0 h 87"/>
                    <a:gd name="T76" fmla="*/ 1 w 564"/>
                    <a:gd name="T77" fmla="*/ 0 h 87"/>
                    <a:gd name="T78" fmla="*/ 1 w 564"/>
                    <a:gd name="T79" fmla="*/ 0 h 87"/>
                    <a:gd name="T80" fmla="*/ 1 w 564"/>
                    <a:gd name="T81" fmla="*/ 0 h 87"/>
                    <a:gd name="T82" fmla="*/ 1 w 564"/>
                    <a:gd name="T83" fmla="*/ 0 h 87"/>
                    <a:gd name="T84" fmla="*/ 1 w 564"/>
                    <a:gd name="T85" fmla="*/ 0 h 87"/>
                    <a:gd name="T86" fmla="*/ 1 w 564"/>
                    <a:gd name="T87" fmla="*/ 0 h 87"/>
                    <a:gd name="T88" fmla="*/ 1 w 564"/>
                    <a:gd name="T89" fmla="*/ 0 h 87"/>
                    <a:gd name="T90" fmla="*/ 1 w 564"/>
                    <a:gd name="T91" fmla="*/ 0 h 87"/>
                    <a:gd name="T92" fmla="*/ 1 w 564"/>
                    <a:gd name="T93" fmla="*/ 0 h 87"/>
                    <a:gd name="T94" fmla="*/ 1 w 564"/>
                    <a:gd name="T95" fmla="*/ 0 h 87"/>
                    <a:gd name="T96" fmla="*/ 1 w 564"/>
                    <a:gd name="T97" fmla="*/ 0 h 87"/>
                    <a:gd name="T98" fmla="*/ 1 w 564"/>
                    <a:gd name="T99" fmla="*/ 0 h 87"/>
                    <a:gd name="T100" fmla="*/ 1 w 564"/>
                    <a:gd name="T101" fmla="*/ 0 h 87"/>
                    <a:gd name="T102" fmla="*/ 1 w 564"/>
                    <a:gd name="T103" fmla="*/ 0 h 87"/>
                    <a:gd name="T104" fmla="*/ 0 w 564"/>
                    <a:gd name="T105" fmla="*/ 0 h 87"/>
                    <a:gd name="T106" fmla="*/ 0 w 564"/>
                    <a:gd name="T107" fmla="*/ 0 h 87"/>
                    <a:gd name="T108" fmla="*/ 0 w 564"/>
                    <a:gd name="T109" fmla="*/ 0 h 87"/>
                    <a:gd name="T110" fmla="*/ 0 w 564"/>
                    <a:gd name="T111" fmla="*/ 0 h 87"/>
                    <a:gd name="T112" fmla="*/ 0 w 564"/>
                    <a:gd name="T113" fmla="*/ 0 h 87"/>
                    <a:gd name="T114" fmla="*/ 0 w 564"/>
                    <a:gd name="T115" fmla="*/ 0 h 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87"/>
                    <a:gd name="T176" fmla="*/ 564 w 564"/>
                    <a:gd name="T177" fmla="*/ 87 h 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87">
                      <a:moveTo>
                        <a:pt x="0" y="1"/>
                      </a:moveTo>
                      <a:lnTo>
                        <a:pt x="16" y="5"/>
                      </a:lnTo>
                      <a:lnTo>
                        <a:pt x="32" y="9"/>
                      </a:lnTo>
                      <a:lnTo>
                        <a:pt x="48" y="13"/>
                      </a:lnTo>
                      <a:lnTo>
                        <a:pt x="64" y="16"/>
                      </a:lnTo>
                      <a:lnTo>
                        <a:pt x="81" y="20"/>
                      </a:lnTo>
                      <a:lnTo>
                        <a:pt x="97" y="23"/>
                      </a:lnTo>
                      <a:lnTo>
                        <a:pt x="113" y="26"/>
                      </a:lnTo>
                      <a:lnTo>
                        <a:pt x="130" y="29"/>
                      </a:lnTo>
                      <a:lnTo>
                        <a:pt x="146" y="31"/>
                      </a:lnTo>
                      <a:lnTo>
                        <a:pt x="162" y="34"/>
                      </a:lnTo>
                      <a:lnTo>
                        <a:pt x="180" y="36"/>
                      </a:lnTo>
                      <a:lnTo>
                        <a:pt x="196" y="38"/>
                      </a:lnTo>
                      <a:lnTo>
                        <a:pt x="212" y="41"/>
                      </a:lnTo>
                      <a:lnTo>
                        <a:pt x="229" y="43"/>
                      </a:lnTo>
                      <a:lnTo>
                        <a:pt x="245" y="44"/>
                      </a:lnTo>
                      <a:lnTo>
                        <a:pt x="261" y="46"/>
                      </a:lnTo>
                      <a:lnTo>
                        <a:pt x="280" y="49"/>
                      </a:lnTo>
                      <a:lnTo>
                        <a:pt x="299" y="51"/>
                      </a:lnTo>
                      <a:lnTo>
                        <a:pt x="318" y="53"/>
                      </a:lnTo>
                      <a:lnTo>
                        <a:pt x="336" y="56"/>
                      </a:lnTo>
                      <a:lnTo>
                        <a:pt x="355" y="58"/>
                      </a:lnTo>
                      <a:lnTo>
                        <a:pt x="374" y="60"/>
                      </a:lnTo>
                      <a:lnTo>
                        <a:pt x="393" y="64"/>
                      </a:lnTo>
                      <a:lnTo>
                        <a:pt x="411" y="66"/>
                      </a:lnTo>
                      <a:lnTo>
                        <a:pt x="430" y="68"/>
                      </a:lnTo>
                      <a:lnTo>
                        <a:pt x="448" y="71"/>
                      </a:lnTo>
                      <a:lnTo>
                        <a:pt x="466" y="74"/>
                      </a:lnTo>
                      <a:lnTo>
                        <a:pt x="485" y="76"/>
                      </a:lnTo>
                      <a:lnTo>
                        <a:pt x="504" y="79"/>
                      </a:lnTo>
                      <a:lnTo>
                        <a:pt x="523" y="81"/>
                      </a:lnTo>
                      <a:lnTo>
                        <a:pt x="541" y="84"/>
                      </a:lnTo>
                      <a:lnTo>
                        <a:pt x="560" y="87"/>
                      </a:lnTo>
                      <a:lnTo>
                        <a:pt x="562" y="87"/>
                      </a:lnTo>
                      <a:lnTo>
                        <a:pt x="563" y="86"/>
                      </a:lnTo>
                      <a:lnTo>
                        <a:pt x="564" y="83"/>
                      </a:lnTo>
                      <a:lnTo>
                        <a:pt x="563" y="82"/>
                      </a:lnTo>
                      <a:lnTo>
                        <a:pt x="529" y="74"/>
                      </a:lnTo>
                      <a:lnTo>
                        <a:pt x="493" y="67"/>
                      </a:lnTo>
                      <a:lnTo>
                        <a:pt x="458" y="61"/>
                      </a:lnTo>
                      <a:lnTo>
                        <a:pt x="423" y="56"/>
                      </a:lnTo>
                      <a:lnTo>
                        <a:pt x="388" y="51"/>
                      </a:lnTo>
                      <a:lnTo>
                        <a:pt x="352" y="46"/>
                      </a:lnTo>
                      <a:lnTo>
                        <a:pt x="317" y="42"/>
                      </a:lnTo>
                      <a:lnTo>
                        <a:pt x="282" y="37"/>
                      </a:lnTo>
                      <a:lnTo>
                        <a:pt x="246" y="34"/>
                      </a:lnTo>
                      <a:lnTo>
                        <a:pt x="211" y="29"/>
                      </a:lnTo>
                      <a:lnTo>
                        <a:pt x="175" y="24"/>
                      </a:lnTo>
                      <a:lnTo>
                        <a:pt x="140" y="21"/>
                      </a:lnTo>
                      <a:lnTo>
                        <a:pt x="105" y="16"/>
                      </a:lnTo>
                      <a:lnTo>
                        <a:pt x="70" y="12"/>
                      </a:lnTo>
                      <a:lnTo>
                        <a:pt x="35" y="6"/>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8" name="Freeform 101"/>
                <p:cNvSpPr>
                  <a:spLocks/>
                </p:cNvSpPr>
                <p:nvPr/>
              </p:nvSpPr>
              <p:spPr bwMode="auto">
                <a:xfrm rot="-2279333">
                  <a:off x="566" y="3069"/>
                  <a:ext cx="204" cy="26"/>
                </a:xfrm>
                <a:custGeom>
                  <a:avLst/>
                  <a:gdLst>
                    <a:gd name="T0" fmla="*/ 1 w 408"/>
                    <a:gd name="T1" fmla="*/ 1 h 52"/>
                    <a:gd name="T2" fmla="*/ 1 w 408"/>
                    <a:gd name="T3" fmla="*/ 1 h 52"/>
                    <a:gd name="T4" fmla="*/ 1 w 408"/>
                    <a:gd name="T5" fmla="*/ 1 h 52"/>
                    <a:gd name="T6" fmla="*/ 1 w 408"/>
                    <a:gd name="T7" fmla="*/ 1 h 52"/>
                    <a:gd name="T8" fmla="*/ 1 w 408"/>
                    <a:gd name="T9" fmla="*/ 1 h 52"/>
                    <a:gd name="T10" fmla="*/ 1 w 408"/>
                    <a:gd name="T11" fmla="*/ 1 h 52"/>
                    <a:gd name="T12" fmla="*/ 1 w 408"/>
                    <a:gd name="T13" fmla="*/ 1 h 52"/>
                    <a:gd name="T14" fmla="*/ 1 w 408"/>
                    <a:gd name="T15" fmla="*/ 1 h 52"/>
                    <a:gd name="T16" fmla="*/ 1 w 408"/>
                    <a:gd name="T17" fmla="*/ 1 h 52"/>
                    <a:gd name="T18" fmla="*/ 1 w 408"/>
                    <a:gd name="T19" fmla="*/ 1 h 52"/>
                    <a:gd name="T20" fmla="*/ 1 w 408"/>
                    <a:gd name="T21" fmla="*/ 1 h 52"/>
                    <a:gd name="T22" fmla="*/ 1 w 408"/>
                    <a:gd name="T23" fmla="*/ 1 h 52"/>
                    <a:gd name="T24" fmla="*/ 1 w 408"/>
                    <a:gd name="T25" fmla="*/ 1 h 52"/>
                    <a:gd name="T26" fmla="*/ 1 w 408"/>
                    <a:gd name="T27" fmla="*/ 1 h 52"/>
                    <a:gd name="T28" fmla="*/ 1 w 408"/>
                    <a:gd name="T29" fmla="*/ 1 h 52"/>
                    <a:gd name="T30" fmla="*/ 1 w 408"/>
                    <a:gd name="T31" fmla="*/ 1 h 52"/>
                    <a:gd name="T32" fmla="*/ 1 w 408"/>
                    <a:gd name="T33" fmla="*/ 0 h 52"/>
                    <a:gd name="T34" fmla="*/ 1 w 408"/>
                    <a:gd name="T35" fmla="*/ 1 h 52"/>
                    <a:gd name="T36" fmla="*/ 1 w 408"/>
                    <a:gd name="T37" fmla="*/ 1 h 52"/>
                    <a:gd name="T38" fmla="*/ 0 w 408"/>
                    <a:gd name="T39" fmla="*/ 1 h 52"/>
                    <a:gd name="T40" fmla="*/ 1 w 408"/>
                    <a:gd name="T41" fmla="*/ 1 h 52"/>
                    <a:gd name="T42" fmla="*/ 1 w 408"/>
                    <a:gd name="T43" fmla="*/ 1 h 52"/>
                    <a:gd name="T44" fmla="*/ 1 w 408"/>
                    <a:gd name="T45" fmla="*/ 1 h 52"/>
                    <a:gd name="T46" fmla="*/ 1 w 408"/>
                    <a:gd name="T47" fmla="*/ 1 h 52"/>
                    <a:gd name="T48" fmla="*/ 1 w 408"/>
                    <a:gd name="T49" fmla="*/ 1 h 52"/>
                    <a:gd name="T50" fmla="*/ 1 w 408"/>
                    <a:gd name="T51" fmla="*/ 1 h 52"/>
                    <a:gd name="T52" fmla="*/ 1 w 408"/>
                    <a:gd name="T53" fmla="*/ 1 h 52"/>
                    <a:gd name="T54" fmla="*/ 1 w 408"/>
                    <a:gd name="T55" fmla="*/ 1 h 52"/>
                    <a:gd name="T56" fmla="*/ 1 w 408"/>
                    <a:gd name="T57" fmla="*/ 1 h 52"/>
                    <a:gd name="T58" fmla="*/ 1 w 408"/>
                    <a:gd name="T59" fmla="*/ 1 h 52"/>
                    <a:gd name="T60" fmla="*/ 1 w 408"/>
                    <a:gd name="T61" fmla="*/ 1 h 52"/>
                    <a:gd name="T62" fmla="*/ 1 w 408"/>
                    <a:gd name="T63" fmla="*/ 1 h 52"/>
                    <a:gd name="T64" fmla="*/ 1 w 408"/>
                    <a:gd name="T65" fmla="*/ 1 h 52"/>
                    <a:gd name="T66" fmla="*/ 1 w 408"/>
                    <a:gd name="T67" fmla="*/ 1 h 52"/>
                    <a:gd name="T68" fmla="*/ 1 w 408"/>
                    <a:gd name="T69" fmla="*/ 1 h 52"/>
                    <a:gd name="T70" fmla="*/ 1 w 408"/>
                    <a:gd name="T71" fmla="*/ 1 h 52"/>
                    <a:gd name="T72" fmla="*/ 1 w 408"/>
                    <a:gd name="T73" fmla="*/ 1 h 52"/>
                    <a:gd name="T74" fmla="*/ 1 w 408"/>
                    <a:gd name="T75" fmla="*/ 1 h 52"/>
                    <a:gd name="T76" fmla="*/ 1 w 408"/>
                    <a:gd name="T77" fmla="*/ 1 h 52"/>
                    <a:gd name="T78" fmla="*/ 1 w 408"/>
                    <a:gd name="T79" fmla="*/ 1 h 52"/>
                    <a:gd name="T80" fmla="*/ 1 w 408"/>
                    <a:gd name="T81" fmla="*/ 1 h 52"/>
                    <a:gd name="T82" fmla="*/ 1 w 408"/>
                    <a:gd name="T83" fmla="*/ 1 h 52"/>
                    <a:gd name="T84" fmla="*/ 1 w 408"/>
                    <a:gd name="T85" fmla="*/ 1 h 52"/>
                    <a:gd name="T86" fmla="*/ 1 w 408"/>
                    <a:gd name="T87" fmla="*/ 1 h 52"/>
                    <a:gd name="T88" fmla="*/ 1 w 408"/>
                    <a:gd name="T89" fmla="*/ 1 h 52"/>
                    <a:gd name="T90" fmla="*/ 1 w 408"/>
                    <a:gd name="T91" fmla="*/ 1 h 52"/>
                    <a:gd name="T92" fmla="*/ 1 w 408"/>
                    <a:gd name="T93" fmla="*/ 1 h 52"/>
                    <a:gd name="T94" fmla="*/ 1 w 408"/>
                    <a:gd name="T95" fmla="*/ 1 h 52"/>
                    <a:gd name="T96" fmla="*/ 1 w 408"/>
                    <a:gd name="T97" fmla="*/ 1 h 52"/>
                    <a:gd name="T98" fmla="*/ 1 w 408"/>
                    <a:gd name="T99" fmla="*/ 1 h 52"/>
                    <a:gd name="T100" fmla="*/ 1 w 408"/>
                    <a:gd name="T101" fmla="*/ 1 h 52"/>
                    <a:gd name="T102" fmla="*/ 1 w 408"/>
                    <a:gd name="T103" fmla="*/ 1 h 52"/>
                    <a:gd name="T104" fmla="*/ 1 w 408"/>
                    <a:gd name="T105" fmla="*/ 1 h 52"/>
                    <a:gd name="T106" fmla="*/ 1 w 408"/>
                    <a:gd name="T107" fmla="*/ 1 h 52"/>
                    <a:gd name="T108" fmla="*/ 1 w 408"/>
                    <a:gd name="T109" fmla="*/ 1 h 52"/>
                    <a:gd name="T110" fmla="*/ 1 w 408"/>
                    <a:gd name="T111" fmla="*/ 1 h 52"/>
                    <a:gd name="T112" fmla="*/ 1 w 408"/>
                    <a:gd name="T113" fmla="*/ 1 h 52"/>
                    <a:gd name="T114" fmla="*/ 1 w 408"/>
                    <a:gd name="T115" fmla="*/ 1 h 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2"/>
                    <a:gd name="T176" fmla="*/ 408 w 408"/>
                    <a:gd name="T177" fmla="*/ 52 h 5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2">
                      <a:moveTo>
                        <a:pt x="408" y="51"/>
                      </a:moveTo>
                      <a:lnTo>
                        <a:pt x="382" y="48"/>
                      </a:lnTo>
                      <a:lnTo>
                        <a:pt x="358" y="43"/>
                      </a:lnTo>
                      <a:lnTo>
                        <a:pt x="333" y="40"/>
                      </a:lnTo>
                      <a:lnTo>
                        <a:pt x="307" y="36"/>
                      </a:lnTo>
                      <a:lnTo>
                        <a:pt x="283" y="33"/>
                      </a:lnTo>
                      <a:lnTo>
                        <a:pt x="258" y="30"/>
                      </a:lnTo>
                      <a:lnTo>
                        <a:pt x="232" y="27"/>
                      </a:lnTo>
                      <a:lnTo>
                        <a:pt x="207" y="23"/>
                      </a:lnTo>
                      <a:lnTo>
                        <a:pt x="183" y="20"/>
                      </a:lnTo>
                      <a:lnTo>
                        <a:pt x="158" y="18"/>
                      </a:lnTo>
                      <a:lnTo>
                        <a:pt x="132" y="14"/>
                      </a:lnTo>
                      <a:lnTo>
                        <a:pt x="107" y="12"/>
                      </a:lnTo>
                      <a:lnTo>
                        <a:pt x="82" y="9"/>
                      </a:lnTo>
                      <a:lnTo>
                        <a:pt x="57" y="6"/>
                      </a:lnTo>
                      <a:lnTo>
                        <a:pt x="32" y="3"/>
                      </a:lnTo>
                      <a:lnTo>
                        <a:pt x="7" y="0"/>
                      </a:lnTo>
                      <a:lnTo>
                        <a:pt x="3" y="2"/>
                      </a:lnTo>
                      <a:lnTo>
                        <a:pt x="1" y="5"/>
                      </a:lnTo>
                      <a:lnTo>
                        <a:pt x="0" y="9"/>
                      </a:lnTo>
                      <a:lnTo>
                        <a:pt x="1" y="11"/>
                      </a:lnTo>
                      <a:lnTo>
                        <a:pt x="11" y="14"/>
                      </a:lnTo>
                      <a:lnTo>
                        <a:pt x="21" y="18"/>
                      </a:lnTo>
                      <a:lnTo>
                        <a:pt x="31" y="19"/>
                      </a:lnTo>
                      <a:lnTo>
                        <a:pt x="41" y="20"/>
                      </a:lnTo>
                      <a:lnTo>
                        <a:pt x="52" y="21"/>
                      </a:lnTo>
                      <a:lnTo>
                        <a:pt x="62" y="21"/>
                      </a:lnTo>
                      <a:lnTo>
                        <a:pt x="72" y="22"/>
                      </a:lnTo>
                      <a:lnTo>
                        <a:pt x="83" y="23"/>
                      </a:lnTo>
                      <a:lnTo>
                        <a:pt x="97" y="25"/>
                      </a:lnTo>
                      <a:lnTo>
                        <a:pt x="110" y="26"/>
                      </a:lnTo>
                      <a:lnTo>
                        <a:pt x="124" y="27"/>
                      </a:lnTo>
                      <a:lnTo>
                        <a:pt x="138" y="28"/>
                      </a:lnTo>
                      <a:lnTo>
                        <a:pt x="151" y="29"/>
                      </a:lnTo>
                      <a:lnTo>
                        <a:pt x="165" y="29"/>
                      </a:lnTo>
                      <a:lnTo>
                        <a:pt x="178" y="30"/>
                      </a:lnTo>
                      <a:lnTo>
                        <a:pt x="192" y="32"/>
                      </a:lnTo>
                      <a:lnTo>
                        <a:pt x="206" y="33"/>
                      </a:lnTo>
                      <a:lnTo>
                        <a:pt x="219" y="34"/>
                      </a:lnTo>
                      <a:lnTo>
                        <a:pt x="232" y="35"/>
                      </a:lnTo>
                      <a:lnTo>
                        <a:pt x="246" y="36"/>
                      </a:lnTo>
                      <a:lnTo>
                        <a:pt x="259" y="37"/>
                      </a:lnTo>
                      <a:lnTo>
                        <a:pt x="272" y="38"/>
                      </a:lnTo>
                      <a:lnTo>
                        <a:pt x="285" y="41"/>
                      </a:lnTo>
                      <a:lnTo>
                        <a:pt x="298" y="42"/>
                      </a:lnTo>
                      <a:lnTo>
                        <a:pt x="312" y="43"/>
                      </a:lnTo>
                      <a:lnTo>
                        <a:pt x="325" y="45"/>
                      </a:lnTo>
                      <a:lnTo>
                        <a:pt x="338" y="47"/>
                      </a:lnTo>
                      <a:lnTo>
                        <a:pt x="352" y="48"/>
                      </a:lnTo>
                      <a:lnTo>
                        <a:pt x="366" y="49"/>
                      </a:lnTo>
                      <a:lnTo>
                        <a:pt x="380" y="50"/>
                      </a:lnTo>
                      <a:lnTo>
                        <a:pt x="394" y="51"/>
                      </a:lnTo>
                      <a:lnTo>
                        <a:pt x="408" y="52"/>
                      </a:lnTo>
                      <a:lnTo>
                        <a:pt x="408"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9" name="Freeform 102"/>
                <p:cNvSpPr>
                  <a:spLocks/>
                </p:cNvSpPr>
                <p:nvPr/>
              </p:nvSpPr>
              <p:spPr bwMode="auto">
                <a:xfrm rot="-2279333">
                  <a:off x="530" y="3149"/>
                  <a:ext cx="35" cy="9"/>
                </a:xfrm>
                <a:custGeom>
                  <a:avLst/>
                  <a:gdLst>
                    <a:gd name="T0" fmla="*/ 0 w 71"/>
                    <a:gd name="T1" fmla="*/ 0 h 20"/>
                    <a:gd name="T2" fmla="*/ 0 w 71"/>
                    <a:gd name="T3" fmla="*/ 0 h 20"/>
                    <a:gd name="T4" fmla="*/ 0 w 71"/>
                    <a:gd name="T5" fmla="*/ 0 h 20"/>
                    <a:gd name="T6" fmla="*/ 0 w 71"/>
                    <a:gd name="T7" fmla="*/ 0 h 20"/>
                    <a:gd name="T8" fmla="*/ 0 w 71"/>
                    <a:gd name="T9" fmla="*/ 0 h 20"/>
                    <a:gd name="T10" fmla="*/ 0 w 71"/>
                    <a:gd name="T11" fmla="*/ 0 h 20"/>
                    <a:gd name="T12" fmla="*/ 0 w 71"/>
                    <a:gd name="T13" fmla="*/ 0 h 20"/>
                    <a:gd name="T14" fmla="*/ 0 w 71"/>
                    <a:gd name="T15" fmla="*/ 0 h 20"/>
                    <a:gd name="T16" fmla="*/ 0 w 71"/>
                    <a:gd name="T17" fmla="*/ 0 h 20"/>
                    <a:gd name="T18" fmla="*/ 0 w 71"/>
                    <a:gd name="T19" fmla="*/ 0 h 20"/>
                    <a:gd name="T20" fmla="*/ 0 w 71"/>
                    <a:gd name="T21" fmla="*/ 0 h 20"/>
                    <a:gd name="T22" fmla="*/ 0 w 71"/>
                    <a:gd name="T23" fmla="*/ 0 h 20"/>
                    <a:gd name="T24" fmla="*/ 0 w 71"/>
                    <a:gd name="T25" fmla="*/ 0 h 20"/>
                    <a:gd name="T26" fmla="*/ 0 w 71"/>
                    <a:gd name="T27" fmla="*/ 0 h 20"/>
                    <a:gd name="T28" fmla="*/ 0 w 71"/>
                    <a:gd name="T29" fmla="*/ 0 h 20"/>
                    <a:gd name="T30" fmla="*/ 0 w 71"/>
                    <a:gd name="T31" fmla="*/ 0 h 20"/>
                    <a:gd name="T32" fmla="*/ 0 w 71"/>
                    <a:gd name="T33" fmla="*/ 0 h 20"/>
                    <a:gd name="T34" fmla="*/ 0 w 71"/>
                    <a:gd name="T35" fmla="*/ 0 h 20"/>
                    <a:gd name="T36" fmla="*/ 0 w 71"/>
                    <a:gd name="T37" fmla="*/ 0 h 20"/>
                    <a:gd name="T38" fmla="*/ 0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0"/>
                      </a:lnTo>
                      <a:lnTo>
                        <a:pt x="24" y="13"/>
                      </a:lnTo>
                      <a:lnTo>
                        <a:pt x="32" y="16"/>
                      </a:lnTo>
                      <a:lnTo>
                        <a:pt x="40" y="18"/>
                      </a:lnTo>
                      <a:lnTo>
                        <a:pt x="48" y="20"/>
                      </a:lnTo>
                      <a:lnTo>
                        <a:pt x="56" y="20"/>
                      </a:lnTo>
                      <a:lnTo>
                        <a:pt x="64" y="18"/>
                      </a:lnTo>
                      <a:lnTo>
                        <a:pt x="67" y="16"/>
                      </a:lnTo>
                      <a:lnTo>
                        <a:pt x="71" y="10"/>
                      </a:lnTo>
                      <a:lnTo>
                        <a:pt x="71" y="6"/>
                      </a:lnTo>
                      <a:lnTo>
                        <a:pt x="69" y="3"/>
                      </a:lnTo>
                      <a:lnTo>
                        <a:pt x="61" y="1"/>
                      </a:lnTo>
                      <a:lnTo>
                        <a:pt x="51" y="0"/>
                      </a:lnTo>
                      <a:lnTo>
                        <a:pt x="43" y="0"/>
                      </a:lnTo>
                      <a:lnTo>
                        <a:pt x="35" y="0"/>
                      </a:lnTo>
                      <a:lnTo>
                        <a:pt x="26" y="1"/>
                      </a:lnTo>
                      <a:lnTo>
                        <a:pt x="18" y="1"/>
                      </a:lnTo>
                      <a:lnTo>
                        <a:pt x="9" y="3"/>
                      </a:lnTo>
                      <a:lnTo>
                        <a:pt x="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0" name="Freeform 103"/>
                <p:cNvSpPr>
                  <a:spLocks/>
                </p:cNvSpPr>
                <p:nvPr/>
              </p:nvSpPr>
              <p:spPr bwMode="auto">
                <a:xfrm rot="-2279333">
                  <a:off x="584" y="3112"/>
                  <a:ext cx="204" cy="25"/>
                </a:xfrm>
                <a:custGeom>
                  <a:avLst/>
                  <a:gdLst>
                    <a:gd name="T0" fmla="*/ 0 w 409"/>
                    <a:gd name="T1" fmla="*/ 0 h 51"/>
                    <a:gd name="T2" fmla="*/ 0 w 409"/>
                    <a:gd name="T3" fmla="*/ 0 h 51"/>
                    <a:gd name="T4" fmla="*/ 0 w 409"/>
                    <a:gd name="T5" fmla="*/ 0 h 51"/>
                    <a:gd name="T6" fmla="*/ 0 w 409"/>
                    <a:gd name="T7" fmla="*/ 0 h 51"/>
                    <a:gd name="T8" fmla="*/ 0 w 409"/>
                    <a:gd name="T9" fmla="*/ 0 h 51"/>
                    <a:gd name="T10" fmla="*/ 0 w 409"/>
                    <a:gd name="T11" fmla="*/ 0 h 51"/>
                    <a:gd name="T12" fmla="*/ 0 w 409"/>
                    <a:gd name="T13" fmla="*/ 0 h 51"/>
                    <a:gd name="T14" fmla="*/ 0 w 409"/>
                    <a:gd name="T15" fmla="*/ 0 h 51"/>
                    <a:gd name="T16" fmla="*/ 0 w 409"/>
                    <a:gd name="T17" fmla="*/ 0 h 51"/>
                    <a:gd name="T18" fmla="*/ 0 w 409"/>
                    <a:gd name="T19" fmla="*/ 0 h 51"/>
                    <a:gd name="T20" fmla="*/ 0 w 409"/>
                    <a:gd name="T21" fmla="*/ 0 h 51"/>
                    <a:gd name="T22" fmla="*/ 0 w 409"/>
                    <a:gd name="T23" fmla="*/ 0 h 51"/>
                    <a:gd name="T24" fmla="*/ 0 w 409"/>
                    <a:gd name="T25" fmla="*/ 0 h 51"/>
                    <a:gd name="T26" fmla="*/ 0 w 409"/>
                    <a:gd name="T27" fmla="*/ 0 h 51"/>
                    <a:gd name="T28" fmla="*/ 0 w 409"/>
                    <a:gd name="T29" fmla="*/ 0 h 51"/>
                    <a:gd name="T30" fmla="*/ 0 w 409"/>
                    <a:gd name="T31" fmla="*/ 0 h 51"/>
                    <a:gd name="T32" fmla="*/ 0 w 409"/>
                    <a:gd name="T33" fmla="*/ 0 h 51"/>
                    <a:gd name="T34" fmla="*/ 0 w 409"/>
                    <a:gd name="T35" fmla="*/ 0 h 51"/>
                    <a:gd name="T36" fmla="*/ 0 w 409"/>
                    <a:gd name="T37" fmla="*/ 0 h 51"/>
                    <a:gd name="T38" fmla="*/ 0 w 409"/>
                    <a:gd name="T39" fmla="*/ 0 h 51"/>
                    <a:gd name="T40" fmla="*/ 0 w 409"/>
                    <a:gd name="T41" fmla="*/ 0 h 51"/>
                    <a:gd name="T42" fmla="*/ 0 w 409"/>
                    <a:gd name="T43" fmla="*/ 0 h 51"/>
                    <a:gd name="T44" fmla="*/ 0 w 409"/>
                    <a:gd name="T45" fmla="*/ 0 h 51"/>
                    <a:gd name="T46" fmla="*/ 0 w 409"/>
                    <a:gd name="T47" fmla="*/ 0 h 51"/>
                    <a:gd name="T48" fmla="*/ 0 w 409"/>
                    <a:gd name="T49" fmla="*/ 0 h 51"/>
                    <a:gd name="T50" fmla="*/ 0 w 409"/>
                    <a:gd name="T51" fmla="*/ 0 h 51"/>
                    <a:gd name="T52" fmla="*/ 0 w 409"/>
                    <a:gd name="T53" fmla="*/ 0 h 51"/>
                    <a:gd name="T54" fmla="*/ 0 w 409"/>
                    <a:gd name="T55" fmla="*/ 0 h 51"/>
                    <a:gd name="T56" fmla="*/ 0 w 409"/>
                    <a:gd name="T57" fmla="*/ 0 h 51"/>
                    <a:gd name="T58" fmla="*/ 0 w 409"/>
                    <a:gd name="T59" fmla="*/ 0 h 51"/>
                    <a:gd name="T60" fmla="*/ 0 w 409"/>
                    <a:gd name="T61" fmla="*/ 0 h 51"/>
                    <a:gd name="T62" fmla="*/ 0 w 409"/>
                    <a:gd name="T63" fmla="*/ 0 h 51"/>
                    <a:gd name="T64" fmla="*/ 0 w 409"/>
                    <a:gd name="T65" fmla="*/ 0 h 51"/>
                    <a:gd name="T66" fmla="*/ 0 w 409"/>
                    <a:gd name="T67" fmla="*/ 0 h 51"/>
                    <a:gd name="T68" fmla="*/ 0 w 409"/>
                    <a:gd name="T69" fmla="*/ 0 h 51"/>
                    <a:gd name="T70" fmla="*/ 0 w 409"/>
                    <a:gd name="T71" fmla="*/ 0 h 51"/>
                    <a:gd name="T72" fmla="*/ 0 w 409"/>
                    <a:gd name="T73" fmla="*/ 0 h 51"/>
                    <a:gd name="T74" fmla="*/ 0 w 409"/>
                    <a:gd name="T75" fmla="*/ 0 h 51"/>
                    <a:gd name="T76" fmla="*/ 0 w 409"/>
                    <a:gd name="T77" fmla="*/ 0 h 51"/>
                    <a:gd name="T78" fmla="*/ 0 w 409"/>
                    <a:gd name="T79" fmla="*/ 0 h 51"/>
                    <a:gd name="T80" fmla="*/ 0 w 409"/>
                    <a:gd name="T81" fmla="*/ 0 h 51"/>
                    <a:gd name="T82" fmla="*/ 0 w 409"/>
                    <a:gd name="T83" fmla="*/ 0 h 51"/>
                    <a:gd name="T84" fmla="*/ 0 w 409"/>
                    <a:gd name="T85" fmla="*/ 0 h 51"/>
                    <a:gd name="T86" fmla="*/ 0 w 409"/>
                    <a:gd name="T87" fmla="*/ 0 h 51"/>
                    <a:gd name="T88" fmla="*/ 0 w 409"/>
                    <a:gd name="T89" fmla="*/ 0 h 51"/>
                    <a:gd name="T90" fmla="*/ 0 w 409"/>
                    <a:gd name="T91" fmla="*/ 0 h 51"/>
                    <a:gd name="T92" fmla="*/ 0 w 409"/>
                    <a:gd name="T93" fmla="*/ 0 h 51"/>
                    <a:gd name="T94" fmla="*/ 0 w 409"/>
                    <a:gd name="T95" fmla="*/ 0 h 51"/>
                    <a:gd name="T96" fmla="*/ 0 w 409"/>
                    <a:gd name="T97" fmla="*/ 0 h 51"/>
                    <a:gd name="T98" fmla="*/ 0 w 409"/>
                    <a:gd name="T99" fmla="*/ 0 h 51"/>
                    <a:gd name="T100" fmla="*/ 0 w 409"/>
                    <a:gd name="T101" fmla="*/ 0 h 51"/>
                    <a:gd name="T102" fmla="*/ 0 w 409"/>
                    <a:gd name="T103" fmla="*/ 0 h 51"/>
                    <a:gd name="T104" fmla="*/ 0 w 409"/>
                    <a:gd name="T105" fmla="*/ 0 h 51"/>
                    <a:gd name="T106" fmla="*/ 0 w 409"/>
                    <a:gd name="T107" fmla="*/ 0 h 51"/>
                    <a:gd name="T108" fmla="*/ 0 w 409"/>
                    <a:gd name="T109" fmla="*/ 0 h 51"/>
                    <a:gd name="T110" fmla="*/ 0 w 409"/>
                    <a:gd name="T111" fmla="*/ 0 h 51"/>
                    <a:gd name="T112" fmla="*/ 0 w 409"/>
                    <a:gd name="T113" fmla="*/ 0 h 51"/>
                    <a:gd name="T114" fmla="*/ 0 w 409"/>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1"/>
                      </a:moveTo>
                      <a:lnTo>
                        <a:pt x="383" y="48"/>
                      </a:lnTo>
                      <a:lnTo>
                        <a:pt x="358" y="43"/>
                      </a:lnTo>
                      <a:lnTo>
                        <a:pt x="334" y="39"/>
                      </a:lnTo>
                      <a:lnTo>
                        <a:pt x="308" y="36"/>
                      </a:lnTo>
                      <a:lnTo>
                        <a:pt x="283" y="33"/>
                      </a:lnTo>
                      <a:lnTo>
                        <a:pt x="258" y="29"/>
                      </a:lnTo>
                      <a:lnTo>
                        <a:pt x="232" y="26"/>
                      </a:lnTo>
                      <a:lnTo>
                        <a:pt x="208" y="23"/>
                      </a:lnTo>
                      <a:lnTo>
                        <a:pt x="183" y="20"/>
                      </a:lnTo>
                      <a:lnTo>
                        <a:pt x="157" y="18"/>
                      </a:lnTo>
                      <a:lnTo>
                        <a:pt x="132" y="14"/>
                      </a:lnTo>
                      <a:lnTo>
                        <a:pt x="107" y="12"/>
                      </a:lnTo>
                      <a:lnTo>
                        <a:pt x="81" y="8"/>
                      </a:lnTo>
                      <a:lnTo>
                        <a:pt x="57" y="6"/>
                      </a:lnTo>
                      <a:lnTo>
                        <a:pt x="32" y="3"/>
                      </a:lnTo>
                      <a:lnTo>
                        <a:pt x="7" y="0"/>
                      </a:lnTo>
                      <a:lnTo>
                        <a:pt x="3" y="1"/>
                      </a:lnTo>
                      <a:lnTo>
                        <a:pt x="1" y="5"/>
                      </a:lnTo>
                      <a:lnTo>
                        <a:pt x="0" y="8"/>
                      </a:lnTo>
                      <a:lnTo>
                        <a:pt x="2" y="11"/>
                      </a:lnTo>
                      <a:lnTo>
                        <a:pt x="11" y="14"/>
                      </a:lnTo>
                      <a:lnTo>
                        <a:pt x="21" y="16"/>
                      </a:lnTo>
                      <a:lnTo>
                        <a:pt x="31" y="19"/>
                      </a:lnTo>
                      <a:lnTo>
                        <a:pt x="41" y="20"/>
                      </a:lnTo>
                      <a:lnTo>
                        <a:pt x="51" y="20"/>
                      </a:lnTo>
                      <a:lnTo>
                        <a:pt x="62" y="21"/>
                      </a:lnTo>
                      <a:lnTo>
                        <a:pt x="72" y="21"/>
                      </a:lnTo>
                      <a:lnTo>
                        <a:pt x="83" y="22"/>
                      </a:lnTo>
                      <a:lnTo>
                        <a:pt x="96" y="23"/>
                      </a:lnTo>
                      <a:lnTo>
                        <a:pt x="110" y="25"/>
                      </a:lnTo>
                      <a:lnTo>
                        <a:pt x="124" y="26"/>
                      </a:lnTo>
                      <a:lnTo>
                        <a:pt x="138" y="27"/>
                      </a:lnTo>
                      <a:lnTo>
                        <a:pt x="152" y="28"/>
                      </a:lnTo>
                      <a:lnTo>
                        <a:pt x="165" y="29"/>
                      </a:lnTo>
                      <a:lnTo>
                        <a:pt x="178" y="30"/>
                      </a:lnTo>
                      <a:lnTo>
                        <a:pt x="192" y="31"/>
                      </a:lnTo>
                      <a:lnTo>
                        <a:pt x="206" y="33"/>
                      </a:lnTo>
                      <a:lnTo>
                        <a:pt x="218" y="34"/>
                      </a:lnTo>
                      <a:lnTo>
                        <a:pt x="232" y="35"/>
                      </a:lnTo>
                      <a:lnTo>
                        <a:pt x="246" y="36"/>
                      </a:lnTo>
                      <a:lnTo>
                        <a:pt x="259" y="37"/>
                      </a:lnTo>
                      <a:lnTo>
                        <a:pt x="273" y="39"/>
                      </a:lnTo>
                      <a:lnTo>
                        <a:pt x="285" y="41"/>
                      </a:lnTo>
                      <a:lnTo>
                        <a:pt x="299" y="42"/>
                      </a:lnTo>
                      <a:lnTo>
                        <a:pt x="312" y="44"/>
                      </a:lnTo>
                      <a:lnTo>
                        <a:pt x="326" y="45"/>
                      </a:lnTo>
                      <a:lnTo>
                        <a:pt x="339" y="46"/>
                      </a:lnTo>
                      <a:lnTo>
                        <a:pt x="352" y="48"/>
                      </a:lnTo>
                      <a:lnTo>
                        <a:pt x="366" y="49"/>
                      </a:lnTo>
                      <a:lnTo>
                        <a:pt x="380" y="50"/>
                      </a:lnTo>
                      <a:lnTo>
                        <a:pt x="394" y="51"/>
                      </a:lnTo>
                      <a:lnTo>
                        <a:pt x="407" y="51"/>
                      </a:lnTo>
                      <a:lnTo>
                        <a:pt x="409"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1" name="Freeform 104"/>
                <p:cNvSpPr>
                  <a:spLocks/>
                </p:cNvSpPr>
                <p:nvPr/>
              </p:nvSpPr>
              <p:spPr bwMode="auto">
                <a:xfrm rot="-2279333">
                  <a:off x="548" y="3191"/>
                  <a:ext cx="36" cy="10"/>
                </a:xfrm>
                <a:custGeom>
                  <a:avLst/>
                  <a:gdLst>
                    <a:gd name="T0" fmla="*/ 0 w 72"/>
                    <a:gd name="T1" fmla="*/ 1 h 19"/>
                    <a:gd name="T2" fmla="*/ 1 w 72"/>
                    <a:gd name="T3" fmla="*/ 1 h 19"/>
                    <a:gd name="T4" fmla="*/ 1 w 72"/>
                    <a:gd name="T5" fmla="*/ 1 h 19"/>
                    <a:gd name="T6" fmla="*/ 1 w 72"/>
                    <a:gd name="T7" fmla="*/ 1 h 19"/>
                    <a:gd name="T8" fmla="*/ 1 w 72"/>
                    <a:gd name="T9" fmla="*/ 1 h 19"/>
                    <a:gd name="T10" fmla="*/ 1 w 72"/>
                    <a:gd name="T11" fmla="*/ 1 h 19"/>
                    <a:gd name="T12" fmla="*/ 1 w 72"/>
                    <a:gd name="T13" fmla="*/ 1 h 19"/>
                    <a:gd name="T14" fmla="*/ 1 w 72"/>
                    <a:gd name="T15" fmla="*/ 1 h 19"/>
                    <a:gd name="T16" fmla="*/ 1 w 72"/>
                    <a:gd name="T17" fmla="*/ 1 h 19"/>
                    <a:gd name="T18" fmla="*/ 1 w 72"/>
                    <a:gd name="T19" fmla="*/ 1 h 19"/>
                    <a:gd name="T20" fmla="*/ 1 w 72"/>
                    <a:gd name="T21" fmla="*/ 1 h 19"/>
                    <a:gd name="T22" fmla="*/ 1 w 72"/>
                    <a:gd name="T23" fmla="*/ 1 h 19"/>
                    <a:gd name="T24" fmla="*/ 1 w 72"/>
                    <a:gd name="T25" fmla="*/ 1 h 19"/>
                    <a:gd name="T26" fmla="*/ 1 w 72"/>
                    <a:gd name="T27" fmla="*/ 1 h 19"/>
                    <a:gd name="T28" fmla="*/ 1 w 72"/>
                    <a:gd name="T29" fmla="*/ 0 h 19"/>
                    <a:gd name="T30" fmla="*/ 1 w 72"/>
                    <a:gd name="T31" fmla="*/ 0 h 19"/>
                    <a:gd name="T32" fmla="*/ 1 w 72"/>
                    <a:gd name="T33" fmla="*/ 0 h 19"/>
                    <a:gd name="T34" fmla="*/ 1 w 72"/>
                    <a:gd name="T35" fmla="*/ 0 h 19"/>
                    <a:gd name="T36" fmla="*/ 1 w 72"/>
                    <a:gd name="T37" fmla="*/ 1 h 19"/>
                    <a:gd name="T38" fmla="*/ 1 w 72"/>
                    <a:gd name="T39" fmla="*/ 1 h 19"/>
                    <a:gd name="T40" fmla="*/ 0 w 72"/>
                    <a:gd name="T41" fmla="*/ 1 h 19"/>
                    <a:gd name="T42" fmla="*/ 0 w 72"/>
                    <a:gd name="T43" fmla="*/ 1 h 19"/>
                    <a:gd name="T44" fmla="*/ 0 w 72"/>
                    <a:gd name="T45" fmla="*/ 1 h 19"/>
                    <a:gd name="T46" fmla="*/ 0 w 72"/>
                    <a:gd name="T47" fmla="*/ 1 h 19"/>
                    <a:gd name="T48" fmla="*/ 0 w 72"/>
                    <a:gd name="T49" fmla="*/ 1 h 19"/>
                    <a:gd name="T50" fmla="*/ 0 w 72"/>
                    <a:gd name="T51" fmla="*/ 1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19"/>
                    <a:gd name="T80" fmla="*/ 72 w 72"/>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19">
                      <a:moveTo>
                        <a:pt x="0" y="4"/>
                      </a:moveTo>
                      <a:lnTo>
                        <a:pt x="9" y="7"/>
                      </a:lnTo>
                      <a:lnTo>
                        <a:pt x="17" y="10"/>
                      </a:lnTo>
                      <a:lnTo>
                        <a:pt x="24" y="13"/>
                      </a:lnTo>
                      <a:lnTo>
                        <a:pt x="32" y="16"/>
                      </a:lnTo>
                      <a:lnTo>
                        <a:pt x="40" y="18"/>
                      </a:lnTo>
                      <a:lnTo>
                        <a:pt x="48" y="19"/>
                      </a:lnTo>
                      <a:lnTo>
                        <a:pt x="56" y="19"/>
                      </a:lnTo>
                      <a:lnTo>
                        <a:pt x="64" y="18"/>
                      </a:lnTo>
                      <a:lnTo>
                        <a:pt x="67" y="16"/>
                      </a:lnTo>
                      <a:lnTo>
                        <a:pt x="71" y="10"/>
                      </a:lnTo>
                      <a:lnTo>
                        <a:pt x="72" y="6"/>
                      </a:lnTo>
                      <a:lnTo>
                        <a:pt x="70" y="3"/>
                      </a:lnTo>
                      <a:lnTo>
                        <a:pt x="60" y="1"/>
                      </a:lnTo>
                      <a:lnTo>
                        <a:pt x="52" y="0"/>
                      </a:lnTo>
                      <a:lnTo>
                        <a:pt x="43" y="0"/>
                      </a:lnTo>
                      <a:lnTo>
                        <a:pt x="35" y="0"/>
                      </a:lnTo>
                      <a:lnTo>
                        <a:pt x="26" y="0"/>
                      </a:lnTo>
                      <a:lnTo>
                        <a:pt x="18" y="1"/>
                      </a:lnTo>
                      <a:lnTo>
                        <a:pt x="9"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2" name="Freeform 105"/>
                <p:cNvSpPr>
                  <a:spLocks/>
                </p:cNvSpPr>
                <p:nvPr/>
              </p:nvSpPr>
              <p:spPr bwMode="auto">
                <a:xfrm rot="-2279333">
                  <a:off x="602" y="3155"/>
                  <a:ext cx="204" cy="25"/>
                </a:xfrm>
                <a:custGeom>
                  <a:avLst/>
                  <a:gdLst>
                    <a:gd name="T0" fmla="*/ 1 w 407"/>
                    <a:gd name="T1" fmla="*/ 0 h 51"/>
                    <a:gd name="T2" fmla="*/ 1 w 407"/>
                    <a:gd name="T3" fmla="*/ 0 h 51"/>
                    <a:gd name="T4" fmla="*/ 1 w 407"/>
                    <a:gd name="T5" fmla="*/ 0 h 51"/>
                    <a:gd name="T6" fmla="*/ 1 w 407"/>
                    <a:gd name="T7" fmla="*/ 0 h 51"/>
                    <a:gd name="T8" fmla="*/ 1 w 407"/>
                    <a:gd name="T9" fmla="*/ 0 h 51"/>
                    <a:gd name="T10" fmla="*/ 1 w 407"/>
                    <a:gd name="T11" fmla="*/ 0 h 51"/>
                    <a:gd name="T12" fmla="*/ 1 w 407"/>
                    <a:gd name="T13" fmla="*/ 0 h 51"/>
                    <a:gd name="T14" fmla="*/ 1 w 407"/>
                    <a:gd name="T15" fmla="*/ 0 h 51"/>
                    <a:gd name="T16" fmla="*/ 1 w 407"/>
                    <a:gd name="T17" fmla="*/ 0 h 51"/>
                    <a:gd name="T18" fmla="*/ 1 w 407"/>
                    <a:gd name="T19" fmla="*/ 0 h 51"/>
                    <a:gd name="T20" fmla="*/ 1 w 407"/>
                    <a:gd name="T21" fmla="*/ 0 h 51"/>
                    <a:gd name="T22" fmla="*/ 1 w 407"/>
                    <a:gd name="T23" fmla="*/ 0 h 51"/>
                    <a:gd name="T24" fmla="*/ 1 w 407"/>
                    <a:gd name="T25" fmla="*/ 0 h 51"/>
                    <a:gd name="T26" fmla="*/ 1 w 407"/>
                    <a:gd name="T27" fmla="*/ 0 h 51"/>
                    <a:gd name="T28" fmla="*/ 1 w 407"/>
                    <a:gd name="T29" fmla="*/ 0 h 51"/>
                    <a:gd name="T30" fmla="*/ 1 w 407"/>
                    <a:gd name="T31" fmla="*/ 0 h 51"/>
                    <a:gd name="T32" fmla="*/ 1 w 407"/>
                    <a:gd name="T33" fmla="*/ 0 h 51"/>
                    <a:gd name="T34" fmla="*/ 1 w 407"/>
                    <a:gd name="T35" fmla="*/ 0 h 51"/>
                    <a:gd name="T36" fmla="*/ 0 w 407"/>
                    <a:gd name="T37" fmla="*/ 0 h 51"/>
                    <a:gd name="T38" fmla="*/ 0 w 407"/>
                    <a:gd name="T39" fmla="*/ 0 h 51"/>
                    <a:gd name="T40" fmla="*/ 1 w 407"/>
                    <a:gd name="T41" fmla="*/ 0 h 51"/>
                    <a:gd name="T42" fmla="*/ 1 w 407"/>
                    <a:gd name="T43" fmla="*/ 0 h 51"/>
                    <a:gd name="T44" fmla="*/ 1 w 407"/>
                    <a:gd name="T45" fmla="*/ 0 h 51"/>
                    <a:gd name="T46" fmla="*/ 1 w 407"/>
                    <a:gd name="T47" fmla="*/ 0 h 51"/>
                    <a:gd name="T48" fmla="*/ 1 w 407"/>
                    <a:gd name="T49" fmla="*/ 0 h 51"/>
                    <a:gd name="T50" fmla="*/ 1 w 407"/>
                    <a:gd name="T51" fmla="*/ 0 h 51"/>
                    <a:gd name="T52" fmla="*/ 1 w 407"/>
                    <a:gd name="T53" fmla="*/ 0 h 51"/>
                    <a:gd name="T54" fmla="*/ 1 w 407"/>
                    <a:gd name="T55" fmla="*/ 0 h 51"/>
                    <a:gd name="T56" fmla="*/ 1 w 407"/>
                    <a:gd name="T57" fmla="*/ 0 h 51"/>
                    <a:gd name="T58" fmla="*/ 1 w 407"/>
                    <a:gd name="T59" fmla="*/ 0 h 51"/>
                    <a:gd name="T60" fmla="*/ 1 w 407"/>
                    <a:gd name="T61" fmla="*/ 0 h 51"/>
                    <a:gd name="T62" fmla="*/ 1 w 407"/>
                    <a:gd name="T63" fmla="*/ 0 h 51"/>
                    <a:gd name="T64" fmla="*/ 1 w 407"/>
                    <a:gd name="T65" fmla="*/ 0 h 51"/>
                    <a:gd name="T66" fmla="*/ 1 w 407"/>
                    <a:gd name="T67" fmla="*/ 0 h 51"/>
                    <a:gd name="T68" fmla="*/ 1 w 407"/>
                    <a:gd name="T69" fmla="*/ 0 h 51"/>
                    <a:gd name="T70" fmla="*/ 1 w 407"/>
                    <a:gd name="T71" fmla="*/ 0 h 51"/>
                    <a:gd name="T72" fmla="*/ 1 w 407"/>
                    <a:gd name="T73" fmla="*/ 0 h 51"/>
                    <a:gd name="T74" fmla="*/ 1 w 407"/>
                    <a:gd name="T75" fmla="*/ 0 h 51"/>
                    <a:gd name="T76" fmla="*/ 1 w 407"/>
                    <a:gd name="T77" fmla="*/ 0 h 51"/>
                    <a:gd name="T78" fmla="*/ 1 w 407"/>
                    <a:gd name="T79" fmla="*/ 0 h 51"/>
                    <a:gd name="T80" fmla="*/ 1 w 407"/>
                    <a:gd name="T81" fmla="*/ 0 h 51"/>
                    <a:gd name="T82" fmla="*/ 1 w 407"/>
                    <a:gd name="T83" fmla="*/ 0 h 51"/>
                    <a:gd name="T84" fmla="*/ 1 w 407"/>
                    <a:gd name="T85" fmla="*/ 0 h 51"/>
                    <a:gd name="T86" fmla="*/ 1 w 407"/>
                    <a:gd name="T87" fmla="*/ 0 h 51"/>
                    <a:gd name="T88" fmla="*/ 1 w 407"/>
                    <a:gd name="T89" fmla="*/ 0 h 51"/>
                    <a:gd name="T90" fmla="*/ 1 w 407"/>
                    <a:gd name="T91" fmla="*/ 0 h 51"/>
                    <a:gd name="T92" fmla="*/ 1 w 407"/>
                    <a:gd name="T93" fmla="*/ 0 h 51"/>
                    <a:gd name="T94" fmla="*/ 1 w 407"/>
                    <a:gd name="T95" fmla="*/ 0 h 51"/>
                    <a:gd name="T96" fmla="*/ 1 w 407"/>
                    <a:gd name="T97" fmla="*/ 0 h 51"/>
                    <a:gd name="T98" fmla="*/ 1 w 407"/>
                    <a:gd name="T99" fmla="*/ 0 h 51"/>
                    <a:gd name="T100" fmla="*/ 1 w 407"/>
                    <a:gd name="T101" fmla="*/ 0 h 51"/>
                    <a:gd name="T102" fmla="*/ 1 w 407"/>
                    <a:gd name="T103" fmla="*/ 0 h 51"/>
                    <a:gd name="T104" fmla="*/ 1 w 407"/>
                    <a:gd name="T105" fmla="*/ 0 h 51"/>
                    <a:gd name="T106" fmla="*/ 1 w 407"/>
                    <a:gd name="T107" fmla="*/ 0 h 51"/>
                    <a:gd name="T108" fmla="*/ 1 w 407"/>
                    <a:gd name="T109" fmla="*/ 0 h 51"/>
                    <a:gd name="T110" fmla="*/ 1 w 407"/>
                    <a:gd name="T111" fmla="*/ 0 h 51"/>
                    <a:gd name="T112" fmla="*/ 1 w 407"/>
                    <a:gd name="T113" fmla="*/ 0 h 51"/>
                    <a:gd name="T114" fmla="*/ 1 w 407"/>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7"/>
                    <a:gd name="T175" fmla="*/ 0 h 51"/>
                    <a:gd name="T176" fmla="*/ 407 w 407"/>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7" h="51">
                      <a:moveTo>
                        <a:pt x="407" y="51"/>
                      </a:moveTo>
                      <a:lnTo>
                        <a:pt x="382" y="47"/>
                      </a:lnTo>
                      <a:lnTo>
                        <a:pt x="358" y="43"/>
                      </a:lnTo>
                      <a:lnTo>
                        <a:pt x="332" y="39"/>
                      </a:lnTo>
                      <a:lnTo>
                        <a:pt x="307" y="36"/>
                      </a:lnTo>
                      <a:lnTo>
                        <a:pt x="282" y="32"/>
                      </a:lnTo>
                      <a:lnTo>
                        <a:pt x="258" y="29"/>
                      </a:lnTo>
                      <a:lnTo>
                        <a:pt x="232" y="26"/>
                      </a:lnTo>
                      <a:lnTo>
                        <a:pt x="207" y="22"/>
                      </a:lnTo>
                      <a:lnTo>
                        <a:pt x="182" y="20"/>
                      </a:lnTo>
                      <a:lnTo>
                        <a:pt x="156" y="16"/>
                      </a:lnTo>
                      <a:lnTo>
                        <a:pt x="131" y="14"/>
                      </a:lnTo>
                      <a:lnTo>
                        <a:pt x="106" y="11"/>
                      </a:lnTo>
                      <a:lnTo>
                        <a:pt x="80" y="8"/>
                      </a:lnTo>
                      <a:lnTo>
                        <a:pt x="56" y="6"/>
                      </a:lnTo>
                      <a:lnTo>
                        <a:pt x="31" y="2"/>
                      </a:lnTo>
                      <a:lnTo>
                        <a:pt x="5" y="0"/>
                      </a:lnTo>
                      <a:lnTo>
                        <a:pt x="3" y="1"/>
                      </a:lnTo>
                      <a:lnTo>
                        <a:pt x="0" y="5"/>
                      </a:lnTo>
                      <a:lnTo>
                        <a:pt x="0" y="7"/>
                      </a:lnTo>
                      <a:lnTo>
                        <a:pt x="1" y="9"/>
                      </a:lnTo>
                      <a:lnTo>
                        <a:pt x="11" y="13"/>
                      </a:lnTo>
                      <a:lnTo>
                        <a:pt x="20" y="16"/>
                      </a:lnTo>
                      <a:lnTo>
                        <a:pt x="31" y="17"/>
                      </a:lnTo>
                      <a:lnTo>
                        <a:pt x="41" y="19"/>
                      </a:lnTo>
                      <a:lnTo>
                        <a:pt x="50" y="20"/>
                      </a:lnTo>
                      <a:lnTo>
                        <a:pt x="61" y="21"/>
                      </a:lnTo>
                      <a:lnTo>
                        <a:pt x="71" y="21"/>
                      </a:lnTo>
                      <a:lnTo>
                        <a:pt x="81" y="22"/>
                      </a:lnTo>
                      <a:lnTo>
                        <a:pt x="95" y="23"/>
                      </a:lnTo>
                      <a:lnTo>
                        <a:pt x="109" y="24"/>
                      </a:lnTo>
                      <a:lnTo>
                        <a:pt x="123" y="26"/>
                      </a:lnTo>
                      <a:lnTo>
                        <a:pt x="137" y="27"/>
                      </a:lnTo>
                      <a:lnTo>
                        <a:pt x="150" y="28"/>
                      </a:lnTo>
                      <a:lnTo>
                        <a:pt x="164" y="29"/>
                      </a:lnTo>
                      <a:lnTo>
                        <a:pt x="178" y="30"/>
                      </a:lnTo>
                      <a:lnTo>
                        <a:pt x="192" y="31"/>
                      </a:lnTo>
                      <a:lnTo>
                        <a:pt x="206" y="32"/>
                      </a:lnTo>
                      <a:lnTo>
                        <a:pt x="218" y="34"/>
                      </a:lnTo>
                      <a:lnTo>
                        <a:pt x="232" y="35"/>
                      </a:lnTo>
                      <a:lnTo>
                        <a:pt x="245" y="36"/>
                      </a:lnTo>
                      <a:lnTo>
                        <a:pt x="259" y="38"/>
                      </a:lnTo>
                      <a:lnTo>
                        <a:pt x="271" y="39"/>
                      </a:lnTo>
                      <a:lnTo>
                        <a:pt x="285" y="41"/>
                      </a:lnTo>
                      <a:lnTo>
                        <a:pt x="298" y="43"/>
                      </a:lnTo>
                      <a:lnTo>
                        <a:pt x="312" y="44"/>
                      </a:lnTo>
                      <a:lnTo>
                        <a:pt x="326" y="45"/>
                      </a:lnTo>
                      <a:lnTo>
                        <a:pt x="338" y="46"/>
                      </a:lnTo>
                      <a:lnTo>
                        <a:pt x="352" y="47"/>
                      </a:lnTo>
                      <a:lnTo>
                        <a:pt x="366" y="49"/>
                      </a:lnTo>
                      <a:lnTo>
                        <a:pt x="380" y="50"/>
                      </a:lnTo>
                      <a:lnTo>
                        <a:pt x="394" y="51"/>
                      </a:lnTo>
                      <a:lnTo>
                        <a:pt x="40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3" name="Freeform 106"/>
                <p:cNvSpPr>
                  <a:spLocks/>
                </p:cNvSpPr>
                <p:nvPr/>
              </p:nvSpPr>
              <p:spPr bwMode="auto">
                <a:xfrm rot="-2279333">
                  <a:off x="566" y="3234"/>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5"/>
                      </a:moveTo>
                      <a:lnTo>
                        <a:pt x="8" y="8"/>
                      </a:lnTo>
                      <a:lnTo>
                        <a:pt x="16" y="10"/>
                      </a:lnTo>
                      <a:lnTo>
                        <a:pt x="23" y="13"/>
                      </a:lnTo>
                      <a:lnTo>
                        <a:pt x="31" y="17"/>
                      </a:lnTo>
                      <a:lnTo>
                        <a:pt x="39" y="19"/>
                      </a:lnTo>
                      <a:lnTo>
                        <a:pt x="48" y="20"/>
                      </a:lnTo>
                      <a:lnTo>
                        <a:pt x="56" y="20"/>
                      </a:lnTo>
                      <a:lnTo>
                        <a:pt x="64" y="19"/>
                      </a:lnTo>
                      <a:lnTo>
                        <a:pt x="67" y="17"/>
                      </a:lnTo>
                      <a:lnTo>
                        <a:pt x="71" y="11"/>
                      </a:lnTo>
                      <a:lnTo>
                        <a:pt x="72" y="7"/>
                      </a:lnTo>
                      <a:lnTo>
                        <a:pt x="69" y="3"/>
                      </a:lnTo>
                      <a:lnTo>
                        <a:pt x="61" y="2"/>
                      </a:lnTo>
                      <a:lnTo>
                        <a:pt x="52" y="1"/>
                      </a:lnTo>
                      <a:lnTo>
                        <a:pt x="44" y="1"/>
                      </a:lnTo>
                      <a:lnTo>
                        <a:pt x="35" y="0"/>
                      </a:lnTo>
                      <a:lnTo>
                        <a:pt x="27" y="1"/>
                      </a:lnTo>
                      <a:lnTo>
                        <a:pt x="18" y="2"/>
                      </a:lnTo>
                      <a:lnTo>
                        <a:pt x="10" y="3"/>
                      </a:lnTo>
                      <a:lnTo>
                        <a:pt x="0"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4" name="Freeform 107"/>
                <p:cNvSpPr>
                  <a:spLocks/>
                </p:cNvSpPr>
                <p:nvPr/>
              </p:nvSpPr>
              <p:spPr bwMode="auto">
                <a:xfrm rot="-2279333">
                  <a:off x="620" y="3198"/>
                  <a:ext cx="204" cy="25"/>
                </a:xfrm>
                <a:custGeom>
                  <a:avLst/>
                  <a:gdLst>
                    <a:gd name="T0" fmla="*/ 1 w 408"/>
                    <a:gd name="T1" fmla="*/ 0 h 51"/>
                    <a:gd name="T2" fmla="*/ 1 w 408"/>
                    <a:gd name="T3" fmla="*/ 0 h 51"/>
                    <a:gd name="T4" fmla="*/ 1 w 408"/>
                    <a:gd name="T5" fmla="*/ 0 h 51"/>
                    <a:gd name="T6" fmla="*/ 1 w 408"/>
                    <a:gd name="T7" fmla="*/ 0 h 51"/>
                    <a:gd name="T8" fmla="*/ 1 w 408"/>
                    <a:gd name="T9" fmla="*/ 0 h 51"/>
                    <a:gd name="T10" fmla="*/ 1 w 408"/>
                    <a:gd name="T11" fmla="*/ 0 h 51"/>
                    <a:gd name="T12" fmla="*/ 1 w 408"/>
                    <a:gd name="T13" fmla="*/ 0 h 51"/>
                    <a:gd name="T14" fmla="*/ 1 w 408"/>
                    <a:gd name="T15" fmla="*/ 0 h 51"/>
                    <a:gd name="T16" fmla="*/ 1 w 408"/>
                    <a:gd name="T17" fmla="*/ 0 h 51"/>
                    <a:gd name="T18" fmla="*/ 1 w 408"/>
                    <a:gd name="T19" fmla="*/ 0 h 51"/>
                    <a:gd name="T20" fmla="*/ 1 w 408"/>
                    <a:gd name="T21" fmla="*/ 0 h 51"/>
                    <a:gd name="T22" fmla="*/ 1 w 408"/>
                    <a:gd name="T23" fmla="*/ 0 h 51"/>
                    <a:gd name="T24" fmla="*/ 1 w 408"/>
                    <a:gd name="T25" fmla="*/ 0 h 51"/>
                    <a:gd name="T26" fmla="*/ 1 w 408"/>
                    <a:gd name="T27" fmla="*/ 0 h 51"/>
                    <a:gd name="T28" fmla="*/ 1 w 408"/>
                    <a:gd name="T29" fmla="*/ 0 h 51"/>
                    <a:gd name="T30" fmla="*/ 1 w 408"/>
                    <a:gd name="T31" fmla="*/ 0 h 51"/>
                    <a:gd name="T32" fmla="*/ 1 w 408"/>
                    <a:gd name="T33" fmla="*/ 0 h 51"/>
                    <a:gd name="T34" fmla="*/ 1 w 408"/>
                    <a:gd name="T35" fmla="*/ 0 h 51"/>
                    <a:gd name="T36" fmla="*/ 0 w 408"/>
                    <a:gd name="T37" fmla="*/ 0 h 51"/>
                    <a:gd name="T38" fmla="*/ 0 w 408"/>
                    <a:gd name="T39" fmla="*/ 0 h 51"/>
                    <a:gd name="T40" fmla="*/ 1 w 408"/>
                    <a:gd name="T41" fmla="*/ 0 h 51"/>
                    <a:gd name="T42" fmla="*/ 1 w 408"/>
                    <a:gd name="T43" fmla="*/ 0 h 51"/>
                    <a:gd name="T44" fmla="*/ 1 w 408"/>
                    <a:gd name="T45" fmla="*/ 0 h 51"/>
                    <a:gd name="T46" fmla="*/ 1 w 408"/>
                    <a:gd name="T47" fmla="*/ 0 h 51"/>
                    <a:gd name="T48" fmla="*/ 1 w 408"/>
                    <a:gd name="T49" fmla="*/ 0 h 51"/>
                    <a:gd name="T50" fmla="*/ 1 w 408"/>
                    <a:gd name="T51" fmla="*/ 0 h 51"/>
                    <a:gd name="T52" fmla="*/ 1 w 408"/>
                    <a:gd name="T53" fmla="*/ 0 h 51"/>
                    <a:gd name="T54" fmla="*/ 1 w 408"/>
                    <a:gd name="T55" fmla="*/ 0 h 51"/>
                    <a:gd name="T56" fmla="*/ 1 w 408"/>
                    <a:gd name="T57" fmla="*/ 0 h 51"/>
                    <a:gd name="T58" fmla="*/ 1 w 408"/>
                    <a:gd name="T59" fmla="*/ 0 h 51"/>
                    <a:gd name="T60" fmla="*/ 1 w 408"/>
                    <a:gd name="T61" fmla="*/ 0 h 51"/>
                    <a:gd name="T62" fmla="*/ 1 w 408"/>
                    <a:gd name="T63" fmla="*/ 0 h 51"/>
                    <a:gd name="T64" fmla="*/ 1 w 408"/>
                    <a:gd name="T65" fmla="*/ 0 h 51"/>
                    <a:gd name="T66" fmla="*/ 1 w 408"/>
                    <a:gd name="T67" fmla="*/ 0 h 51"/>
                    <a:gd name="T68" fmla="*/ 1 w 408"/>
                    <a:gd name="T69" fmla="*/ 0 h 51"/>
                    <a:gd name="T70" fmla="*/ 1 w 408"/>
                    <a:gd name="T71" fmla="*/ 0 h 51"/>
                    <a:gd name="T72" fmla="*/ 1 w 408"/>
                    <a:gd name="T73" fmla="*/ 0 h 51"/>
                    <a:gd name="T74" fmla="*/ 1 w 408"/>
                    <a:gd name="T75" fmla="*/ 0 h 51"/>
                    <a:gd name="T76" fmla="*/ 1 w 408"/>
                    <a:gd name="T77" fmla="*/ 0 h 51"/>
                    <a:gd name="T78" fmla="*/ 1 w 408"/>
                    <a:gd name="T79" fmla="*/ 0 h 51"/>
                    <a:gd name="T80" fmla="*/ 1 w 408"/>
                    <a:gd name="T81" fmla="*/ 0 h 51"/>
                    <a:gd name="T82" fmla="*/ 1 w 408"/>
                    <a:gd name="T83" fmla="*/ 0 h 51"/>
                    <a:gd name="T84" fmla="*/ 1 w 408"/>
                    <a:gd name="T85" fmla="*/ 0 h 51"/>
                    <a:gd name="T86" fmla="*/ 1 w 408"/>
                    <a:gd name="T87" fmla="*/ 0 h 51"/>
                    <a:gd name="T88" fmla="*/ 1 w 408"/>
                    <a:gd name="T89" fmla="*/ 0 h 51"/>
                    <a:gd name="T90" fmla="*/ 1 w 408"/>
                    <a:gd name="T91" fmla="*/ 0 h 51"/>
                    <a:gd name="T92" fmla="*/ 1 w 408"/>
                    <a:gd name="T93" fmla="*/ 0 h 51"/>
                    <a:gd name="T94" fmla="*/ 1 w 408"/>
                    <a:gd name="T95" fmla="*/ 0 h 51"/>
                    <a:gd name="T96" fmla="*/ 1 w 408"/>
                    <a:gd name="T97" fmla="*/ 0 h 51"/>
                    <a:gd name="T98" fmla="*/ 1 w 408"/>
                    <a:gd name="T99" fmla="*/ 0 h 51"/>
                    <a:gd name="T100" fmla="*/ 1 w 408"/>
                    <a:gd name="T101" fmla="*/ 0 h 51"/>
                    <a:gd name="T102" fmla="*/ 1 w 408"/>
                    <a:gd name="T103" fmla="*/ 0 h 51"/>
                    <a:gd name="T104" fmla="*/ 1 w 408"/>
                    <a:gd name="T105" fmla="*/ 0 h 51"/>
                    <a:gd name="T106" fmla="*/ 1 w 408"/>
                    <a:gd name="T107" fmla="*/ 0 h 51"/>
                    <a:gd name="T108" fmla="*/ 1 w 408"/>
                    <a:gd name="T109" fmla="*/ 0 h 51"/>
                    <a:gd name="T110" fmla="*/ 1 w 408"/>
                    <a:gd name="T111" fmla="*/ 0 h 51"/>
                    <a:gd name="T112" fmla="*/ 1 w 408"/>
                    <a:gd name="T113" fmla="*/ 0 h 51"/>
                    <a:gd name="T114" fmla="*/ 1 w 408"/>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50"/>
                      </a:moveTo>
                      <a:lnTo>
                        <a:pt x="383" y="46"/>
                      </a:lnTo>
                      <a:lnTo>
                        <a:pt x="359" y="42"/>
                      </a:lnTo>
                      <a:lnTo>
                        <a:pt x="333" y="38"/>
                      </a:lnTo>
                      <a:lnTo>
                        <a:pt x="308" y="35"/>
                      </a:lnTo>
                      <a:lnTo>
                        <a:pt x="283" y="31"/>
                      </a:lnTo>
                      <a:lnTo>
                        <a:pt x="258" y="29"/>
                      </a:lnTo>
                      <a:lnTo>
                        <a:pt x="233" y="25"/>
                      </a:lnTo>
                      <a:lnTo>
                        <a:pt x="208" y="22"/>
                      </a:lnTo>
                      <a:lnTo>
                        <a:pt x="182" y="20"/>
                      </a:lnTo>
                      <a:lnTo>
                        <a:pt x="157" y="16"/>
                      </a:lnTo>
                      <a:lnTo>
                        <a:pt x="132" y="14"/>
                      </a:lnTo>
                      <a:lnTo>
                        <a:pt x="106" y="10"/>
                      </a:lnTo>
                      <a:lnTo>
                        <a:pt x="81" y="8"/>
                      </a:lnTo>
                      <a:lnTo>
                        <a:pt x="57" y="6"/>
                      </a:lnTo>
                      <a:lnTo>
                        <a:pt x="31" y="2"/>
                      </a:lnTo>
                      <a:lnTo>
                        <a:pt x="6" y="0"/>
                      </a:lnTo>
                      <a:lnTo>
                        <a:pt x="4" y="1"/>
                      </a:lnTo>
                      <a:lnTo>
                        <a:pt x="0" y="4"/>
                      </a:lnTo>
                      <a:lnTo>
                        <a:pt x="0" y="7"/>
                      </a:lnTo>
                      <a:lnTo>
                        <a:pt x="2" y="9"/>
                      </a:lnTo>
                      <a:lnTo>
                        <a:pt x="12" y="13"/>
                      </a:lnTo>
                      <a:lnTo>
                        <a:pt x="21" y="16"/>
                      </a:lnTo>
                      <a:lnTo>
                        <a:pt x="31" y="17"/>
                      </a:lnTo>
                      <a:lnTo>
                        <a:pt x="42" y="18"/>
                      </a:lnTo>
                      <a:lnTo>
                        <a:pt x="52" y="20"/>
                      </a:lnTo>
                      <a:lnTo>
                        <a:pt x="63" y="21"/>
                      </a:lnTo>
                      <a:lnTo>
                        <a:pt x="73" y="21"/>
                      </a:lnTo>
                      <a:lnTo>
                        <a:pt x="83" y="22"/>
                      </a:lnTo>
                      <a:lnTo>
                        <a:pt x="97" y="23"/>
                      </a:lnTo>
                      <a:lnTo>
                        <a:pt x="110" y="24"/>
                      </a:lnTo>
                      <a:lnTo>
                        <a:pt x="124" y="25"/>
                      </a:lnTo>
                      <a:lnTo>
                        <a:pt x="137" y="27"/>
                      </a:lnTo>
                      <a:lnTo>
                        <a:pt x="151" y="28"/>
                      </a:lnTo>
                      <a:lnTo>
                        <a:pt x="165" y="28"/>
                      </a:lnTo>
                      <a:lnTo>
                        <a:pt x="179" y="29"/>
                      </a:lnTo>
                      <a:lnTo>
                        <a:pt x="193" y="30"/>
                      </a:lnTo>
                      <a:lnTo>
                        <a:pt x="207" y="31"/>
                      </a:lnTo>
                      <a:lnTo>
                        <a:pt x="219" y="32"/>
                      </a:lnTo>
                      <a:lnTo>
                        <a:pt x="233" y="32"/>
                      </a:lnTo>
                      <a:lnTo>
                        <a:pt x="247" y="33"/>
                      </a:lnTo>
                      <a:lnTo>
                        <a:pt x="260" y="35"/>
                      </a:lnTo>
                      <a:lnTo>
                        <a:pt x="273" y="36"/>
                      </a:lnTo>
                      <a:lnTo>
                        <a:pt x="287" y="37"/>
                      </a:lnTo>
                      <a:lnTo>
                        <a:pt x="301" y="38"/>
                      </a:lnTo>
                      <a:lnTo>
                        <a:pt x="314" y="40"/>
                      </a:lnTo>
                      <a:lnTo>
                        <a:pt x="328" y="42"/>
                      </a:lnTo>
                      <a:lnTo>
                        <a:pt x="341" y="43"/>
                      </a:lnTo>
                      <a:lnTo>
                        <a:pt x="354" y="44"/>
                      </a:lnTo>
                      <a:lnTo>
                        <a:pt x="368" y="46"/>
                      </a:lnTo>
                      <a:lnTo>
                        <a:pt x="382" y="47"/>
                      </a:lnTo>
                      <a:lnTo>
                        <a:pt x="394" y="50"/>
                      </a:lnTo>
                      <a:lnTo>
                        <a:pt x="408" y="51"/>
                      </a:lnTo>
                      <a:lnTo>
                        <a:pt x="40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5" name="Freeform 108"/>
                <p:cNvSpPr>
                  <a:spLocks/>
                </p:cNvSpPr>
                <p:nvPr/>
              </p:nvSpPr>
              <p:spPr bwMode="auto">
                <a:xfrm rot="-2279333">
                  <a:off x="584" y="3277"/>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6"/>
                      </a:moveTo>
                      <a:lnTo>
                        <a:pt x="8" y="9"/>
                      </a:lnTo>
                      <a:lnTo>
                        <a:pt x="16" y="11"/>
                      </a:lnTo>
                      <a:lnTo>
                        <a:pt x="24" y="14"/>
                      </a:lnTo>
                      <a:lnTo>
                        <a:pt x="32" y="17"/>
                      </a:lnTo>
                      <a:lnTo>
                        <a:pt x="40" y="19"/>
                      </a:lnTo>
                      <a:lnTo>
                        <a:pt x="48" y="20"/>
                      </a:lnTo>
                      <a:lnTo>
                        <a:pt x="57" y="20"/>
                      </a:lnTo>
                      <a:lnTo>
                        <a:pt x="65" y="19"/>
                      </a:lnTo>
                      <a:lnTo>
                        <a:pt x="68" y="17"/>
                      </a:lnTo>
                      <a:lnTo>
                        <a:pt x="72" y="12"/>
                      </a:lnTo>
                      <a:lnTo>
                        <a:pt x="72" y="7"/>
                      </a:lnTo>
                      <a:lnTo>
                        <a:pt x="69" y="4"/>
                      </a:lnTo>
                      <a:lnTo>
                        <a:pt x="61" y="3"/>
                      </a:lnTo>
                      <a:lnTo>
                        <a:pt x="52" y="2"/>
                      </a:lnTo>
                      <a:lnTo>
                        <a:pt x="44" y="2"/>
                      </a:lnTo>
                      <a:lnTo>
                        <a:pt x="35" y="0"/>
                      </a:lnTo>
                      <a:lnTo>
                        <a:pt x="27" y="2"/>
                      </a:lnTo>
                      <a:lnTo>
                        <a:pt x="17" y="3"/>
                      </a:lnTo>
                      <a:lnTo>
                        <a:pt x="9"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6" name="Freeform 109"/>
                <p:cNvSpPr>
                  <a:spLocks/>
                </p:cNvSpPr>
                <p:nvPr/>
              </p:nvSpPr>
              <p:spPr bwMode="auto">
                <a:xfrm rot="-2279333">
                  <a:off x="638" y="3240"/>
                  <a:ext cx="204" cy="26"/>
                </a:xfrm>
                <a:custGeom>
                  <a:avLst/>
                  <a:gdLst>
                    <a:gd name="T0" fmla="*/ 1 w 408"/>
                    <a:gd name="T1" fmla="*/ 1 h 51"/>
                    <a:gd name="T2" fmla="*/ 1 w 408"/>
                    <a:gd name="T3" fmla="*/ 1 h 51"/>
                    <a:gd name="T4" fmla="*/ 1 w 408"/>
                    <a:gd name="T5" fmla="*/ 1 h 51"/>
                    <a:gd name="T6" fmla="*/ 1 w 408"/>
                    <a:gd name="T7" fmla="*/ 1 h 51"/>
                    <a:gd name="T8" fmla="*/ 1 w 408"/>
                    <a:gd name="T9" fmla="*/ 1 h 51"/>
                    <a:gd name="T10" fmla="*/ 1 w 408"/>
                    <a:gd name="T11" fmla="*/ 1 h 51"/>
                    <a:gd name="T12" fmla="*/ 1 w 408"/>
                    <a:gd name="T13" fmla="*/ 1 h 51"/>
                    <a:gd name="T14" fmla="*/ 1 w 408"/>
                    <a:gd name="T15" fmla="*/ 1 h 51"/>
                    <a:gd name="T16" fmla="*/ 1 w 408"/>
                    <a:gd name="T17" fmla="*/ 1 h 51"/>
                    <a:gd name="T18" fmla="*/ 1 w 408"/>
                    <a:gd name="T19" fmla="*/ 1 h 51"/>
                    <a:gd name="T20" fmla="*/ 1 w 408"/>
                    <a:gd name="T21" fmla="*/ 1 h 51"/>
                    <a:gd name="T22" fmla="*/ 1 w 408"/>
                    <a:gd name="T23" fmla="*/ 1 h 51"/>
                    <a:gd name="T24" fmla="*/ 1 w 408"/>
                    <a:gd name="T25" fmla="*/ 1 h 51"/>
                    <a:gd name="T26" fmla="*/ 1 w 408"/>
                    <a:gd name="T27" fmla="*/ 1 h 51"/>
                    <a:gd name="T28" fmla="*/ 1 w 408"/>
                    <a:gd name="T29" fmla="*/ 1 h 51"/>
                    <a:gd name="T30" fmla="*/ 1 w 408"/>
                    <a:gd name="T31" fmla="*/ 1 h 51"/>
                    <a:gd name="T32" fmla="*/ 1 w 408"/>
                    <a:gd name="T33" fmla="*/ 0 h 51"/>
                    <a:gd name="T34" fmla="*/ 1 w 408"/>
                    <a:gd name="T35" fmla="*/ 1 h 51"/>
                    <a:gd name="T36" fmla="*/ 1 w 408"/>
                    <a:gd name="T37" fmla="*/ 1 h 51"/>
                    <a:gd name="T38" fmla="*/ 0 w 408"/>
                    <a:gd name="T39" fmla="*/ 1 h 51"/>
                    <a:gd name="T40" fmla="*/ 1 w 408"/>
                    <a:gd name="T41" fmla="*/ 1 h 51"/>
                    <a:gd name="T42" fmla="*/ 1 w 408"/>
                    <a:gd name="T43" fmla="*/ 1 h 51"/>
                    <a:gd name="T44" fmla="*/ 1 w 408"/>
                    <a:gd name="T45" fmla="*/ 1 h 51"/>
                    <a:gd name="T46" fmla="*/ 1 w 408"/>
                    <a:gd name="T47" fmla="*/ 1 h 51"/>
                    <a:gd name="T48" fmla="*/ 1 w 408"/>
                    <a:gd name="T49" fmla="*/ 1 h 51"/>
                    <a:gd name="T50" fmla="*/ 1 w 408"/>
                    <a:gd name="T51" fmla="*/ 1 h 51"/>
                    <a:gd name="T52" fmla="*/ 1 w 408"/>
                    <a:gd name="T53" fmla="*/ 1 h 51"/>
                    <a:gd name="T54" fmla="*/ 1 w 408"/>
                    <a:gd name="T55" fmla="*/ 1 h 51"/>
                    <a:gd name="T56" fmla="*/ 1 w 408"/>
                    <a:gd name="T57" fmla="*/ 1 h 51"/>
                    <a:gd name="T58" fmla="*/ 1 w 408"/>
                    <a:gd name="T59" fmla="*/ 1 h 51"/>
                    <a:gd name="T60" fmla="*/ 1 w 408"/>
                    <a:gd name="T61" fmla="*/ 1 h 51"/>
                    <a:gd name="T62" fmla="*/ 1 w 408"/>
                    <a:gd name="T63" fmla="*/ 1 h 51"/>
                    <a:gd name="T64" fmla="*/ 1 w 408"/>
                    <a:gd name="T65" fmla="*/ 1 h 51"/>
                    <a:gd name="T66" fmla="*/ 1 w 408"/>
                    <a:gd name="T67" fmla="*/ 1 h 51"/>
                    <a:gd name="T68" fmla="*/ 1 w 408"/>
                    <a:gd name="T69" fmla="*/ 1 h 51"/>
                    <a:gd name="T70" fmla="*/ 1 w 408"/>
                    <a:gd name="T71" fmla="*/ 1 h 51"/>
                    <a:gd name="T72" fmla="*/ 1 w 408"/>
                    <a:gd name="T73" fmla="*/ 1 h 51"/>
                    <a:gd name="T74" fmla="*/ 1 w 408"/>
                    <a:gd name="T75" fmla="*/ 1 h 51"/>
                    <a:gd name="T76" fmla="*/ 1 w 408"/>
                    <a:gd name="T77" fmla="*/ 1 h 51"/>
                    <a:gd name="T78" fmla="*/ 1 w 408"/>
                    <a:gd name="T79" fmla="*/ 1 h 51"/>
                    <a:gd name="T80" fmla="*/ 1 w 408"/>
                    <a:gd name="T81" fmla="*/ 1 h 51"/>
                    <a:gd name="T82" fmla="*/ 1 w 408"/>
                    <a:gd name="T83" fmla="*/ 1 h 51"/>
                    <a:gd name="T84" fmla="*/ 1 w 408"/>
                    <a:gd name="T85" fmla="*/ 1 h 51"/>
                    <a:gd name="T86" fmla="*/ 1 w 408"/>
                    <a:gd name="T87" fmla="*/ 1 h 51"/>
                    <a:gd name="T88" fmla="*/ 1 w 408"/>
                    <a:gd name="T89" fmla="*/ 1 h 51"/>
                    <a:gd name="T90" fmla="*/ 1 w 408"/>
                    <a:gd name="T91" fmla="*/ 1 h 51"/>
                    <a:gd name="T92" fmla="*/ 1 w 408"/>
                    <a:gd name="T93" fmla="*/ 1 h 51"/>
                    <a:gd name="T94" fmla="*/ 1 w 408"/>
                    <a:gd name="T95" fmla="*/ 1 h 51"/>
                    <a:gd name="T96" fmla="*/ 1 w 408"/>
                    <a:gd name="T97" fmla="*/ 1 h 51"/>
                    <a:gd name="T98" fmla="*/ 1 w 408"/>
                    <a:gd name="T99" fmla="*/ 1 h 51"/>
                    <a:gd name="T100" fmla="*/ 1 w 408"/>
                    <a:gd name="T101" fmla="*/ 1 h 51"/>
                    <a:gd name="T102" fmla="*/ 1 w 408"/>
                    <a:gd name="T103" fmla="*/ 1 h 51"/>
                    <a:gd name="T104" fmla="*/ 1 w 408"/>
                    <a:gd name="T105" fmla="*/ 1 h 51"/>
                    <a:gd name="T106" fmla="*/ 1 w 408"/>
                    <a:gd name="T107" fmla="*/ 1 h 51"/>
                    <a:gd name="T108" fmla="*/ 1 w 408"/>
                    <a:gd name="T109" fmla="*/ 1 h 51"/>
                    <a:gd name="T110" fmla="*/ 1 w 408"/>
                    <a:gd name="T111" fmla="*/ 1 h 51"/>
                    <a:gd name="T112" fmla="*/ 1 w 408"/>
                    <a:gd name="T113" fmla="*/ 1 h 51"/>
                    <a:gd name="T114" fmla="*/ 1 w 408"/>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49"/>
                      </a:moveTo>
                      <a:lnTo>
                        <a:pt x="383" y="46"/>
                      </a:lnTo>
                      <a:lnTo>
                        <a:pt x="358" y="41"/>
                      </a:lnTo>
                      <a:lnTo>
                        <a:pt x="333" y="38"/>
                      </a:lnTo>
                      <a:lnTo>
                        <a:pt x="308" y="34"/>
                      </a:lnTo>
                      <a:lnTo>
                        <a:pt x="284" y="31"/>
                      </a:lnTo>
                      <a:lnTo>
                        <a:pt x="258" y="29"/>
                      </a:lnTo>
                      <a:lnTo>
                        <a:pt x="233" y="25"/>
                      </a:lnTo>
                      <a:lnTo>
                        <a:pt x="208" y="22"/>
                      </a:lnTo>
                      <a:lnTo>
                        <a:pt x="183" y="20"/>
                      </a:lnTo>
                      <a:lnTo>
                        <a:pt x="158" y="16"/>
                      </a:lnTo>
                      <a:lnTo>
                        <a:pt x="133" y="14"/>
                      </a:lnTo>
                      <a:lnTo>
                        <a:pt x="107" y="10"/>
                      </a:lnTo>
                      <a:lnTo>
                        <a:pt x="82" y="8"/>
                      </a:lnTo>
                      <a:lnTo>
                        <a:pt x="58" y="6"/>
                      </a:lnTo>
                      <a:lnTo>
                        <a:pt x="32" y="2"/>
                      </a:lnTo>
                      <a:lnTo>
                        <a:pt x="7" y="0"/>
                      </a:lnTo>
                      <a:lnTo>
                        <a:pt x="4" y="1"/>
                      </a:lnTo>
                      <a:lnTo>
                        <a:pt x="1" y="3"/>
                      </a:lnTo>
                      <a:lnTo>
                        <a:pt x="0" y="7"/>
                      </a:lnTo>
                      <a:lnTo>
                        <a:pt x="1" y="9"/>
                      </a:lnTo>
                      <a:lnTo>
                        <a:pt x="12" y="13"/>
                      </a:lnTo>
                      <a:lnTo>
                        <a:pt x="21" y="16"/>
                      </a:lnTo>
                      <a:lnTo>
                        <a:pt x="31" y="17"/>
                      </a:lnTo>
                      <a:lnTo>
                        <a:pt x="42" y="18"/>
                      </a:lnTo>
                      <a:lnTo>
                        <a:pt x="52" y="20"/>
                      </a:lnTo>
                      <a:lnTo>
                        <a:pt x="62" y="20"/>
                      </a:lnTo>
                      <a:lnTo>
                        <a:pt x="73" y="21"/>
                      </a:lnTo>
                      <a:lnTo>
                        <a:pt x="83" y="22"/>
                      </a:lnTo>
                      <a:lnTo>
                        <a:pt x="97" y="23"/>
                      </a:lnTo>
                      <a:lnTo>
                        <a:pt x="111" y="24"/>
                      </a:lnTo>
                      <a:lnTo>
                        <a:pt x="125" y="25"/>
                      </a:lnTo>
                      <a:lnTo>
                        <a:pt x="138" y="26"/>
                      </a:lnTo>
                      <a:lnTo>
                        <a:pt x="151" y="28"/>
                      </a:lnTo>
                      <a:lnTo>
                        <a:pt x="165" y="28"/>
                      </a:lnTo>
                      <a:lnTo>
                        <a:pt x="179" y="29"/>
                      </a:lnTo>
                      <a:lnTo>
                        <a:pt x="193" y="30"/>
                      </a:lnTo>
                      <a:lnTo>
                        <a:pt x="206" y="31"/>
                      </a:lnTo>
                      <a:lnTo>
                        <a:pt x="220" y="32"/>
                      </a:lnTo>
                      <a:lnTo>
                        <a:pt x="233" y="32"/>
                      </a:lnTo>
                      <a:lnTo>
                        <a:pt x="247" y="33"/>
                      </a:lnTo>
                      <a:lnTo>
                        <a:pt x="261" y="34"/>
                      </a:lnTo>
                      <a:lnTo>
                        <a:pt x="274" y="36"/>
                      </a:lnTo>
                      <a:lnTo>
                        <a:pt x="287" y="37"/>
                      </a:lnTo>
                      <a:lnTo>
                        <a:pt x="301" y="38"/>
                      </a:lnTo>
                      <a:lnTo>
                        <a:pt x="315" y="40"/>
                      </a:lnTo>
                      <a:lnTo>
                        <a:pt x="327" y="41"/>
                      </a:lnTo>
                      <a:lnTo>
                        <a:pt x="341" y="43"/>
                      </a:lnTo>
                      <a:lnTo>
                        <a:pt x="354" y="44"/>
                      </a:lnTo>
                      <a:lnTo>
                        <a:pt x="368" y="46"/>
                      </a:lnTo>
                      <a:lnTo>
                        <a:pt x="381" y="47"/>
                      </a:lnTo>
                      <a:lnTo>
                        <a:pt x="394" y="49"/>
                      </a:lnTo>
                      <a:lnTo>
                        <a:pt x="408" y="51"/>
                      </a:lnTo>
                      <a:lnTo>
                        <a:pt x="408"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7" name="Freeform 110"/>
                <p:cNvSpPr>
                  <a:spLocks/>
                </p:cNvSpPr>
                <p:nvPr/>
              </p:nvSpPr>
              <p:spPr bwMode="auto">
                <a:xfrm rot="-2279333">
                  <a:off x="604" y="3319"/>
                  <a:ext cx="35" cy="9"/>
                </a:xfrm>
                <a:custGeom>
                  <a:avLst/>
                  <a:gdLst>
                    <a:gd name="T0" fmla="*/ 0 w 70"/>
                    <a:gd name="T1" fmla="*/ 0 h 20"/>
                    <a:gd name="T2" fmla="*/ 1 w 70"/>
                    <a:gd name="T3" fmla="*/ 0 h 20"/>
                    <a:gd name="T4" fmla="*/ 1 w 70"/>
                    <a:gd name="T5" fmla="*/ 0 h 20"/>
                    <a:gd name="T6" fmla="*/ 1 w 70"/>
                    <a:gd name="T7" fmla="*/ 0 h 20"/>
                    <a:gd name="T8" fmla="*/ 1 w 70"/>
                    <a:gd name="T9" fmla="*/ 0 h 20"/>
                    <a:gd name="T10" fmla="*/ 1 w 70"/>
                    <a:gd name="T11" fmla="*/ 0 h 20"/>
                    <a:gd name="T12" fmla="*/ 1 w 70"/>
                    <a:gd name="T13" fmla="*/ 0 h 20"/>
                    <a:gd name="T14" fmla="*/ 1 w 70"/>
                    <a:gd name="T15" fmla="*/ 0 h 20"/>
                    <a:gd name="T16" fmla="*/ 1 w 70"/>
                    <a:gd name="T17" fmla="*/ 0 h 20"/>
                    <a:gd name="T18" fmla="*/ 1 w 70"/>
                    <a:gd name="T19" fmla="*/ 0 h 20"/>
                    <a:gd name="T20" fmla="*/ 1 w 70"/>
                    <a:gd name="T21" fmla="*/ 0 h 20"/>
                    <a:gd name="T22" fmla="*/ 1 w 70"/>
                    <a:gd name="T23" fmla="*/ 0 h 20"/>
                    <a:gd name="T24" fmla="*/ 1 w 70"/>
                    <a:gd name="T25" fmla="*/ 0 h 20"/>
                    <a:gd name="T26" fmla="*/ 1 w 70"/>
                    <a:gd name="T27" fmla="*/ 0 h 20"/>
                    <a:gd name="T28" fmla="*/ 1 w 70"/>
                    <a:gd name="T29" fmla="*/ 0 h 20"/>
                    <a:gd name="T30" fmla="*/ 1 w 70"/>
                    <a:gd name="T31" fmla="*/ 0 h 20"/>
                    <a:gd name="T32" fmla="*/ 1 w 70"/>
                    <a:gd name="T33" fmla="*/ 0 h 20"/>
                    <a:gd name="T34" fmla="*/ 1 w 70"/>
                    <a:gd name="T35" fmla="*/ 0 h 20"/>
                    <a:gd name="T36" fmla="*/ 1 w 70"/>
                    <a:gd name="T37" fmla="*/ 0 h 20"/>
                    <a:gd name="T38" fmla="*/ 1 w 70"/>
                    <a:gd name="T39" fmla="*/ 0 h 20"/>
                    <a:gd name="T40" fmla="*/ 0 w 70"/>
                    <a:gd name="T41" fmla="*/ 0 h 20"/>
                    <a:gd name="T42" fmla="*/ 0 w 70"/>
                    <a:gd name="T43" fmla="*/ 0 h 20"/>
                    <a:gd name="T44" fmla="*/ 0 w 70"/>
                    <a:gd name="T45" fmla="*/ 0 h 20"/>
                    <a:gd name="T46" fmla="*/ 0 w 70"/>
                    <a:gd name="T47" fmla="*/ 0 h 20"/>
                    <a:gd name="T48" fmla="*/ 0 w 70"/>
                    <a:gd name="T49" fmla="*/ 0 h 20"/>
                    <a:gd name="T50" fmla="*/ 0 w 70"/>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20"/>
                    <a:gd name="T80" fmla="*/ 70 w 70"/>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20">
                      <a:moveTo>
                        <a:pt x="0" y="6"/>
                      </a:moveTo>
                      <a:lnTo>
                        <a:pt x="8" y="8"/>
                      </a:lnTo>
                      <a:lnTo>
                        <a:pt x="16" y="11"/>
                      </a:lnTo>
                      <a:lnTo>
                        <a:pt x="23" y="14"/>
                      </a:lnTo>
                      <a:lnTo>
                        <a:pt x="31" y="16"/>
                      </a:lnTo>
                      <a:lnTo>
                        <a:pt x="39" y="19"/>
                      </a:lnTo>
                      <a:lnTo>
                        <a:pt x="47" y="20"/>
                      </a:lnTo>
                      <a:lnTo>
                        <a:pt x="55" y="20"/>
                      </a:lnTo>
                      <a:lnTo>
                        <a:pt x="63" y="19"/>
                      </a:lnTo>
                      <a:lnTo>
                        <a:pt x="67" y="16"/>
                      </a:lnTo>
                      <a:lnTo>
                        <a:pt x="70" y="11"/>
                      </a:lnTo>
                      <a:lnTo>
                        <a:pt x="70" y="6"/>
                      </a:lnTo>
                      <a:lnTo>
                        <a:pt x="68" y="4"/>
                      </a:lnTo>
                      <a:lnTo>
                        <a:pt x="60" y="1"/>
                      </a:lnTo>
                      <a:lnTo>
                        <a:pt x="51" y="0"/>
                      </a:lnTo>
                      <a:lnTo>
                        <a:pt x="43" y="0"/>
                      </a:lnTo>
                      <a:lnTo>
                        <a:pt x="35" y="0"/>
                      </a:lnTo>
                      <a:lnTo>
                        <a:pt x="25" y="1"/>
                      </a:lnTo>
                      <a:lnTo>
                        <a:pt x="17" y="1"/>
                      </a:lnTo>
                      <a:lnTo>
                        <a:pt x="8"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8" name="Freeform 111"/>
                <p:cNvSpPr>
                  <a:spLocks/>
                </p:cNvSpPr>
                <p:nvPr/>
              </p:nvSpPr>
              <p:spPr bwMode="auto">
                <a:xfrm rot="-2279333">
                  <a:off x="656" y="3283"/>
                  <a:ext cx="204" cy="26"/>
                </a:xfrm>
                <a:custGeom>
                  <a:avLst/>
                  <a:gdLst>
                    <a:gd name="T0" fmla="*/ 0 w 409"/>
                    <a:gd name="T1" fmla="*/ 1 h 51"/>
                    <a:gd name="T2" fmla="*/ 0 w 409"/>
                    <a:gd name="T3" fmla="*/ 1 h 51"/>
                    <a:gd name="T4" fmla="*/ 0 w 409"/>
                    <a:gd name="T5" fmla="*/ 1 h 51"/>
                    <a:gd name="T6" fmla="*/ 0 w 409"/>
                    <a:gd name="T7" fmla="*/ 1 h 51"/>
                    <a:gd name="T8" fmla="*/ 0 w 409"/>
                    <a:gd name="T9" fmla="*/ 1 h 51"/>
                    <a:gd name="T10" fmla="*/ 0 w 409"/>
                    <a:gd name="T11" fmla="*/ 1 h 51"/>
                    <a:gd name="T12" fmla="*/ 0 w 409"/>
                    <a:gd name="T13" fmla="*/ 1 h 51"/>
                    <a:gd name="T14" fmla="*/ 0 w 409"/>
                    <a:gd name="T15" fmla="*/ 1 h 51"/>
                    <a:gd name="T16" fmla="*/ 0 w 409"/>
                    <a:gd name="T17" fmla="*/ 1 h 51"/>
                    <a:gd name="T18" fmla="*/ 0 w 409"/>
                    <a:gd name="T19" fmla="*/ 1 h 51"/>
                    <a:gd name="T20" fmla="*/ 0 w 409"/>
                    <a:gd name="T21" fmla="*/ 1 h 51"/>
                    <a:gd name="T22" fmla="*/ 0 w 409"/>
                    <a:gd name="T23" fmla="*/ 1 h 51"/>
                    <a:gd name="T24" fmla="*/ 0 w 409"/>
                    <a:gd name="T25" fmla="*/ 1 h 51"/>
                    <a:gd name="T26" fmla="*/ 0 w 409"/>
                    <a:gd name="T27" fmla="*/ 1 h 51"/>
                    <a:gd name="T28" fmla="*/ 0 w 409"/>
                    <a:gd name="T29" fmla="*/ 1 h 51"/>
                    <a:gd name="T30" fmla="*/ 0 w 409"/>
                    <a:gd name="T31" fmla="*/ 1 h 51"/>
                    <a:gd name="T32" fmla="*/ 0 w 409"/>
                    <a:gd name="T33" fmla="*/ 0 h 51"/>
                    <a:gd name="T34" fmla="*/ 0 w 409"/>
                    <a:gd name="T35" fmla="*/ 1 h 51"/>
                    <a:gd name="T36" fmla="*/ 0 w 409"/>
                    <a:gd name="T37" fmla="*/ 1 h 51"/>
                    <a:gd name="T38" fmla="*/ 0 w 409"/>
                    <a:gd name="T39" fmla="*/ 1 h 51"/>
                    <a:gd name="T40" fmla="*/ 0 w 409"/>
                    <a:gd name="T41" fmla="*/ 1 h 51"/>
                    <a:gd name="T42" fmla="*/ 0 w 409"/>
                    <a:gd name="T43" fmla="*/ 1 h 51"/>
                    <a:gd name="T44" fmla="*/ 0 w 409"/>
                    <a:gd name="T45" fmla="*/ 1 h 51"/>
                    <a:gd name="T46" fmla="*/ 0 w 409"/>
                    <a:gd name="T47" fmla="*/ 1 h 51"/>
                    <a:gd name="T48" fmla="*/ 0 w 409"/>
                    <a:gd name="T49" fmla="*/ 1 h 51"/>
                    <a:gd name="T50" fmla="*/ 0 w 409"/>
                    <a:gd name="T51" fmla="*/ 1 h 51"/>
                    <a:gd name="T52" fmla="*/ 0 w 409"/>
                    <a:gd name="T53" fmla="*/ 1 h 51"/>
                    <a:gd name="T54" fmla="*/ 0 w 409"/>
                    <a:gd name="T55" fmla="*/ 1 h 51"/>
                    <a:gd name="T56" fmla="*/ 0 w 409"/>
                    <a:gd name="T57" fmla="*/ 1 h 51"/>
                    <a:gd name="T58" fmla="*/ 0 w 409"/>
                    <a:gd name="T59" fmla="*/ 1 h 51"/>
                    <a:gd name="T60" fmla="*/ 0 w 409"/>
                    <a:gd name="T61" fmla="*/ 1 h 51"/>
                    <a:gd name="T62" fmla="*/ 0 w 409"/>
                    <a:gd name="T63" fmla="*/ 1 h 51"/>
                    <a:gd name="T64" fmla="*/ 0 w 409"/>
                    <a:gd name="T65" fmla="*/ 1 h 51"/>
                    <a:gd name="T66" fmla="*/ 0 w 409"/>
                    <a:gd name="T67" fmla="*/ 1 h 51"/>
                    <a:gd name="T68" fmla="*/ 0 w 409"/>
                    <a:gd name="T69" fmla="*/ 1 h 51"/>
                    <a:gd name="T70" fmla="*/ 0 w 409"/>
                    <a:gd name="T71" fmla="*/ 1 h 51"/>
                    <a:gd name="T72" fmla="*/ 0 w 409"/>
                    <a:gd name="T73" fmla="*/ 1 h 51"/>
                    <a:gd name="T74" fmla="*/ 0 w 409"/>
                    <a:gd name="T75" fmla="*/ 1 h 51"/>
                    <a:gd name="T76" fmla="*/ 0 w 409"/>
                    <a:gd name="T77" fmla="*/ 1 h 51"/>
                    <a:gd name="T78" fmla="*/ 0 w 409"/>
                    <a:gd name="T79" fmla="*/ 1 h 51"/>
                    <a:gd name="T80" fmla="*/ 0 w 409"/>
                    <a:gd name="T81" fmla="*/ 1 h 51"/>
                    <a:gd name="T82" fmla="*/ 0 w 409"/>
                    <a:gd name="T83" fmla="*/ 1 h 51"/>
                    <a:gd name="T84" fmla="*/ 0 w 409"/>
                    <a:gd name="T85" fmla="*/ 1 h 51"/>
                    <a:gd name="T86" fmla="*/ 0 w 409"/>
                    <a:gd name="T87" fmla="*/ 1 h 51"/>
                    <a:gd name="T88" fmla="*/ 0 w 409"/>
                    <a:gd name="T89" fmla="*/ 1 h 51"/>
                    <a:gd name="T90" fmla="*/ 0 w 409"/>
                    <a:gd name="T91" fmla="*/ 1 h 51"/>
                    <a:gd name="T92" fmla="*/ 0 w 409"/>
                    <a:gd name="T93" fmla="*/ 1 h 51"/>
                    <a:gd name="T94" fmla="*/ 0 w 409"/>
                    <a:gd name="T95" fmla="*/ 1 h 51"/>
                    <a:gd name="T96" fmla="*/ 0 w 409"/>
                    <a:gd name="T97" fmla="*/ 1 h 51"/>
                    <a:gd name="T98" fmla="*/ 0 w 409"/>
                    <a:gd name="T99" fmla="*/ 1 h 51"/>
                    <a:gd name="T100" fmla="*/ 0 w 409"/>
                    <a:gd name="T101" fmla="*/ 1 h 51"/>
                    <a:gd name="T102" fmla="*/ 0 w 409"/>
                    <a:gd name="T103" fmla="*/ 1 h 51"/>
                    <a:gd name="T104" fmla="*/ 0 w 409"/>
                    <a:gd name="T105" fmla="*/ 1 h 51"/>
                    <a:gd name="T106" fmla="*/ 0 w 409"/>
                    <a:gd name="T107" fmla="*/ 1 h 51"/>
                    <a:gd name="T108" fmla="*/ 0 w 409"/>
                    <a:gd name="T109" fmla="*/ 1 h 51"/>
                    <a:gd name="T110" fmla="*/ 0 w 409"/>
                    <a:gd name="T111" fmla="*/ 1 h 51"/>
                    <a:gd name="T112" fmla="*/ 0 w 409"/>
                    <a:gd name="T113" fmla="*/ 1 h 51"/>
                    <a:gd name="T114" fmla="*/ 0 w 409"/>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0"/>
                      </a:moveTo>
                      <a:lnTo>
                        <a:pt x="384" y="47"/>
                      </a:lnTo>
                      <a:lnTo>
                        <a:pt x="358" y="42"/>
                      </a:lnTo>
                      <a:lnTo>
                        <a:pt x="334" y="39"/>
                      </a:lnTo>
                      <a:lnTo>
                        <a:pt x="309" y="35"/>
                      </a:lnTo>
                      <a:lnTo>
                        <a:pt x="283" y="32"/>
                      </a:lnTo>
                      <a:lnTo>
                        <a:pt x="258" y="30"/>
                      </a:lnTo>
                      <a:lnTo>
                        <a:pt x="233" y="26"/>
                      </a:lnTo>
                      <a:lnTo>
                        <a:pt x="208" y="23"/>
                      </a:lnTo>
                      <a:lnTo>
                        <a:pt x="183" y="19"/>
                      </a:lnTo>
                      <a:lnTo>
                        <a:pt x="158" y="17"/>
                      </a:lnTo>
                      <a:lnTo>
                        <a:pt x="132" y="13"/>
                      </a:lnTo>
                      <a:lnTo>
                        <a:pt x="107" y="11"/>
                      </a:lnTo>
                      <a:lnTo>
                        <a:pt x="82" y="8"/>
                      </a:lnTo>
                      <a:lnTo>
                        <a:pt x="58" y="5"/>
                      </a:lnTo>
                      <a:lnTo>
                        <a:pt x="32" y="2"/>
                      </a:lnTo>
                      <a:lnTo>
                        <a:pt x="7" y="0"/>
                      </a:lnTo>
                      <a:lnTo>
                        <a:pt x="3" y="1"/>
                      </a:lnTo>
                      <a:lnTo>
                        <a:pt x="1" y="4"/>
                      </a:lnTo>
                      <a:lnTo>
                        <a:pt x="0" y="8"/>
                      </a:lnTo>
                      <a:lnTo>
                        <a:pt x="2" y="10"/>
                      </a:lnTo>
                      <a:lnTo>
                        <a:pt x="12" y="13"/>
                      </a:lnTo>
                      <a:lnTo>
                        <a:pt x="22" y="17"/>
                      </a:lnTo>
                      <a:lnTo>
                        <a:pt x="31" y="18"/>
                      </a:lnTo>
                      <a:lnTo>
                        <a:pt x="41" y="19"/>
                      </a:lnTo>
                      <a:lnTo>
                        <a:pt x="52" y="20"/>
                      </a:lnTo>
                      <a:lnTo>
                        <a:pt x="62" y="20"/>
                      </a:lnTo>
                      <a:lnTo>
                        <a:pt x="73" y="22"/>
                      </a:lnTo>
                      <a:lnTo>
                        <a:pt x="83" y="23"/>
                      </a:lnTo>
                      <a:lnTo>
                        <a:pt x="97" y="24"/>
                      </a:lnTo>
                      <a:lnTo>
                        <a:pt x="111" y="25"/>
                      </a:lnTo>
                      <a:lnTo>
                        <a:pt x="124" y="26"/>
                      </a:lnTo>
                      <a:lnTo>
                        <a:pt x="138" y="27"/>
                      </a:lnTo>
                      <a:lnTo>
                        <a:pt x="152" y="28"/>
                      </a:lnTo>
                      <a:lnTo>
                        <a:pt x="166" y="28"/>
                      </a:lnTo>
                      <a:lnTo>
                        <a:pt x="180" y="30"/>
                      </a:lnTo>
                      <a:lnTo>
                        <a:pt x="194" y="31"/>
                      </a:lnTo>
                      <a:lnTo>
                        <a:pt x="207" y="32"/>
                      </a:lnTo>
                      <a:lnTo>
                        <a:pt x="220" y="33"/>
                      </a:lnTo>
                      <a:lnTo>
                        <a:pt x="234" y="33"/>
                      </a:lnTo>
                      <a:lnTo>
                        <a:pt x="248" y="34"/>
                      </a:lnTo>
                      <a:lnTo>
                        <a:pt x="260" y="35"/>
                      </a:lnTo>
                      <a:lnTo>
                        <a:pt x="274" y="37"/>
                      </a:lnTo>
                      <a:lnTo>
                        <a:pt x="287" y="38"/>
                      </a:lnTo>
                      <a:lnTo>
                        <a:pt x="301" y="39"/>
                      </a:lnTo>
                      <a:lnTo>
                        <a:pt x="314" y="41"/>
                      </a:lnTo>
                      <a:lnTo>
                        <a:pt x="327" y="42"/>
                      </a:lnTo>
                      <a:lnTo>
                        <a:pt x="341" y="43"/>
                      </a:lnTo>
                      <a:lnTo>
                        <a:pt x="355" y="45"/>
                      </a:lnTo>
                      <a:lnTo>
                        <a:pt x="367" y="47"/>
                      </a:lnTo>
                      <a:lnTo>
                        <a:pt x="381" y="48"/>
                      </a:lnTo>
                      <a:lnTo>
                        <a:pt x="394" y="50"/>
                      </a:lnTo>
                      <a:lnTo>
                        <a:pt x="408" y="51"/>
                      </a:lnTo>
                      <a:lnTo>
                        <a:pt x="409" y="51"/>
                      </a:lnTo>
                      <a:lnTo>
                        <a:pt x="40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9" name="Freeform 112"/>
                <p:cNvSpPr>
                  <a:spLocks/>
                </p:cNvSpPr>
                <p:nvPr/>
              </p:nvSpPr>
              <p:spPr bwMode="auto">
                <a:xfrm rot="-2279333">
                  <a:off x="621" y="3362"/>
                  <a:ext cx="36" cy="9"/>
                </a:xfrm>
                <a:custGeom>
                  <a:avLst/>
                  <a:gdLst>
                    <a:gd name="T0" fmla="*/ 0 w 71"/>
                    <a:gd name="T1" fmla="*/ 0 h 20"/>
                    <a:gd name="T2" fmla="*/ 1 w 71"/>
                    <a:gd name="T3" fmla="*/ 0 h 20"/>
                    <a:gd name="T4" fmla="*/ 1 w 71"/>
                    <a:gd name="T5" fmla="*/ 0 h 20"/>
                    <a:gd name="T6" fmla="*/ 1 w 71"/>
                    <a:gd name="T7" fmla="*/ 0 h 20"/>
                    <a:gd name="T8" fmla="*/ 1 w 71"/>
                    <a:gd name="T9" fmla="*/ 0 h 20"/>
                    <a:gd name="T10" fmla="*/ 1 w 71"/>
                    <a:gd name="T11" fmla="*/ 0 h 20"/>
                    <a:gd name="T12" fmla="*/ 1 w 71"/>
                    <a:gd name="T13" fmla="*/ 0 h 20"/>
                    <a:gd name="T14" fmla="*/ 1 w 71"/>
                    <a:gd name="T15" fmla="*/ 0 h 20"/>
                    <a:gd name="T16" fmla="*/ 1 w 71"/>
                    <a:gd name="T17" fmla="*/ 0 h 20"/>
                    <a:gd name="T18" fmla="*/ 1 w 71"/>
                    <a:gd name="T19" fmla="*/ 0 h 20"/>
                    <a:gd name="T20" fmla="*/ 1 w 71"/>
                    <a:gd name="T21" fmla="*/ 0 h 20"/>
                    <a:gd name="T22" fmla="*/ 1 w 71"/>
                    <a:gd name="T23" fmla="*/ 0 h 20"/>
                    <a:gd name="T24" fmla="*/ 1 w 71"/>
                    <a:gd name="T25" fmla="*/ 0 h 20"/>
                    <a:gd name="T26" fmla="*/ 1 w 71"/>
                    <a:gd name="T27" fmla="*/ 0 h 20"/>
                    <a:gd name="T28" fmla="*/ 1 w 71"/>
                    <a:gd name="T29" fmla="*/ 0 h 20"/>
                    <a:gd name="T30" fmla="*/ 1 w 71"/>
                    <a:gd name="T31" fmla="*/ 0 h 20"/>
                    <a:gd name="T32" fmla="*/ 1 w 71"/>
                    <a:gd name="T33" fmla="*/ 0 h 20"/>
                    <a:gd name="T34" fmla="*/ 1 w 71"/>
                    <a:gd name="T35" fmla="*/ 0 h 20"/>
                    <a:gd name="T36" fmla="*/ 1 w 71"/>
                    <a:gd name="T37" fmla="*/ 0 h 20"/>
                    <a:gd name="T38" fmla="*/ 1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1"/>
                      </a:lnTo>
                      <a:lnTo>
                        <a:pt x="23" y="13"/>
                      </a:lnTo>
                      <a:lnTo>
                        <a:pt x="31" y="16"/>
                      </a:lnTo>
                      <a:lnTo>
                        <a:pt x="39" y="19"/>
                      </a:lnTo>
                      <a:lnTo>
                        <a:pt x="47" y="20"/>
                      </a:lnTo>
                      <a:lnTo>
                        <a:pt x="55" y="20"/>
                      </a:lnTo>
                      <a:lnTo>
                        <a:pt x="63" y="19"/>
                      </a:lnTo>
                      <a:lnTo>
                        <a:pt x="67" y="16"/>
                      </a:lnTo>
                      <a:lnTo>
                        <a:pt x="70" y="11"/>
                      </a:lnTo>
                      <a:lnTo>
                        <a:pt x="71" y="6"/>
                      </a:lnTo>
                      <a:lnTo>
                        <a:pt x="69" y="4"/>
                      </a:lnTo>
                      <a:lnTo>
                        <a:pt x="60" y="1"/>
                      </a:lnTo>
                      <a:lnTo>
                        <a:pt x="52" y="0"/>
                      </a:lnTo>
                      <a:lnTo>
                        <a:pt x="42" y="0"/>
                      </a:lnTo>
                      <a:lnTo>
                        <a:pt x="34" y="0"/>
                      </a:lnTo>
                      <a:lnTo>
                        <a:pt x="25" y="1"/>
                      </a:lnTo>
                      <a:lnTo>
                        <a:pt x="17" y="1"/>
                      </a:lnTo>
                      <a:lnTo>
                        <a:pt x="8"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0" name="Freeform 113"/>
                <p:cNvSpPr>
                  <a:spLocks/>
                </p:cNvSpPr>
                <p:nvPr/>
              </p:nvSpPr>
              <p:spPr bwMode="auto">
                <a:xfrm rot="-2279333">
                  <a:off x="630" y="3406"/>
                  <a:ext cx="39" cy="38"/>
                </a:xfrm>
                <a:custGeom>
                  <a:avLst/>
                  <a:gdLst>
                    <a:gd name="T0" fmla="*/ 1 w 77"/>
                    <a:gd name="T1" fmla="*/ 0 h 77"/>
                    <a:gd name="T2" fmla="*/ 1 w 77"/>
                    <a:gd name="T3" fmla="*/ 0 h 77"/>
                    <a:gd name="T4" fmla="*/ 1 w 77"/>
                    <a:gd name="T5" fmla="*/ 0 h 77"/>
                    <a:gd name="T6" fmla="*/ 1 w 77"/>
                    <a:gd name="T7" fmla="*/ 0 h 77"/>
                    <a:gd name="T8" fmla="*/ 1 w 77"/>
                    <a:gd name="T9" fmla="*/ 0 h 77"/>
                    <a:gd name="T10" fmla="*/ 1 w 77"/>
                    <a:gd name="T11" fmla="*/ 0 h 77"/>
                    <a:gd name="T12" fmla="*/ 1 w 77"/>
                    <a:gd name="T13" fmla="*/ 0 h 77"/>
                    <a:gd name="T14" fmla="*/ 1 w 77"/>
                    <a:gd name="T15" fmla="*/ 0 h 77"/>
                    <a:gd name="T16" fmla="*/ 1 w 77"/>
                    <a:gd name="T17" fmla="*/ 0 h 77"/>
                    <a:gd name="T18" fmla="*/ 1 w 77"/>
                    <a:gd name="T19" fmla="*/ 0 h 77"/>
                    <a:gd name="T20" fmla="*/ 1 w 77"/>
                    <a:gd name="T21" fmla="*/ 0 h 77"/>
                    <a:gd name="T22" fmla="*/ 1 w 77"/>
                    <a:gd name="T23" fmla="*/ 0 h 77"/>
                    <a:gd name="T24" fmla="*/ 1 w 77"/>
                    <a:gd name="T25" fmla="*/ 0 h 77"/>
                    <a:gd name="T26" fmla="*/ 1 w 77"/>
                    <a:gd name="T27" fmla="*/ 0 h 77"/>
                    <a:gd name="T28" fmla="*/ 1 w 77"/>
                    <a:gd name="T29" fmla="*/ 0 h 77"/>
                    <a:gd name="T30" fmla="*/ 0 w 77"/>
                    <a:gd name="T31" fmla="*/ 0 h 77"/>
                    <a:gd name="T32" fmla="*/ 1 w 77"/>
                    <a:gd name="T33" fmla="*/ 0 h 77"/>
                    <a:gd name="T34" fmla="*/ 1 w 77"/>
                    <a:gd name="T35" fmla="*/ 0 h 77"/>
                    <a:gd name="T36" fmla="*/ 1 w 77"/>
                    <a:gd name="T37" fmla="*/ 0 h 77"/>
                    <a:gd name="T38" fmla="*/ 1 w 77"/>
                    <a:gd name="T39" fmla="*/ 0 h 77"/>
                    <a:gd name="T40" fmla="*/ 1 w 77"/>
                    <a:gd name="T41" fmla="*/ 0 h 77"/>
                    <a:gd name="T42" fmla="*/ 1 w 77"/>
                    <a:gd name="T43" fmla="*/ 0 h 77"/>
                    <a:gd name="T44" fmla="*/ 1 w 77"/>
                    <a:gd name="T45" fmla="*/ 0 h 77"/>
                    <a:gd name="T46" fmla="*/ 1 w 77"/>
                    <a:gd name="T47" fmla="*/ 0 h 77"/>
                    <a:gd name="T48" fmla="*/ 1 w 77"/>
                    <a:gd name="T49" fmla="*/ 0 h 77"/>
                    <a:gd name="T50" fmla="*/ 1 w 77"/>
                    <a:gd name="T51" fmla="*/ 0 h 77"/>
                    <a:gd name="T52" fmla="*/ 1 w 77"/>
                    <a:gd name="T53" fmla="*/ 0 h 77"/>
                    <a:gd name="T54" fmla="*/ 1 w 77"/>
                    <a:gd name="T55" fmla="*/ 0 h 77"/>
                    <a:gd name="T56" fmla="*/ 1 w 77"/>
                    <a:gd name="T57" fmla="*/ 0 h 77"/>
                    <a:gd name="T58" fmla="*/ 1 w 77"/>
                    <a:gd name="T59" fmla="*/ 0 h 77"/>
                    <a:gd name="T60" fmla="*/ 1 w 77"/>
                    <a:gd name="T61" fmla="*/ 0 h 77"/>
                    <a:gd name="T62" fmla="*/ 1 w 77"/>
                    <a:gd name="T63" fmla="*/ 0 h 77"/>
                    <a:gd name="T64" fmla="*/ 1 w 77"/>
                    <a:gd name="T65" fmla="*/ 0 h 77"/>
                    <a:gd name="T66" fmla="*/ 1 w 77"/>
                    <a:gd name="T67" fmla="*/ 0 h 77"/>
                    <a:gd name="T68" fmla="*/ 1 w 77"/>
                    <a:gd name="T69" fmla="*/ 0 h 77"/>
                    <a:gd name="T70" fmla="*/ 1 w 77"/>
                    <a:gd name="T71" fmla="*/ 0 h 77"/>
                    <a:gd name="T72" fmla="*/ 1 w 77"/>
                    <a:gd name="T73" fmla="*/ 0 h 77"/>
                    <a:gd name="T74" fmla="*/ 1 w 77"/>
                    <a:gd name="T75" fmla="*/ 0 h 77"/>
                    <a:gd name="T76" fmla="*/ 1 w 77"/>
                    <a:gd name="T77" fmla="*/ 0 h 77"/>
                    <a:gd name="T78" fmla="*/ 1 w 77"/>
                    <a:gd name="T79" fmla="*/ 0 h 77"/>
                    <a:gd name="T80" fmla="*/ 1 w 77"/>
                    <a:gd name="T81" fmla="*/ 0 h 77"/>
                    <a:gd name="T82" fmla="*/ 1 w 77"/>
                    <a:gd name="T83" fmla="*/ 0 h 77"/>
                    <a:gd name="T84" fmla="*/ 1 w 77"/>
                    <a:gd name="T85" fmla="*/ 0 h 77"/>
                    <a:gd name="T86" fmla="*/ 1 w 77"/>
                    <a:gd name="T87" fmla="*/ 0 h 77"/>
                    <a:gd name="T88" fmla="*/ 1 w 77"/>
                    <a:gd name="T89" fmla="*/ 0 h 77"/>
                    <a:gd name="T90" fmla="*/ 1 w 77"/>
                    <a:gd name="T91" fmla="*/ 0 h 77"/>
                    <a:gd name="T92" fmla="*/ 1 w 77"/>
                    <a:gd name="T93" fmla="*/ 0 h 77"/>
                    <a:gd name="T94" fmla="*/ 1 w 77"/>
                    <a:gd name="T95" fmla="*/ 0 h 77"/>
                    <a:gd name="T96" fmla="*/ 1 w 77"/>
                    <a:gd name="T97" fmla="*/ 0 h 77"/>
                    <a:gd name="T98" fmla="*/ 1 w 77"/>
                    <a:gd name="T99" fmla="*/ 0 h 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
                    <a:gd name="T151" fmla="*/ 0 h 77"/>
                    <a:gd name="T152" fmla="*/ 77 w 77"/>
                    <a:gd name="T153" fmla="*/ 77 h 7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 h="77">
                      <a:moveTo>
                        <a:pt x="5" y="1"/>
                      </a:moveTo>
                      <a:lnTo>
                        <a:pt x="13" y="4"/>
                      </a:lnTo>
                      <a:lnTo>
                        <a:pt x="21" y="7"/>
                      </a:lnTo>
                      <a:lnTo>
                        <a:pt x="29" y="13"/>
                      </a:lnTo>
                      <a:lnTo>
                        <a:pt x="36" y="19"/>
                      </a:lnTo>
                      <a:lnTo>
                        <a:pt x="40" y="24"/>
                      </a:lnTo>
                      <a:lnTo>
                        <a:pt x="43" y="29"/>
                      </a:lnTo>
                      <a:lnTo>
                        <a:pt x="40" y="33"/>
                      </a:lnTo>
                      <a:lnTo>
                        <a:pt x="34" y="34"/>
                      </a:lnTo>
                      <a:lnTo>
                        <a:pt x="27" y="34"/>
                      </a:lnTo>
                      <a:lnTo>
                        <a:pt x="21" y="35"/>
                      </a:lnTo>
                      <a:lnTo>
                        <a:pt x="15" y="37"/>
                      </a:lnTo>
                      <a:lnTo>
                        <a:pt x="9" y="41"/>
                      </a:lnTo>
                      <a:lnTo>
                        <a:pt x="6" y="45"/>
                      </a:lnTo>
                      <a:lnTo>
                        <a:pt x="2" y="51"/>
                      </a:lnTo>
                      <a:lnTo>
                        <a:pt x="0" y="57"/>
                      </a:lnTo>
                      <a:lnTo>
                        <a:pt x="1" y="64"/>
                      </a:lnTo>
                      <a:lnTo>
                        <a:pt x="5" y="69"/>
                      </a:lnTo>
                      <a:lnTo>
                        <a:pt x="8" y="73"/>
                      </a:lnTo>
                      <a:lnTo>
                        <a:pt x="14" y="75"/>
                      </a:lnTo>
                      <a:lnTo>
                        <a:pt x="19" y="77"/>
                      </a:lnTo>
                      <a:lnTo>
                        <a:pt x="24" y="77"/>
                      </a:lnTo>
                      <a:lnTo>
                        <a:pt x="31" y="77"/>
                      </a:lnTo>
                      <a:lnTo>
                        <a:pt x="37" y="76"/>
                      </a:lnTo>
                      <a:lnTo>
                        <a:pt x="43" y="75"/>
                      </a:lnTo>
                      <a:lnTo>
                        <a:pt x="50" y="73"/>
                      </a:lnTo>
                      <a:lnTo>
                        <a:pt x="55" y="69"/>
                      </a:lnTo>
                      <a:lnTo>
                        <a:pt x="61" y="65"/>
                      </a:lnTo>
                      <a:lnTo>
                        <a:pt x="67" y="60"/>
                      </a:lnTo>
                      <a:lnTo>
                        <a:pt x="70" y="54"/>
                      </a:lnTo>
                      <a:lnTo>
                        <a:pt x="74" y="49"/>
                      </a:lnTo>
                      <a:lnTo>
                        <a:pt x="76" y="42"/>
                      </a:lnTo>
                      <a:lnTo>
                        <a:pt x="77" y="35"/>
                      </a:lnTo>
                      <a:lnTo>
                        <a:pt x="75" y="26"/>
                      </a:lnTo>
                      <a:lnTo>
                        <a:pt x="67" y="19"/>
                      </a:lnTo>
                      <a:lnTo>
                        <a:pt x="57" y="13"/>
                      </a:lnTo>
                      <a:lnTo>
                        <a:pt x="47" y="9"/>
                      </a:lnTo>
                      <a:lnTo>
                        <a:pt x="43" y="8"/>
                      </a:lnTo>
                      <a:lnTo>
                        <a:pt x="37" y="6"/>
                      </a:lnTo>
                      <a:lnTo>
                        <a:pt x="32" y="5"/>
                      </a:lnTo>
                      <a:lnTo>
                        <a:pt x="27" y="3"/>
                      </a:lnTo>
                      <a:lnTo>
                        <a:pt x="22" y="1"/>
                      </a:lnTo>
                      <a:lnTo>
                        <a:pt x="16" y="1"/>
                      </a:lnTo>
                      <a:lnTo>
                        <a:pt x="10" y="0"/>
                      </a:lnTo>
                      <a:lnTo>
                        <a:pt x="5"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1" name="Freeform 114"/>
                <p:cNvSpPr>
                  <a:spLocks/>
                </p:cNvSpPr>
                <p:nvPr/>
              </p:nvSpPr>
              <p:spPr bwMode="auto">
                <a:xfrm rot="-2279333">
                  <a:off x="845" y="3272"/>
                  <a:ext cx="41" cy="43"/>
                </a:xfrm>
                <a:custGeom>
                  <a:avLst/>
                  <a:gdLst>
                    <a:gd name="T0" fmla="*/ 0 w 83"/>
                    <a:gd name="T1" fmla="*/ 0 h 87"/>
                    <a:gd name="T2" fmla="*/ 0 w 83"/>
                    <a:gd name="T3" fmla="*/ 0 h 87"/>
                    <a:gd name="T4" fmla="*/ 0 w 83"/>
                    <a:gd name="T5" fmla="*/ 0 h 87"/>
                    <a:gd name="T6" fmla="*/ 0 w 83"/>
                    <a:gd name="T7" fmla="*/ 0 h 87"/>
                    <a:gd name="T8" fmla="*/ 0 w 83"/>
                    <a:gd name="T9" fmla="*/ 0 h 87"/>
                    <a:gd name="T10" fmla="*/ 0 w 83"/>
                    <a:gd name="T11" fmla="*/ 0 h 87"/>
                    <a:gd name="T12" fmla="*/ 0 w 83"/>
                    <a:gd name="T13" fmla="*/ 0 h 87"/>
                    <a:gd name="T14" fmla="*/ 0 w 83"/>
                    <a:gd name="T15" fmla="*/ 0 h 87"/>
                    <a:gd name="T16" fmla="*/ 0 w 83"/>
                    <a:gd name="T17" fmla="*/ 0 h 87"/>
                    <a:gd name="T18" fmla="*/ 0 w 83"/>
                    <a:gd name="T19" fmla="*/ 0 h 87"/>
                    <a:gd name="T20" fmla="*/ 0 w 83"/>
                    <a:gd name="T21" fmla="*/ 0 h 87"/>
                    <a:gd name="T22" fmla="*/ 0 w 83"/>
                    <a:gd name="T23" fmla="*/ 0 h 87"/>
                    <a:gd name="T24" fmla="*/ 0 w 83"/>
                    <a:gd name="T25" fmla="*/ 0 h 87"/>
                    <a:gd name="T26" fmla="*/ 0 w 83"/>
                    <a:gd name="T27" fmla="*/ 0 h 87"/>
                    <a:gd name="T28" fmla="*/ 0 w 83"/>
                    <a:gd name="T29" fmla="*/ 0 h 87"/>
                    <a:gd name="T30" fmla="*/ 0 w 83"/>
                    <a:gd name="T31" fmla="*/ 0 h 87"/>
                    <a:gd name="T32" fmla="*/ 0 w 83"/>
                    <a:gd name="T33" fmla="*/ 0 h 87"/>
                    <a:gd name="T34" fmla="*/ 0 w 83"/>
                    <a:gd name="T35" fmla="*/ 0 h 87"/>
                    <a:gd name="T36" fmla="*/ 0 w 83"/>
                    <a:gd name="T37" fmla="*/ 0 h 87"/>
                    <a:gd name="T38" fmla="*/ 0 w 83"/>
                    <a:gd name="T39" fmla="*/ 0 h 87"/>
                    <a:gd name="T40" fmla="*/ 0 w 83"/>
                    <a:gd name="T41" fmla="*/ 0 h 87"/>
                    <a:gd name="T42" fmla="*/ 0 w 83"/>
                    <a:gd name="T43" fmla="*/ 0 h 87"/>
                    <a:gd name="T44" fmla="*/ 0 w 83"/>
                    <a:gd name="T45" fmla="*/ 0 h 87"/>
                    <a:gd name="T46" fmla="*/ 0 w 83"/>
                    <a:gd name="T47" fmla="*/ 0 h 87"/>
                    <a:gd name="T48" fmla="*/ 0 w 83"/>
                    <a:gd name="T49" fmla="*/ 0 h 87"/>
                    <a:gd name="T50" fmla="*/ 0 w 83"/>
                    <a:gd name="T51" fmla="*/ 0 h 87"/>
                    <a:gd name="T52" fmla="*/ 0 w 83"/>
                    <a:gd name="T53" fmla="*/ 0 h 87"/>
                    <a:gd name="T54" fmla="*/ 0 w 83"/>
                    <a:gd name="T55" fmla="*/ 0 h 87"/>
                    <a:gd name="T56" fmla="*/ 0 w 83"/>
                    <a:gd name="T57" fmla="*/ 0 h 87"/>
                    <a:gd name="T58" fmla="*/ 0 w 83"/>
                    <a:gd name="T59" fmla="*/ 0 h 87"/>
                    <a:gd name="T60" fmla="*/ 0 w 83"/>
                    <a:gd name="T61" fmla="*/ 0 h 87"/>
                    <a:gd name="T62" fmla="*/ 0 w 83"/>
                    <a:gd name="T63" fmla="*/ 0 h 87"/>
                    <a:gd name="T64" fmla="*/ 0 w 83"/>
                    <a:gd name="T65" fmla="*/ 0 h 87"/>
                    <a:gd name="T66" fmla="*/ 0 w 83"/>
                    <a:gd name="T67" fmla="*/ 0 h 87"/>
                    <a:gd name="T68" fmla="*/ 0 w 83"/>
                    <a:gd name="T69" fmla="*/ 0 h 87"/>
                    <a:gd name="T70" fmla="*/ 0 w 83"/>
                    <a:gd name="T71" fmla="*/ 0 h 87"/>
                    <a:gd name="T72" fmla="*/ 0 w 83"/>
                    <a:gd name="T73" fmla="*/ 0 h 87"/>
                    <a:gd name="T74" fmla="*/ 0 w 83"/>
                    <a:gd name="T75" fmla="*/ 0 h 87"/>
                    <a:gd name="T76" fmla="*/ 0 w 83"/>
                    <a:gd name="T77" fmla="*/ 0 h 87"/>
                    <a:gd name="T78" fmla="*/ 0 w 83"/>
                    <a:gd name="T79" fmla="*/ 0 h 87"/>
                    <a:gd name="T80" fmla="*/ 0 w 83"/>
                    <a:gd name="T81" fmla="*/ 0 h 87"/>
                    <a:gd name="T82" fmla="*/ 0 w 83"/>
                    <a:gd name="T83" fmla="*/ 0 h 87"/>
                    <a:gd name="T84" fmla="*/ 0 w 83"/>
                    <a:gd name="T85" fmla="*/ 0 h 87"/>
                    <a:gd name="T86" fmla="*/ 0 w 83"/>
                    <a:gd name="T87" fmla="*/ 0 h 87"/>
                    <a:gd name="T88" fmla="*/ 0 w 83"/>
                    <a:gd name="T89" fmla="*/ 0 h 87"/>
                    <a:gd name="T90" fmla="*/ 0 w 8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
                    <a:gd name="T139" fmla="*/ 0 h 87"/>
                    <a:gd name="T140" fmla="*/ 83 w 8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 h="87">
                      <a:moveTo>
                        <a:pt x="24" y="0"/>
                      </a:moveTo>
                      <a:lnTo>
                        <a:pt x="32" y="5"/>
                      </a:lnTo>
                      <a:lnTo>
                        <a:pt x="40" y="10"/>
                      </a:lnTo>
                      <a:lnTo>
                        <a:pt x="47" y="17"/>
                      </a:lnTo>
                      <a:lnTo>
                        <a:pt x="54" y="23"/>
                      </a:lnTo>
                      <a:lnTo>
                        <a:pt x="59" y="32"/>
                      </a:lnTo>
                      <a:lnTo>
                        <a:pt x="61" y="41"/>
                      </a:lnTo>
                      <a:lnTo>
                        <a:pt x="60" y="49"/>
                      </a:lnTo>
                      <a:lnTo>
                        <a:pt x="55" y="58"/>
                      </a:lnTo>
                      <a:lnTo>
                        <a:pt x="46" y="63"/>
                      </a:lnTo>
                      <a:lnTo>
                        <a:pt x="38" y="58"/>
                      </a:lnTo>
                      <a:lnTo>
                        <a:pt x="31" y="51"/>
                      </a:lnTo>
                      <a:lnTo>
                        <a:pt x="29" y="48"/>
                      </a:lnTo>
                      <a:lnTo>
                        <a:pt x="29" y="45"/>
                      </a:lnTo>
                      <a:lnTo>
                        <a:pt x="27" y="43"/>
                      </a:lnTo>
                      <a:lnTo>
                        <a:pt x="25" y="41"/>
                      </a:lnTo>
                      <a:lnTo>
                        <a:pt x="23" y="40"/>
                      </a:lnTo>
                      <a:lnTo>
                        <a:pt x="10" y="43"/>
                      </a:lnTo>
                      <a:lnTo>
                        <a:pt x="2" y="52"/>
                      </a:lnTo>
                      <a:lnTo>
                        <a:pt x="0" y="64"/>
                      </a:lnTo>
                      <a:lnTo>
                        <a:pt x="5" y="75"/>
                      </a:lnTo>
                      <a:lnTo>
                        <a:pt x="9" y="80"/>
                      </a:lnTo>
                      <a:lnTo>
                        <a:pt x="16" y="83"/>
                      </a:lnTo>
                      <a:lnTo>
                        <a:pt x="23" y="86"/>
                      </a:lnTo>
                      <a:lnTo>
                        <a:pt x="30" y="87"/>
                      </a:lnTo>
                      <a:lnTo>
                        <a:pt x="37" y="87"/>
                      </a:lnTo>
                      <a:lnTo>
                        <a:pt x="45" y="86"/>
                      </a:lnTo>
                      <a:lnTo>
                        <a:pt x="52" y="83"/>
                      </a:lnTo>
                      <a:lnTo>
                        <a:pt x="58" y="81"/>
                      </a:lnTo>
                      <a:lnTo>
                        <a:pt x="70" y="72"/>
                      </a:lnTo>
                      <a:lnTo>
                        <a:pt x="80" y="59"/>
                      </a:lnTo>
                      <a:lnTo>
                        <a:pt x="83" y="44"/>
                      </a:lnTo>
                      <a:lnTo>
                        <a:pt x="80" y="28"/>
                      </a:lnTo>
                      <a:lnTo>
                        <a:pt x="75" y="22"/>
                      </a:lnTo>
                      <a:lnTo>
                        <a:pt x="70" y="17"/>
                      </a:lnTo>
                      <a:lnTo>
                        <a:pt x="63" y="12"/>
                      </a:lnTo>
                      <a:lnTo>
                        <a:pt x="56" y="8"/>
                      </a:lnTo>
                      <a:lnTo>
                        <a:pt x="48" y="6"/>
                      </a:lnTo>
                      <a:lnTo>
                        <a:pt x="40" y="3"/>
                      </a:lnTo>
                      <a:lnTo>
                        <a:pt x="32" y="2"/>
                      </a:lnTo>
                      <a:lnTo>
                        <a:pt x="25"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2" name="Freeform 115"/>
                <p:cNvSpPr>
                  <a:spLocks/>
                </p:cNvSpPr>
                <p:nvPr/>
              </p:nvSpPr>
              <p:spPr bwMode="auto">
                <a:xfrm rot="-2279333">
                  <a:off x="674" y="3383"/>
                  <a:ext cx="35" cy="112"/>
                </a:xfrm>
                <a:custGeom>
                  <a:avLst/>
                  <a:gdLst>
                    <a:gd name="T0" fmla="*/ 0 w 71"/>
                    <a:gd name="T1" fmla="*/ 0 h 225"/>
                    <a:gd name="T2" fmla="*/ 0 w 71"/>
                    <a:gd name="T3" fmla="*/ 0 h 225"/>
                    <a:gd name="T4" fmla="*/ 0 w 71"/>
                    <a:gd name="T5" fmla="*/ 0 h 225"/>
                    <a:gd name="T6" fmla="*/ 0 w 71"/>
                    <a:gd name="T7" fmla="*/ 0 h 225"/>
                    <a:gd name="T8" fmla="*/ 0 w 71"/>
                    <a:gd name="T9" fmla="*/ 0 h 225"/>
                    <a:gd name="T10" fmla="*/ 0 w 71"/>
                    <a:gd name="T11" fmla="*/ 0 h 225"/>
                    <a:gd name="T12" fmla="*/ 0 w 71"/>
                    <a:gd name="T13" fmla="*/ 0 h 225"/>
                    <a:gd name="T14" fmla="*/ 0 w 71"/>
                    <a:gd name="T15" fmla="*/ 0 h 225"/>
                    <a:gd name="T16" fmla="*/ 0 w 71"/>
                    <a:gd name="T17" fmla="*/ 0 h 225"/>
                    <a:gd name="T18" fmla="*/ 0 w 71"/>
                    <a:gd name="T19" fmla="*/ 0 h 225"/>
                    <a:gd name="T20" fmla="*/ 0 w 71"/>
                    <a:gd name="T21" fmla="*/ 0 h 225"/>
                    <a:gd name="T22" fmla="*/ 0 w 71"/>
                    <a:gd name="T23" fmla="*/ 0 h 225"/>
                    <a:gd name="T24" fmla="*/ 0 w 71"/>
                    <a:gd name="T25" fmla="*/ 0 h 225"/>
                    <a:gd name="T26" fmla="*/ 0 w 71"/>
                    <a:gd name="T27" fmla="*/ 0 h 225"/>
                    <a:gd name="T28" fmla="*/ 0 w 71"/>
                    <a:gd name="T29" fmla="*/ 0 h 225"/>
                    <a:gd name="T30" fmla="*/ 0 w 71"/>
                    <a:gd name="T31" fmla="*/ 0 h 225"/>
                    <a:gd name="T32" fmla="*/ 0 w 71"/>
                    <a:gd name="T33" fmla="*/ 0 h 225"/>
                    <a:gd name="T34" fmla="*/ 0 w 71"/>
                    <a:gd name="T35" fmla="*/ 0 h 225"/>
                    <a:gd name="T36" fmla="*/ 0 w 71"/>
                    <a:gd name="T37" fmla="*/ 0 h 225"/>
                    <a:gd name="T38" fmla="*/ 0 w 71"/>
                    <a:gd name="T39" fmla="*/ 0 h 225"/>
                    <a:gd name="T40" fmla="*/ 0 w 71"/>
                    <a:gd name="T41" fmla="*/ 0 h 225"/>
                    <a:gd name="T42" fmla="*/ 0 w 71"/>
                    <a:gd name="T43" fmla="*/ 0 h 225"/>
                    <a:gd name="T44" fmla="*/ 0 w 71"/>
                    <a:gd name="T45" fmla="*/ 0 h 225"/>
                    <a:gd name="T46" fmla="*/ 0 w 71"/>
                    <a:gd name="T47" fmla="*/ 0 h 225"/>
                    <a:gd name="T48" fmla="*/ 0 w 71"/>
                    <a:gd name="T49" fmla="*/ 0 h 225"/>
                    <a:gd name="T50" fmla="*/ 0 w 71"/>
                    <a:gd name="T51" fmla="*/ 0 h 225"/>
                    <a:gd name="T52" fmla="*/ 0 w 71"/>
                    <a:gd name="T53" fmla="*/ 0 h 225"/>
                    <a:gd name="T54" fmla="*/ 0 w 71"/>
                    <a:gd name="T55" fmla="*/ 0 h 225"/>
                    <a:gd name="T56" fmla="*/ 0 w 71"/>
                    <a:gd name="T57" fmla="*/ 0 h 225"/>
                    <a:gd name="T58" fmla="*/ 0 w 71"/>
                    <a:gd name="T59" fmla="*/ 0 h 225"/>
                    <a:gd name="T60" fmla="*/ 0 w 71"/>
                    <a:gd name="T61" fmla="*/ 0 h 225"/>
                    <a:gd name="T62" fmla="*/ 0 w 71"/>
                    <a:gd name="T63" fmla="*/ 0 h 225"/>
                    <a:gd name="T64" fmla="*/ 0 w 71"/>
                    <a:gd name="T65" fmla="*/ 0 h 225"/>
                    <a:gd name="T66" fmla="*/ 0 w 71"/>
                    <a:gd name="T67" fmla="*/ 0 h 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1"/>
                    <a:gd name="T103" fmla="*/ 0 h 225"/>
                    <a:gd name="T104" fmla="*/ 71 w 71"/>
                    <a:gd name="T105" fmla="*/ 225 h 2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1" h="225">
                      <a:moveTo>
                        <a:pt x="71" y="0"/>
                      </a:moveTo>
                      <a:lnTo>
                        <a:pt x="67" y="15"/>
                      </a:lnTo>
                      <a:lnTo>
                        <a:pt x="62" y="30"/>
                      </a:lnTo>
                      <a:lnTo>
                        <a:pt x="57" y="44"/>
                      </a:lnTo>
                      <a:lnTo>
                        <a:pt x="52" y="58"/>
                      </a:lnTo>
                      <a:lnTo>
                        <a:pt x="46" y="72"/>
                      </a:lnTo>
                      <a:lnTo>
                        <a:pt x="41" y="86"/>
                      </a:lnTo>
                      <a:lnTo>
                        <a:pt x="35" y="99"/>
                      </a:lnTo>
                      <a:lnTo>
                        <a:pt x="29" y="113"/>
                      </a:lnTo>
                      <a:lnTo>
                        <a:pt x="20" y="140"/>
                      </a:lnTo>
                      <a:lnTo>
                        <a:pt x="12" y="167"/>
                      </a:lnTo>
                      <a:lnTo>
                        <a:pt x="6" y="195"/>
                      </a:lnTo>
                      <a:lnTo>
                        <a:pt x="0" y="223"/>
                      </a:lnTo>
                      <a:lnTo>
                        <a:pt x="1" y="225"/>
                      </a:lnTo>
                      <a:lnTo>
                        <a:pt x="4" y="225"/>
                      </a:lnTo>
                      <a:lnTo>
                        <a:pt x="6" y="224"/>
                      </a:lnTo>
                      <a:lnTo>
                        <a:pt x="8" y="221"/>
                      </a:lnTo>
                      <a:lnTo>
                        <a:pt x="19" y="198"/>
                      </a:lnTo>
                      <a:lnTo>
                        <a:pt x="24" y="174"/>
                      </a:lnTo>
                      <a:lnTo>
                        <a:pt x="29" y="150"/>
                      </a:lnTo>
                      <a:lnTo>
                        <a:pt x="34" y="125"/>
                      </a:lnTo>
                      <a:lnTo>
                        <a:pt x="37" y="109"/>
                      </a:lnTo>
                      <a:lnTo>
                        <a:pt x="42" y="94"/>
                      </a:lnTo>
                      <a:lnTo>
                        <a:pt x="46" y="79"/>
                      </a:lnTo>
                      <a:lnTo>
                        <a:pt x="52" y="62"/>
                      </a:lnTo>
                      <a:lnTo>
                        <a:pt x="58" y="47"/>
                      </a:lnTo>
                      <a:lnTo>
                        <a:pt x="62" y="33"/>
                      </a:lnTo>
                      <a:lnTo>
                        <a:pt x="67" y="16"/>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3" name="Freeform 116"/>
                <p:cNvSpPr>
                  <a:spLocks/>
                </p:cNvSpPr>
                <p:nvPr/>
              </p:nvSpPr>
              <p:spPr bwMode="auto">
                <a:xfrm rot="-2279333">
                  <a:off x="826" y="3292"/>
                  <a:ext cx="42" cy="107"/>
                </a:xfrm>
                <a:custGeom>
                  <a:avLst/>
                  <a:gdLst>
                    <a:gd name="T0" fmla="*/ 1 w 84"/>
                    <a:gd name="T1" fmla="*/ 0 h 214"/>
                    <a:gd name="T2" fmla="*/ 1 w 84"/>
                    <a:gd name="T3" fmla="*/ 1 h 214"/>
                    <a:gd name="T4" fmla="*/ 1 w 84"/>
                    <a:gd name="T5" fmla="*/ 1 h 214"/>
                    <a:gd name="T6" fmla="*/ 1 w 84"/>
                    <a:gd name="T7" fmla="*/ 1 h 214"/>
                    <a:gd name="T8" fmla="*/ 1 w 84"/>
                    <a:gd name="T9" fmla="*/ 1 h 214"/>
                    <a:gd name="T10" fmla="*/ 1 w 84"/>
                    <a:gd name="T11" fmla="*/ 1 h 214"/>
                    <a:gd name="T12" fmla="*/ 1 w 84"/>
                    <a:gd name="T13" fmla="*/ 1 h 214"/>
                    <a:gd name="T14" fmla="*/ 1 w 84"/>
                    <a:gd name="T15" fmla="*/ 1 h 214"/>
                    <a:gd name="T16" fmla="*/ 0 w 84"/>
                    <a:gd name="T17" fmla="*/ 1 h 214"/>
                    <a:gd name="T18" fmla="*/ 0 w 84"/>
                    <a:gd name="T19" fmla="*/ 1 h 214"/>
                    <a:gd name="T20" fmla="*/ 1 w 84"/>
                    <a:gd name="T21" fmla="*/ 1 h 214"/>
                    <a:gd name="T22" fmla="*/ 1 w 84"/>
                    <a:gd name="T23" fmla="*/ 1 h 214"/>
                    <a:gd name="T24" fmla="*/ 1 w 84"/>
                    <a:gd name="T25" fmla="*/ 1 h 214"/>
                    <a:gd name="T26" fmla="*/ 1 w 84"/>
                    <a:gd name="T27" fmla="*/ 1 h 214"/>
                    <a:gd name="T28" fmla="*/ 1 w 84"/>
                    <a:gd name="T29" fmla="*/ 1 h 214"/>
                    <a:gd name="T30" fmla="*/ 1 w 84"/>
                    <a:gd name="T31" fmla="*/ 1 h 214"/>
                    <a:gd name="T32" fmla="*/ 1 w 84"/>
                    <a:gd name="T33" fmla="*/ 1 h 214"/>
                    <a:gd name="T34" fmla="*/ 1 w 84"/>
                    <a:gd name="T35" fmla="*/ 1 h 214"/>
                    <a:gd name="T36" fmla="*/ 1 w 84"/>
                    <a:gd name="T37" fmla="*/ 1 h 214"/>
                    <a:gd name="T38" fmla="*/ 1 w 84"/>
                    <a:gd name="T39" fmla="*/ 1 h 214"/>
                    <a:gd name="T40" fmla="*/ 1 w 84"/>
                    <a:gd name="T41" fmla="*/ 0 h 214"/>
                    <a:gd name="T42" fmla="*/ 1 w 84"/>
                    <a:gd name="T43" fmla="*/ 0 h 214"/>
                    <a:gd name="T44" fmla="*/ 1 w 84"/>
                    <a:gd name="T45" fmla="*/ 0 h 214"/>
                    <a:gd name="T46" fmla="*/ 1 w 84"/>
                    <a:gd name="T47" fmla="*/ 0 h 214"/>
                    <a:gd name="T48" fmla="*/ 1 w 84"/>
                    <a:gd name="T49" fmla="*/ 0 h 214"/>
                    <a:gd name="T50" fmla="*/ 1 w 84"/>
                    <a:gd name="T51" fmla="*/ 0 h 2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4"/>
                    <a:gd name="T79" fmla="*/ 0 h 214"/>
                    <a:gd name="T80" fmla="*/ 84 w 84"/>
                    <a:gd name="T81" fmla="*/ 214 h 2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4" h="214">
                      <a:moveTo>
                        <a:pt x="83" y="0"/>
                      </a:moveTo>
                      <a:lnTo>
                        <a:pt x="70" y="25"/>
                      </a:lnTo>
                      <a:lnTo>
                        <a:pt x="58" y="50"/>
                      </a:lnTo>
                      <a:lnTo>
                        <a:pt x="47" y="77"/>
                      </a:lnTo>
                      <a:lnTo>
                        <a:pt x="35" y="103"/>
                      </a:lnTo>
                      <a:lnTo>
                        <a:pt x="25" y="130"/>
                      </a:lnTo>
                      <a:lnTo>
                        <a:pt x="16" y="156"/>
                      </a:lnTo>
                      <a:lnTo>
                        <a:pt x="7" y="183"/>
                      </a:lnTo>
                      <a:lnTo>
                        <a:pt x="0" y="210"/>
                      </a:lnTo>
                      <a:lnTo>
                        <a:pt x="0" y="214"/>
                      </a:lnTo>
                      <a:lnTo>
                        <a:pt x="3" y="214"/>
                      </a:lnTo>
                      <a:lnTo>
                        <a:pt x="8" y="212"/>
                      </a:lnTo>
                      <a:lnTo>
                        <a:pt x="10" y="208"/>
                      </a:lnTo>
                      <a:lnTo>
                        <a:pt x="20" y="183"/>
                      </a:lnTo>
                      <a:lnTo>
                        <a:pt x="30" y="156"/>
                      </a:lnTo>
                      <a:lnTo>
                        <a:pt x="39" y="130"/>
                      </a:lnTo>
                      <a:lnTo>
                        <a:pt x="47" y="103"/>
                      </a:lnTo>
                      <a:lnTo>
                        <a:pt x="55" y="78"/>
                      </a:lnTo>
                      <a:lnTo>
                        <a:pt x="64" y="51"/>
                      </a:lnTo>
                      <a:lnTo>
                        <a:pt x="73" y="25"/>
                      </a:lnTo>
                      <a:lnTo>
                        <a:pt x="84"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4" name="Freeform 117"/>
                <p:cNvSpPr>
                  <a:spLocks/>
                </p:cNvSpPr>
                <p:nvPr/>
              </p:nvSpPr>
              <p:spPr bwMode="auto">
                <a:xfrm rot="-2279333">
                  <a:off x="649" y="3332"/>
                  <a:ext cx="216" cy="32"/>
                </a:xfrm>
                <a:custGeom>
                  <a:avLst/>
                  <a:gdLst>
                    <a:gd name="T0" fmla="*/ 1 w 432"/>
                    <a:gd name="T1" fmla="*/ 1 h 64"/>
                    <a:gd name="T2" fmla="*/ 1 w 432"/>
                    <a:gd name="T3" fmla="*/ 1 h 64"/>
                    <a:gd name="T4" fmla="*/ 1 w 432"/>
                    <a:gd name="T5" fmla="*/ 1 h 64"/>
                    <a:gd name="T6" fmla="*/ 1 w 432"/>
                    <a:gd name="T7" fmla="*/ 1 h 64"/>
                    <a:gd name="T8" fmla="*/ 1 w 432"/>
                    <a:gd name="T9" fmla="*/ 1 h 64"/>
                    <a:gd name="T10" fmla="*/ 1 w 432"/>
                    <a:gd name="T11" fmla="*/ 1 h 64"/>
                    <a:gd name="T12" fmla="*/ 1 w 432"/>
                    <a:gd name="T13" fmla="*/ 1 h 64"/>
                    <a:gd name="T14" fmla="*/ 1 w 432"/>
                    <a:gd name="T15" fmla="*/ 1 h 64"/>
                    <a:gd name="T16" fmla="*/ 1 w 432"/>
                    <a:gd name="T17" fmla="*/ 1 h 64"/>
                    <a:gd name="T18" fmla="*/ 1 w 432"/>
                    <a:gd name="T19" fmla="*/ 1 h 64"/>
                    <a:gd name="T20" fmla="*/ 1 w 432"/>
                    <a:gd name="T21" fmla="*/ 1 h 64"/>
                    <a:gd name="T22" fmla="*/ 1 w 432"/>
                    <a:gd name="T23" fmla="*/ 1 h 64"/>
                    <a:gd name="T24" fmla="*/ 1 w 432"/>
                    <a:gd name="T25" fmla="*/ 1 h 64"/>
                    <a:gd name="T26" fmla="*/ 1 w 432"/>
                    <a:gd name="T27" fmla="*/ 1 h 64"/>
                    <a:gd name="T28" fmla="*/ 1 w 432"/>
                    <a:gd name="T29" fmla="*/ 1 h 64"/>
                    <a:gd name="T30" fmla="*/ 1 w 432"/>
                    <a:gd name="T31" fmla="*/ 1 h 64"/>
                    <a:gd name="T32" fmla="*/ 1 w 432"/>
                    <a:gd name="T33" fmla="*/ 1 h 64"/>
                    <a:gd name="T34" fmla="*/ 1 w 432"/>
                    <a:gd name="T35" fmla="*/ 1 h 64"/>
                    <a:gd name="T36" fmla="*/ 1 w 432"/>
                    <a:gd name="T37" fmla="*/ 1 h 64"/>
                    <a:gd name="T38" fmla="*/ 1 w 432"/>
                    <a:gd name="T39" fmla="*/ 1 h 64"/>
                    <a:gd name="T40" fmla="*/ 1 w 432"/>
                    <a:gd name="T41" fmla="*/ 1 h 64"/>
                    <a:gd name="T42" fmla="*/ 1 w 432"/>
                    <a:gd name="T43" fmla="*/ 1 h 64"/>
                    <a:gd name="T44" fmla="*/ 1 w 432"/>
                    <a:gd name="T45" fmla="*/ 1 h 64"/>
                    <a:gd name="T46" fmla="*/ 1 w 432"/>
                    <a:gd name="T47" fmla="*/ 1 h 64"/>
                    <a:gd name="T48" fmla="*/ 1 w 432"/>
                    <a:gd name="T49" fmla="*/ 1 h 64"/>
                    <a:gd name="T50" fmla="*/ 1 w 432"/>
                    <a:gd name="T51" fmla="*/ 1 h 64"/>
                    <a:gd name="T52" fmla="*/ 1 w 432"/>
                    <a:gd name="T53" fmla="*/ 1 h 64"/>
                    <a:gd name="T54" fmla="*/ 1 w 432"/>
                    <a:gd name="T55" fmla="*/ 1 h 64"/>
                    <a:gd name="T56" fmla="*/ 1 w 432"/>
                    <a:gd name="T57" fmla="*/ 1 h 64"/>
                    <a:gd name="T58" fmla="*/ 1 w 432"/>
                    <a:gd name="T59" fmla="*/ 1 h 64"/>
                    <a:gd name="T60" fmla="*/ 1 w 432"/>
                    <a:gd name="T61" fmla="*/ 1 h 64"/>
                    <a:gd name="T62" fmla="*/ 1 w 432"/>
                    <a:gd name="T63" fmla="*/ 1 h 64"/>
                    <a:gd name="T64" fmla="*/ 1 w 432"/>
                    <a:gd name="T65" fmla="*/ 1 h 64"/>
                    <a:gd name="T66" fmla="*/ 1 w 432"/>
                    <a:gd name="T67" fmla="*/ 0 h 64"/>
                    <a:gd name="T68" fmla="*/ 0 w 432"/>
                    <a:gd name="T69" fmla="*/ 0 h 64"/>
                    <a:gd name="T70" fmla="*/ 0 w 432"/>
                    <a:gd name="T71" fmla="*/ 0 h 64"/>
                    <a:gd name="T72" fmla="*/ 0 w 432"/>
                    <a:gd name="T73" fmla="*/ 0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2"/>
                    <a:gd name="T112" fmla="*/ 0 h 64"/>
                    <a:gd name="T113" fmla="*/ 432 w 432"/>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2" h="64">
                      <a:moveTo>
                        <a:pt x="0" y="0"/>
                      </a:moveTo>
                      <a:lnTo>
                        <a:pt x="12" y="1"/>
                      </a:lnTo>
                      <a:lnTo>
                        <a:pt x="24" y="2"/>
                      </a:lnTo>
                      <a:lnTo>
                        <a:pt x="37" y="3"/>
                      </a:lnTo>
                      <a:lnTo>
                        <a:pt x="48" y="5"/>
                      </a:lnTo>
                      <a:lnTo>
                        <a:pt x="61" y="8"/>
                      </a:lnTo>
                      <a:lnTo>
                        <a:pt x="74" y="9"/>
                      </a:lnTo>
                      <a:lnTo>
                        <a:pt x="86" y="11"/>
                      </a:lnTo>
                      <a:lnTo>
                        <a:pt x="98" y="15"/>
                      </a:lnTo>
                      <a:lnTo>
                        <a:pt x="110" y="17"/>
                      </a:lnTo>
                      <a:lnTo>
                        <a:pt x="123" y="19"/>
                      </a:lnTo>
                      <a:lnTo>
                        <a:pt x="135" y="23"/>
                      </a:lnTo>
                      <a:lnTo>
                        <a:pt x="147" y="25"/>
                      </a:lnTo>
                      <a:lnTo>
                        <a:pt x="160" y="28"/>
                      </a:lnTo>
                      <a:lnTo>
                        <a:pt x="171" y="31"/>
                      </a:lnTo>
                      <a:lnTo>
                        <a:pt x="184" y="34"/>
                      </a:lnTo>
                      <a:lnTo>
                        <a:pt x="196" y="37"/>
                      </a:lnTo>
                      <a:lnTo>
                        <a:pt x="208" y="40"/>
                      </a:lnTo>
                      <a:lnTo>
                        <a:pt x="222" y="42"/>
                      </a:lnTo>
                      <a:lnTo>
                        <a:pt x="235" y="46"/>
                      </a:lnTo>
                      <a:lnTo>
                        <a:pt x="249" y="49"/>
                      </a:lnTo>
                      <a:lnTo>
                        <a:pt x="262" y="52"/>
                      </a:lnTo>
                      <a:lnTo>
                        <a:pt x="276" y="55"/>
                      </a:lnTo>
                      <a:lnTo>
                        <a:pt x="290" y="57"/>
                      </a:lnTo>
                      <a:lnTo>
                        <a:pt x="305" y="60"/>
                      </a:lnTo>
                      <a:lnTo>
                        <a:pt x="319" y="62"/>
                      </a:lnTo>
                      <a:lnTo>
                        <a:pt x="333" y="63"/>
                      </a:lnTo>
                      <a:lnTo>
                        <a:pt x="347" y="64"/>
                      </a:lnTo>
                      <a:lnTo>
                        <a:pt x="360" y="64"/>
                      </a:lnTo>
                      <a:lnTo>
                        <a:pt x="374" y="64"/>
                      </a:lnTo>
                      <a:lnTo>
                        <a:pt x="388" y="63"/>
                      </a:lnTo>
                      <a:lnTo>
                        <a:pt x="402" y="61"/>
                      </a:lnTo>
                      <a:lnTo>
                        <a:pt x="415" y="58"/>
                      </a:lnTo>
                      <a:lnTo>
                        <a:pt x="420" y="55"/>
                      </a:lnTo>
                      <a:lnTo>
                        <a:pt x="428" y="49"/>
                      </a:lnTo>
                      <a:lnTo>
                        <a:pt x="432" y="42"/>
                      </a:lnTo>
                      <a:lnTo>
                        <a:pt x="427" y="37"/>
                      </a:lnTo>
                      <a:lnTo>
                        <a:pt x="415" y="33"/>
                      </a:lnTo>
                      <a:lnTo>
                        <a:pt x="403" y="31"/>
                      </a:lnTo>
                      <a:lnTo>
                        <a:pt x="390" y="30"/>
                      </a:lnTo>
                      <a:lnTo>
                        <a:pt x="378" y="28"/>
                      </a:lnTo>
                      <a:lnTo>
                        <a:pt x="365" y="27"/>
                      </a:lnTo>
                      <a:lnTo>
                        <a:pt x="352" y="27"/>
                      </a:lnTo>
                      <a:lnTo>
                        <a:pt x="340" y="27"/>
                      </a:lnTo>
                      <a:lnTo>
                        <a:pt x="327" y="26"/>
                      </a:lnTo>
                      <a:lnTo>
                        <a:pt x="312" y="25"/>
                      </a:lnTo>
                      <a:lnTo>
                        <a:pt x="297" y="24"/>
                      </a:lnTo>
                      <a:lnTo>
                        <a:pt x="282" y="23"/>
                      </a:lnTo>
                      <a:lnTo>
                        <a:pt x="267" y="22"/>
                      </a:lnTo>
                      <a:lnTo>
                        <a:pt x="252" y="20"/>
                      </a:lnTo>
                      <a:lnTo>
                        <a:pt x="237" y="18"/>
                      </a:lnTo>
                      <a:lnTo>
                        <a:pt x="222" y="17"/>
                      </a:lnTo>
                      <a:lnTo>
                        <a:pt x="207" y="16"/>
                      </a:lnTo>
                      <a:lnTo>
                        <a:pt x="194" y="15"/>
                      </a:lnTo>
                      <a:lnTo>
                        <a:pt x="182" y="14"/>
                      </a:lnTo>
                      <a:lnTo>
                        <a:pt x="168" y="12"/>
                      </a:lnTo>
                      <a:lnTo>
                        <a:pt x="155" y="11"/>
                      </a:lnTo>
                      <a:lnTo>
                        <a:pt x="143" y="10"/>
                      </a:lnTo>
                      <a:lnTo>
                        <a:pt x="130" y="9"/>
                      </a:lnTo>
                      <a:lnTo>
                        <a:pt x="116" y="8"/>
                      </a:lnTo>
                      <a:lnTo>
                        <a:pt x="103" y="5"/>
                      </a:lnTo>
                      <a:lnTo>
                        <a:pt x="91" y="4"/>
                      </a:lnTo>
                      <a:lnTo>
                        <a:pt x="78" y="4"/>
                      </a:lnTo>
                      <a:lnTo>
                        <a:pt x="64" y="3"/>
                      </a:lnTo>
                      <a:lnTo>
                        <a:pt x="52" y="2"/>
                      </a:lnTo>
                      <a:lnTo>
                        <a:pt x="39" y="1"/>
                      </a:lnTo>
                      <a:lnTo>
                        <a:pt x="26" y="1"/>
                      </a:lnTo>
                      <a:lnTo>
                        <a:pt x="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5" name="Freeform 118"/>
                <p:cNvSpPr>
                  <a:spLocks/>
                </p:cNvSpPr>
                <p:nvPr/>
              </p:nvSpPr>
              <p:spPr bwMode="auto">
                <a:xfrm rot="-2279333">
                  <a:off x="709" y="3437"/>
                  <a:ext cx="172" cy="20"/>
                </a:xfrm>
                <a:custGeom>
                  <a:avLst/>
                  <a:gdLst>
                    <a:gd name="T0" fmla="*/ 0 w 345"/>
                    <a:gd name="T1" fmla="*/ 1 h 40"/>
                    <a:gd name="T2" fmla="*/ 0 w 345"/>
                    <a:gd name="T3" fmla="*/ 1 h 40"/>
                    <a:gd name="T4" fmla="*/ 0 w 345"/>
                    <a:gd name="T5" fmla="*/ 1 h 40"/>
                    <a:gd name="T6" fmla="*/ 0 w 345"/>
                    <a:gd name="T7" fmla="*/ 1 h 40"/>
                    <a:gd name="T8" fmla="*/ 0 w 345"/>
                    <a:gd name="T9" fmla="*/ 1 h 40"/>
                    <a:gd name="T10" fmla="*/ 0 w 345"/>
                    <a:gd name="T11" fmla="*/ 1 h 40"/>
                    <a:gd name="T12" fmla="*/ 0 w 345"/>
                    <a:gd name="T13" fmla="*/ 1 h 40"/>
                    <a:gd name="T14" fmla="*/ 0 w 345"/>
                    <a:gd name="T15" fmla="*/ 1 h 40"/>
                    <a:gd name="T16" fmla="*/ 0 w 345"/>
                    <a:gd name="T17" fmla="*/ 1 h 40"/>
                    <a:gd name="T18" fmla="*/ 0 w 345"/>
                    <a:gd name="T19" fmla="*/ 1 h 40"/>
                    <a:gd name="T20" fmla="*/ 0 w 345"/>
                    <a:gd name="T21" fmla="*/ 1 h 40"/>
                    <a:gd name="T22" fmla="*/ 0 w 345"/>
                    <a:gd name="T23" fmla="*/ 1 h 40"/>
                    <a:gd name="T24" fmla="*/ 0 w 345"/>
                    <a:gd name="T25" fmla="*/ 1 h 40"/>
                    <a:gd name="T26" fmla="*/ 0 w 345"/>
                    <a:gd name="T27" fmla="*/ 1 h 40"/>
                    <a:gd name="T28" fmla="*/ 0 w 345"/>
                    <a:gd name="T29" fmla="*/ 1 h 40"/>
                    <a:gd name="T30" fmla="*/ 0 w 345"/>
                    <a:gd name="T31" fmla="*/ 1 h 40"/>
                    <a:gd name="T32" fmla="*/ 0 w 345"/>
                    <a:gd name="T33" fmla="*/ 1 h 40"/>
                    <a:gd name="T34" fmla="*/ 0 w 345"/>
                    <a:gd name="T35" fmla="*/ 1 h 40"/>
                    <a:gd name="T36" fmla="*/ 0 w 345"/>
                    <a:gd name="T37" fmla="*/ 1 h 40"/>
                    <a:gd name="T38" fmla="*/ 0 w 345"/>
                    <a:gd name="T39" fmla="*/ 1 h 40"/>
                    <a:gd name="T40" fmla="*/ 0 w 345"/>
                    <a:gd name="T41" fmla="*/ 1 h 40"/>
                    <a:gd name="T42" fmla="*/ 0 w 345"/>
                    <a:gd name="T43" fmla="*/ 1 h 40"/>
                    <a:gd name="T44" fmla="*/ 0 w 345"/>
                    <a:gd name="T45" fmla="*/ 1 h 40"/>
                    <a:gd name="T46" fmla="*/ 0 w 345"/>
                    <a:gd name="T47" fmla="*/ 1 h 40"/>
                    <a:gd name="T48" fmla="*/ 0 w 345"/>
                    <a:gd name="T49" fmla="*/ 1 h 40"/>
                    <a:gd name="T50" fmla="*/ 0 w 345"/>
                    <a:gd name="T51" fmla="*/ 1 h 40"/>
                    <a:gd name="T52" fmla="*/ 0 w 345"/>
                    <a:gd name="T53" fmla="*/ 1 h 40"/>
                    <a:gd name="T54" fmla="*/ 0 w 345"/>
                    <a:gd name="T55" fmla="*/ 1 h 40"/>
                    <a:gd name="T56" fmla="*/ 0 w 345"/>
                    <a:gd name="T57" fmla="*/ 1 h 40"/>
                    <a:gd name="T58" fmla="*/ 0 w 345"/>
                    <a:gd name="T59" fmla="*/ 1 h 40"/>
                    <a:gd name="T60" fmla="*/ 0 w 345"/>
                    <a:gd name="T61" fmla="*/ 1 h 40"/>
                    <a:gd name="T62" fmla="*/ 0 w 345"/>
                    <a:gd name="T63" fmla="*/ 1 h 40"/>
                    <a:gd name="T64" fmla="*/ 0 w 345"/>
                    <a:gd name="T65" fmla="*/ 1 h 40"/>
                    <a:gd name="T66" fmla="*/ 0 w 345"/>
                    <a:gd name="T67" fmla="*/ 1 h 40"/>
                    <a:gd name="T68" fmla="*/ 0 w 345"/>
                    <a:gd name="T69" fmla="*/ 1 h 40"/>
                    <a:gd name="T70" fmla="*/ 0 w 345"/>
                    <a:gd name="T71" fmla="*/ 1 h 40"/>
                    <a:gd name="T72" fmla="*/ 0 w 345"/>
                    <a:gd name="T73" fmla="*/ 1 h 40"/>
                    <a:gd name="T74" fmla="*/ 0 w 345"/>
                    <a:gd name="T75" fmla="*/ 1 h 40"/>
                    <a:gd name="T76" fmla="*/ 0 w 345"/>
                    <a:gd name="T77" fmla="*/ 1 h 40"/>
                    <a:gd name="T78" fmla="*/ 0 w 345"/>
                    <a:gd name="T79" fmla="*/ 1 h 40"/>
                    <a:gd name="T80" fmla="*/ 0 w 345"/>
                    <a:gd name="T81" fmla="*/ 1 h 40"/>
                    <a:gd name="T82" fmla="*/ 0 w 345"/>
                    <a:gd name="T83" fmla="*/ 1 h 40"/>
                    <a:gd name="T84" fmla="*/ 0 w 345"/>
                    <a:gd name="T85" fmla="*/ 1 h 40"/>
                    <a:gd name="T86" fmla="*/ 0 w 345"/>
                    <a:gd name="T87" fmla="*/ 1 h 40"/>
                    <a:gd name="T88" fmla="*/ 0 w 345"/>
                    <a:gd name="T89" fmla="*/ 1 h 40"/>
                    <a:gd name="T90" fmla="*/ 0 w 345"/>
                    <a:gd name="T91" fmla="*/ 1 h 40"/>
                    <a:gd name="T92" fmla="*/ 0 w 345"/>
                    <a:gd name="T93" fmla="*/ 1 h 40"/>
                    <a:gd name="T94" fmla="*/ 0 w 345"/>
                    <a:gd name="T95" fmla="*/ 1 h 40"/>
                    <a:gd name="T96" fmla="*/ 0 w 345"/>
                    <a:gd name="T97" fmla="*/ 1 h 40"/>
                    <a:gd name="T98" fmla="*/ 0 w 345"/>
                    <a:gd name="T99" fmla="*/ 1 h 40"/>
                    <a:gd name="T100" fmla="*/ 0 w 345"/>
                    <a:gd name="T101" fmla="*/ 1 h 40"/>
                    <a:gd name="T102" fmla="*/ 0 w 345"/>
                    <a:gd name="T103" fmla="*/ 0 h 40"/>
                    <a:gd name="T104" fmla="*/ 0 w 345"/>
                    <a:gd name="T105" fmla="*/ 0 h 40"/>
                    <a:gd name="T106" fmla="*/ 0 w 345"/>
                    <a:gd name="T107" fmla="*/ 0 h 40"/>
                    <a:gd name="T108" fmla="*/ 0 w 345"/>
                    <a:gd name="T109" fmla="*/ 0 h 40"/>
                    <a:gd name="T110" fmla="*/ 0 w 345"/>
                    <a:gd name="T111" fmla="*/ 1 h 40"/>
                    <a:gd name="T112" fmla="*/ 0 w 345"/>
                    <a:gd name="T113" fmla="*/ 1 h 40"/>
                    <a:gd name="T114" fmla="*/ 0 w 345"/>
                    <a:gd name="T115" fmla="*/ 1 h 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5"/>
                    <a:gd name="T175" fmla="*/ 0 h 40"/>
                    <a:gd name="T176" fmla="*/ 345 w 345"/>
                    <a:gd name="T177" fmla="*/ 40 h 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5" h="40">
                      <a:moveTo>
                        <a:pt x="0" y="1"/>
                      </a:moveTo>
                      <a:lnTo>
                        <a:pt x="10" y="2"/>
                      </a:lnTo>
                      <a:lnTo>
                        <a:pt x="18" y="3"/>
                      </a:lnTo>
                      <a:lnTo>
                        <a:pt x="27" y="5"/>
                      </a:lnTo>
                      <a:lnTo>
                        <a:pt x="35" y="6"/>
                      </a:lnTo>
                      <a:lnTo>
                        <a:pt x="44" y="8"/>
                      </a:lnTo>
                      <a:lnTo>
                        <a:pt x="52" y="9"/>
                      </a:lnTo>
                      <a:lnTo>
                        <a:pt x="61" y="12"/>
                      </a:lnTo>
                      <a:lnTo>
                        <a:pt x="70" y="13"/>
                      </a:lnTo>
                      <a:lnTo>
                        <a:pt x="81" y="14"/>
                      </a:lnTo>
                      <a:lnTo>
                        <a:pt x="93" y="16"/>
                      </a:lnTo>
                      <a:lnTo>
                        <a:pt x="104" y="17"/>
                      </a:lnTo>
                      <a:lnTo>
                        <a:pt x="116" y="18"/>
                      </a:lnTo>
                      <a:lnTo>
                        <a:pt x="126" y="20"/>
                      </a:lnTo>
                      <a:lnTo>
                        <a:pt x="137" y="21"/>
                      </a:lnTo>
                      <a:lnTo>
                        <a:pt x="149" y="23"/>
                      </a:lnTo>
                      <a:lnTo>
                        <a:pt x="161" y="24"/>
                      </a:lnTo>
                      <a:lnTo>
                        <a:pt x="182" y="28"/>
                      </a:lnTo>
                      <a:lnTo>
                        <a:pt x="205" y="29"/>
                      </a:lnTo>
                      <a:lnTo>
                        <a:pt x="227" y="31"/>
                      </a:lnTo>
                      <a:lnTo>
                        <a:pt x="250" y="32"/>
                      </a:lnTo>
                      <a:lnTo>
                        <a:pt x="273" y="33"/>
                      </a:lnTo>
                      <a:lnTo>
                        <a:pt x="295" y="35"/>
                      </a:lnTo>
                      <a:lnTo>
                        <a:pt x="318" y="37"/>
                      </a:lnTo>
                      <a:lnTo>
                        <a:pt x="340" y="40"/>
                      </a:lnTo>
                      <a:lnTo>
                        <a:pt x="343" y="39"/>
                      </a:lnTo>
                      <a:lnTo>
                        <a:pt x="344" y="37"/>
                      </a:lnTo>
                      <a:lnTo>
                        <a:pt x="345" y="35"/>
                      </a:lnTo>
                      <a:lnTo>
                        <a:pt x="344" y="32"/>
                      </a:lnTo>
                      <a:lnTo>
                        <a:pt x="333" y="30"/>
                      </a:lnTo>
                      <a:lnTo>
                        <a:pt x="323" y="28"/>
                      </a:lnTo>
                      <a:lnTo>
                        <a:pt x="314" y="26"/>
                      </a:lnTo>
                      <a:lnTo>
                        <a:pt x="303" y="25"/>
                      </a:lnTo>
                      <a:lnTo>
                        <a:pt x="293" y="25"/>
                      </a:lnTo>
                      <a:lnTo>
                        <a:pt x="284" y="24"/>
                      </a:lnTo>
                      <a:lnTo>
                        <a:pt x="273" y="23"/>
                      </a:lnTo>
                      <a:lnTo>
                        <a:pt x="263" y="22"/>
                      </a:lnTo>
                      <a:lnTo>
                        <a:pt x="253" y="21"/>
                      </a:lnTo>
                      <a:lnTo>
                        <a:pt x="242" y="20"/>
                      </a:lnTo>
                      <a:lnTo>
                        <a:pt x="232" y="18"/>
                      </a:lnTo>
                      <a:lnTo>
                        <a:pt x="220" y="17"/>
                      </a:lnTo>
                      <a:lnTo>
                        <a:pt x="210" y="16"/>
                      </a:lnTo>
                      <a:lnTo>
                        <a:pt x="199" y="15"/>
                      </a:lnTo>
                      <a:lnTo>
                        <a:pt x="188" y="14"/>
                      </a:lnTo>
                      <a:lnTo>
                        <a:pt x="177" y="14"/>
                      </a:lnTo>
                      <a:lnTo>
                        <a:pt x="155" y="13"/>
                      </a:lnTo>
                      <a:lnTo>
                        <a:pt x="133" y="10"/>
                      </a:lnTo>
                      <a:lnTo>
                        <a:pt x="111" y="8"/>
                      </a:lnTo>
                      <a:lnTo>
                        <a:pt x="89" y="5"/>
                      </a:lnTo>
                      <a:lnTo>
                        <a:pt x="67" y="3"/>
                      </a:lnTo>
                      <a:lnTo>
                        <a:pt x="44" y="1"/>
                      </a:lnTo>
                      <a:lnTo>
                        <a:pt x="2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6" name="Freeform 119"/>
                <p:cNvSpPr>
                  <a:spLocks/>
                </p:cNvSpPr>
                <p:nvPr/>
              </p:nvSpPr>
              <p:spPr bwMode="auto">
                <a:xfrm rot="-2279333">
                  <a:off x="442" y="2986"/>
                  <a:ext cx="320" cy="34"/>
                </a:xfrm>
                <a:custGeom>
                  <a:avLst/>
                  <a:gdLst>
                    <a:gd name="T0" fmla="*/ 1 w 640"/>
                    <a:gd name="T1" fmla="*/ 0 h 69"/>
                    <a:gd name="T2" fmla="*/ 1 w 640"/>
                    <a:gd name="T3" fmla="*/ 0 h 69"/>
                    <a:gd name="T4" fmla="*/ 1 w 640"/>
                    <a:gd name="T5" fmla="*/ 0 h 69"/>
                    <a:gd name="T6" fmla="*/ 1 w 640"/>
                    <a:gd name="T7" fmla="*/ 0 h 69"/>
                    <a:gd name="T8" fmla="*/ 1 w 640"/>
                    <a:gd name="T9" fmla="*/ 0 h 69"/>
                    <a:gd name="T10" fmla="*/ 1 w 640"/>
                    <a:gd name="T11" fmla="*/ 0 h 69"/>
                    <a:gd name="T12" fmla="*/ 1 w 640"/>
                    <a:gd name="T13" fmla="*/ 0 h 69"/>
                    <a:gd name="T14" fmla="*/ 1 w 640"/>
                    <a:gd name="T15" fmla="*/ 0 h 69"/>
                    <a:gd name="T16" fmla="*/ 1 w 640"/>
                    <a:gd name="T17" fmla="*/ 0 h 69"/>
                    <a:gd name="T18" fmla="*/ 1 w 640"/>
                    <a:gd name="T19" fmla="*/ 0 h 69"/>
                    <a:gd name="T20" fmla="*/ 1 w 640"/>
                    <a:gd name="T21" fmla="*/ 0 h 69"/>
                    <a:gd name="T22" fmla="*/ 1 w 640"/>
                    <a:gd name="T23" fmla="*/ 0 h 69"/>
                    <a:gd name="T24" fmla="*/ 1 w 640"/>
                    <a:gd name="T25" fmla="*/ 0 h 69"/>
                    <a:gd name="T26" fmla="*/ 1 w 640"/>
                    <a:gd name="T27" fmla="*/ 0 h 69"/>
                    <a:gd name="T28" fmla="*/ 1 w 640"/>
                    <a:gd name="T29" fmla="*/ 0 h 69"/>
                    <a:gd name="T30" fmla="*/ 1 w 640"/>
                    <a:gd name="T31" fmla="*/ 0 h 69"/>
                    <a:gd name="T32" fmla="*/ 1 w 640"/>
                    <a:gd name="T33" fmla="*/ 0 h 69"/>
                    <a:gd name="T34" fmla="*/ 0 w 640"/>
                    <a:gd name="T35" fmla="*/ 0 h 69"/>
                    <a:gd name="T36" fmla="*/ 1 w 640"/>
                    <a:gd name="T37" fmla="*/ 0 h 69"/>
                    <a:gd name="T38" fmla="*/ 1 w 640"/>
                    <a:gd name="T39" fmla="*/ 0 h 69"/>
                    <a:gd name="T40" fmla="*/ 1 w 640"/>
                    <a:gd name="T41" fmla="*/ 0 h 69"/>
                    <a:gd name="T42" fmla="*/ 1 w 640"/>
                    <a:gd name="T43" fmla="*/ 0 h 69"/>
                    <a:gd name="T44" fmla="*/ 1 w 640"/>
                    <a:gd name="T45" fmla="*/ 0 h 69"/>
                    <a:gd name="T46" fmla="*/ 1 w 640"/>
                    <a:gd name="T47" fmla="*/ 0 h 69"/>
                    <a:gd name="T48" fmla="*/ 1 w 640"/>
                    <a:gd name="T49" fmla="*/ 0 h 69"/>
                    <a:gd name="T50" fmla="*/ 1 w 640"/>
                    <a:gd name="T51" fmla="*/ 0 h 69"/>
                    <a:gd name="T52" fmla="*/ 1 w 640"/>
                    <a:gd name="T53" fmla="*/ 0 h 69"/>
                    <a:gd name="T54" fmla="*/ 1 w 640"/>
                    <a:gd name="T55" fmla="*/ 0 h 69"/>
                    <a:gd name="T56" fmla="*/ 1 w 640"/>
                    <a:gd name="T57" fmla="*/ 0 h 69"/>
                    <a:gd name="T58" fmla="*/ 1 w 640"/>
                    <a:gd name="T59" fmla="*/ 0 h 69"/>
                    <a:gd name="T60" fmla="*/ 1 w 640"/>
                    <a:gd name="T61" fmla="*/ 0 h 69"/>
                    <a:gd name="T62" fmla="*/ 1 w 640"/>
                    <a:gd name="T63" fmla="*/ 0 h 69"/>
                    <a:gd name="T64" fmla="*/ 1 w 640"/>
                    <a:gd name="T65" fmla="*/ 0 h 69"/>
                    <a:gd name="T66" fmla="*/ 1 w 640"/>
                    <a:gd name="T67" fmla="*/ 0 h 69"/>
                    <a:gd name="T68" fmla="*/ 1 w 640"/>
                    <a:gd name="T69" fmla="*/ 0 h 69"/>
                    <a:gd name="T70" fmla="*/ 1 w 640"/>
                    <a:gd name="T71" fmla="*/ 0 h 69"/>
                    <a:gd name="T72" fmla="*/ 1 w 640"/>
                    <a:gd name="T73" fmla="*/ 0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0"/>
                    <a:gd name="T112" fmla="*/ 0 h 69"/>
                    <a:gd name="T113" fmla="*/ 640 w 640"/>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0" h="69">
                      <a:moveTo>
                        <a:pt x="640" y="69"/>
                      </a:moveTo>
                      <a:lnTo>
                        <a:pt x="621" y="66"/>
                      </a:lnTo>
                      <a:lnTo>
                        <a:pt x="602" y="64"/>
                      </a:lnTo>
                      <a:lnTo>
                        <a:pt x="583" y="61"/>
                      </a:lnTo>
                      <a:lnTo>
                        <a:pt x="564" y="59"/>
                      </a:lnTo>
                      <a:lnTo>
                        <a:pt x="545" y="58"/>
                      </a:lnTo>
                      <a:lnTo>
                        <a:pt x="525" y="57"/>
                      </a:lnTo>
                      <a:lnTo>
                        <a:pt x="505" y="54"/>
                      </a:lnTo>
                      <a:lnTo>
                        <a:pt x="486" y="53"/>
                      </a:lnTo>
                      <a:lnTo>
                        <a:pt x="466" y="52"/>
                      </a:lnTo>
                      <a:lnTo>
                        <a:pt x="447" y="51"/>
                      </a:lnTo>
                      <a:lnTo>
                        <a:pt x="428" y="50"/>
                      </a:lnTo>
                      <a:lnTo>
                        <a:pt x="409" y="49"/>
                      </a:lnTo>
                      <a:lnTo>
                        <a:pt x="389" y="47"/>
                      </a:lnTo>
                      <a:lnTo>
                        <a:pt x="369" y="46"/>
                      </a:lnTo>
                      <a:lnTo>
                        <a:pt x="350" y="45"/>
                      </a:lnTo>
                      <a:lnTo>
                        <a:pt x="330" y="43"/>
                      </a:lnTo>
                      <a:lnTo>
                        <a:pt x="310" y="40"/>
                      </a:lnTo>
                      <a:lnTo>
                        <a:pt x="289" y="38"/>
                      </a:lnTo>
                      <a:lnTo>
                        <a:pt x="269" y="36"/>
                      </a:lnTo>
                      <a:lnTo>
                        <a:pt x="249" y="34"/>
                      </a:lnTo>
                      <a:lnTo>
                        <a:pt x="228" y="31"/>
                      </a:lnTo>
                      <a:lnTo>
                        <a:pt x="207" y="28"/>
                      </a:lnTo>
                      <a:lnTo>
                        <a:pt x="186" y="25"/>
                      </a:lnTo>
                      <a:lnTo>
                        <a:pt x="167" y="23"/>
                      </a:lnTo>
                      <a:lnTo>
                        <a:pt x="146" y="20"/>
                      </a:lnTo>
                      <a:lnTo>
                        <a:pt x="125" y="17"/>
                      </a:lnTo>
                      <a:lnTo>
                        <a:pt x="105" y="14"/>
                      </a:lnTo>
                      <a:lnTo>
                        <a:pt x="85" y="12"/>
                      </a:lnTo>
                      <a:lnTo>
                        <a:pt x="64" y="8"/>
                      </a:lnTo>
                      <a:lnTo>
                        <a:pt x="43" y="6"/>
                      </a:lnTo>
                      <a:lnTo>
                        <a:pt x="24" y="2"/>
                      </a:lnTo>
                      <a:lnTo>
                        <a:pt x="3" y="0"/>
                      </a:lnTo>
                      <a:lnTo>
                        <a:pt x="2" y="1"/>
                      </a:lnTo>
                      <a:lnTo>
                        <a:pt x="1" y="4"/>
                      </a:lnTo>
                      <a:lnTo>
                        <a:pt x="0" y="6"/>
                      </a:lnTo>
                      <a:lnTo>
                        <a:pt x="1" y="7"/>
                      </a:lnTo>
                      <a:lnTo>
                        <a:pt x="20" y="12"/>
                      </a:lnTo>
                      <a:lnTo>
                        <a:pt x="39" y="15"/>
                      </a:lnTo>
                      <a:lnTo>
                        <a:pt x="58" y="17"/>
                      </a:lnTo>
                      <a:lnTo>
                        <a:pt x="78" y="20"/>
                      </a:lnTo>
                      <a:lnTo>
                        <a:pt x="96" y="22"/>
                      </a:lnTo>
                      <a:lnTo>
                        <a:pt x="116" y="23"/>
                      </a:lnTo>
                      <a:lnTo>
                        <a:pt x="136" y="25"/>
                      </a:lnTo>
                      <a:lnTo>
                        <a:pt x="155" y="28"/>
                      </a:lnTo>
                      <a:lnTo>
                        <a:pt x="172" y="30"/>
                      </a:lnTo>
                      <a:lnTo>
                        <a:pt x="191" y="34"/>
                      </a:lnTo>
                      <a:lnTo>
                        <a:pt x="208" y="36"/>
                      </a:lnTo>
                      <a:lnTo>
                        <a:pt x="227" y="39"/>
                      </a:lnTo>
                      <a:lnTo>
                        <a:pt x="244" y="42"/>
                      </a:lnTo>
                      <a:lnTo>
                        <a:pt x="261" y="44"/>
                      </a:lnTo>
                      <a:lnTo>
                        <a:pt x="280" y="46"/>
                      </a:lnTo>
                      <a:lnTo>
                        <a:pt x="297" y="49"/>
                      </a:lnTo>
                      <a:lnTo>
                        <a:pt x="319" y="51"/>
                      </a:lnTo>
                      <a:lnTo>
                        <a:pt x="340" y="52"/>
                      </a:lnTo>
                      <a:lnTo>
                        <a:pt x="361" y="54"/>
                      </a:lnTo>
                      <a:lnTo>
                        <a:pt x="382" y="55"/>
                      </a:lnTo>
                      <a:lnTo>
                        <a:pt x="404" y="58"/>
                      </a:lnTo>
                      <a:lnTo>
                        <a:pt x="425" y="59"/>
                      </a:lnTo>
                      <a:lnTo>
                        <a:pt x="447" y="60"/>
                      </a:lnTo>
                      <a:lnTo>
                        <a:pt x="469" y="61"/>
                      </a:lnTo>
                      <a:lnTo>
                        <a:pt x="489" y="62"/>
                      </a:lnTo>
                      <a:lnTo>
                        <a:pt x="511" y="64"/>
                      </a:lnTo>
                      <a:lnTo>
                        <a:pt x="533" y="65"/>
                      </a:lnTo>
                      <a:lnTo>
                        <a:pt x="554" y="66"/>
                      </a:lnTo>
                      <a:lnTo>
                        <a:pt x="576" y="67"/>
                      </a:lnTo>
                      <a:lnTo>
                        <a:pt x="598" y="67"/>
                      </a:lnTo>
                      <a:lnTo>
                        <a:pt x="618" y="68"/>
                      </a:lnTo>
                      <a:lnTo>
                        <a:pt x="64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7" name="Freeform 120"/>
                <p:cNvSpPr>
                  <a:spLocks/>
                </p:cNvSpPr>
                <p:nvPr/>
              </p:nvSpPr>
              <p:spPr bwMode="auto">
                <a:xfrm rot="-2279333">
                  <a:off x="695" y="2840"/>
                  <a:ext cx="41" cy="29"/>
                </a:xfrm>
                <a:custGeom>
                  <a:avLst/>
                  <a:gdLst>
                    <a:gd name="T0" fmla="*/ 0 w 83"/>
                    <a:gd name="T1" fmla="*/ 0 h 57"/>
                    <a:gd name="T2" fmla="*/ 0 w 83"/>
                    <a:gd name="T3" fmla="*/ 1 h 57"/>
                    <a:gd name="T4" fmla="*/ 0 w 83"/>
                    <a:gd name="T5" fmla="*/ 1 h 57"/>
                    <a:gd name="T6" fmla="*/ 0 w 83"/>
                    <a:gd name="T7" fmla="*/ 1 h 57"/>
                    <a:gd name="T8" fmla="*/ 0 w 83"/>
                    <a:gd name="T9" fmla="*/ 1 h 57"/>
                    <a:gd name="T10" fmla="*/ 0 w 83"/>
                    <a:gd name="T11" fmla="*/ 1 h 57"/>
                    <a:gd name="T12" fmla="*/ 0 w 83"/>
                    <a:gd name="T13" fmla="*/ 1 h 57"/>
                    <a:gd name="T14" fmla="*/ 0 w 83"/>
                    <a:gd name="T15" fmla="*/ 1 h 57"/>
                    <a:gd name="T16" fmla="*/ 0 w 83"/>
                    <a:gd name="T17" fmla="*/ 1 h 57"/>
                    <a:gd name="T18" fmla="*/ 0 w 83"/>
                    <a:gd name="T19" fmla="*/ 1 h 57"/>
                    <a:gd name="T20" fmla="*/ 0 w 83"/>
                    <a:gd name="T21" fmla="*/ 1 h 57"/>
                    <a:gd name="T22" fmla="*/ 0 w 83"/>
                    <a:gd name="T23" fmla="*/ 1 h 57"/>
                    <a:gd name="T24" fmla="*/ 0 w 83"/>
                    <a:gd name="T25" fmla="*/ 1 h 57"/>
                    <a:gd name="T26" fmla="*/ 0 w 83"/>
                    <a:gd name="T27" fmla="*/ 1 h 57"/>
                    <a:gd name="T28" fmla="*/ 0 w 83"/>
                    <a:gd name="T29" fmla="*/ 1 h 57"/>
                    <a:gd name="T30" fmla="*/ 0 w 83"/>
                    <a:gd name="T31" fmla="*/ 1 h 57"/>
                    <a:gd name="T32" fmla="*/ 0 w 83"/>
                    <a:gd name="T33" fmla="*/ 1 h 57"/>
                    <a:gd name="T34" fmla="*/ 0 w 83"/>
                    <a:gd name="T35" fmla="*/ 1 h 57"/>
                    <a:gd name="T36" fmla="*/ 0 w 83"/>
                    <a:gd name="T37" fmla="*/ 1 h 57"/>
                    <a:gd name="T38" fmla="*/ 0 w 83"/>
                    <a:gd name="T39" fmla="*/ 1 h 57"/>
                    <a:gd name="T40" fmla="*/ 0 w 83"/>
                    <a:gd name="T41" fmla="*/ 1 h 57"/>
                    <a:gd name="T42" fmla="*/ 0 w 83"/>
                    <a:gd name="T43" fmla="*/ 1 h 57"/>
                    <a:gd name="T44" fmla="*/ 0 w 83"/>
                    <a:gd name="T45" fmla="*/ 1 h 57"/>
                    <a:gd name="T46" fmla="*/ 0 w 83"/>
                    <a:gd name="T47" fmla="*/ 1 h 57"/>
                    <a:gd name="T48" fmla="*/ 0 w 83"/>
                    <a:gd name="T49" fmla="*/ 1 h 57"/>
                    <a:gd name="T50" fmla="*/ 0 w 83"/>
                    <a:gd name="T51" fmla="*/ 1 h 57"/>
                    <a:gd name="T52" fmla="*/ 0 w 83"/>
                    <a:gd name="T53" fmla="*/ 1 h 57"/>
                    <a:gd name="T54" fmla="*/ 0 w 83"/>
                    <a:gd name="T55" fmla="*/ 1 h 57"/>
                    <a:gd name="T56" fmla="*/ 0 w 83"/>
                    <a:gd name="T57" fmla="*/ 1 h 57"/>
                    <a:gd name="T58" fmla="*/ 0 w 83"/>
                    <a:gd name="T59" fmla="*/ 1 h 57"/>
                    <a:gd name="T60" fmla="*/ 0 w 83"/>
                    <a:gd name="T61" fmla="*/ 1 h 57"/>
                    <a:gd name="T62" fmla="*/ 0 w 83"/>
                    <a:gd name="T63" fmla="*/ 1 h 57"/>
                    <a:gd name="T64" fmla="*/ 0 w 83"/>
                    <a:gd name="T65" fmla="*/ 1 h 57"/>
                    <a:gd name="T66" fmla="*/ 0 w 83"/>
                    <a:gd name="T67" fmla="*/ 1 h 57"/>
                    <a:gd name="T68" fmla="*/ 0 w 83"/>
                    <a:gd name="T69" fmla="*/ 1 h 57"/>
                    <a:gd name="T70" fmla="*/ 0 w 83"/>
                    <a:gd name="T71" fmla="*/ 1 h 57"/>
                    <a:gd name="T72" fmla="*/ 0 w 83"/>
                    <a:gd name="T73" fmla="*/ 0 h 57"/>
                    <a:gd name="T74" fmla="*/ 0 w 83"/>
                    <a:gd name="T75" fmla="*/ 0 h 57"/>
                    <a:gd name="T76" fmla="*/ 0 w 83"/>
                    <a:gd name="T77" fmla="*/ 0 h 57"/>
                    <a:gd name="T78" fmla="*/ 0 w 83"/>
                    <a:gd name="T79" fmla="*/ 0 h 57"/>
                    <a:gd name="T80" fmla="*/ 0 w 83"/>
                    <a:gd name="T81" fmla="*/ 0 h 57"/>
                    <a:gd name="T82" fmla="*/ 0 w 83"/>
                    <a:gd name="T83" fmla="*/ 0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3"/>
                    <a:gd name="T127" fmla="*/ 0 h 57"/>
                    <a:gd name="T128" fmla="*/ 83 w 83"/>
                    <a:gd name="T129" fmla="*/ 57 h 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3" h="57">
                      <a:moveTo>
                        <a:pt x="20" y="0"/>
                      </a:moveTo>
                      <a:lnTo>
                        <a:pt x="14" y="7"/>
                      </a:lnTo>
                      <a:lnTo>
                        <a:pt x="9" y="14"/>
                      </a:lnTo>
                      <a:lnTo>
                        <a:pt x="5" y="20"/>
                      </a:lnTo>
                      <a:lnTo>
                        <a:pt x="1" y="29"/>
                      </a:lnTo>
                      <a:lnTo>
                        <a:pt x="0" y="34"/>
                      </a:lnTo>
                      <a:lnTo>
                        <a:pt x="0" y="40"/>
                      </a:lnTo>
                      <a:lnTo>
                        <a:pt x="2" y="44"/>
                      </a:lnTo>
                      <a:lnTo>
                        <a:pt x="7" y="48"/>
                      </a:lnTo>
                      <a:lnTo>
                        <a:pt x="14" y="53"/>
                      </a:lnTo>
                      <a:lnTo>
                        <a:pt x="22" y="56"/>
                      </a:lnTo>
                      <a:lnTo>
                        <a:pt x="31" y="57"/>
                      </a:lnTo>
                      <a:lnTo>
                        <a:pt x="41" y="57"/>
                      </a:lnTo>
                      <a:lnTo>
                        <a:pt x="51" y="56"/>
                      </a:lnTo>
                      <a:lnTo>
                        <a:pt x="60" y="55"/>
                      </a:lnTo>
                      <a:lnTo>
                        <a:pt x="69" y="53"/>
                      </a:lnTo>
                      <a:lnTo>
                        <a:pt x="78" y="52"/>
                      </a:lnTo>
                      <a:lnTo>
                        <a:pt x="81" y="50"/>
                      </a:lnTo>
                      <a:lnTo>
                        <a:pt x="82" y="47"/>
                      </a:lnTo>
                      <a:lnTo>
                        <a:pt x="83" y="45"/>
                      </a:lnTo>
                      <a:lnTo>
                        <a:pt x="82" y="44"/>
                      </a:lnTo>
                      <a:lnTo>
                        <a:pt x="75" y="42"/>
                      </a:lnTo>
                      <a:lnTo>
                        <a:pt x="69" y="42"/>
                      </a:lnTo>
                      <a:lnTo>
                        <a:pt x="62" y="42"/>
                      </a:lnTo>
                      <a:lnTo>
                        <a:pt x="56" y="44"/>
                      </a:lnTo>
                      <a:lnTo>
                        <a:pt x="50" y="44"/>
                      </a:lnTo>
                      <a:lnTo>
                        <a:pt x="43" y="45"/>
                      </a:lnTo>
                      <a:lnTo>
                        <a:pt x="37" y="45"/>
                      </a:lnTo>
                      <a:lnTo>
                        <a:pt x="30" y="45"/>
                      </a:lnTo>
                      <a:lnTo>
                        <a:pt x="23" y="45"/>
                      </a:lnTo>
                      <a:lnTo>
                        <a:pt x="15" y="42"/>
                      </a:lnTo>
                      <a:lnTo>
                        <a:pt x="7" y="39"/>
                      </a:lnTo>
                      <a:lnTo>
                        <a:pt x="5" y="33"/>
                      </a:lnTo>
                      <a:lnTo>
                        <a:pt x="6" y="25"/>
                      </a:lnTo>
                      <a:lnTo>
                        <a:pt x="9" y="16"/>
                      </a:lnTo>
                      <a:lnTo>
                        <a:pt x="14" y="7"/>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8" name="Freeform 121"/>
                <p:cNvSpPr>
                  <a:spLocks/>
                </p:cNvSpPr>
                <p:nvPr/>
              </p:nvSpPr>
              <p:spPr bwMode="auto">
                <a:xfrm rot="-2279333">
                  <a:off x="700" y="3593"/>
                  <a:ext cx="44"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7"/>
                      </a:lnTo>
                      <a:lnTo>
                        <a:pt x="43" y="12"/>
                      </a:lnTo>
                      <a:lnTo>
                        <a:pt x="51" y="19"/>
                      </a:lnTo>
                      <a:lnTo>
                        <a:pt x="56" y="27"/>
                      </a:lnTo>
                      <a:lnTo>
                        <a:pt x="60" y="36"/>
                      </a:lnTo>
                      <a:lnTo>
                        <a:pt x="60" y="47"/>
                      </a:lnTo>
                      <a:lnTo>
                        <a:pt x="56" y="58"/>
                      </a:lnTo>
                      <a:lnTo>
                        <a:pt x="53" y="64"/>
                      </a:lnTo>
                      <a:lnTo>
                        <a:pt x="48" y="69"/>
                      </a:lnTo>
                      <a:lnTo>
                        <a:pt x="42" y="73"/>
                      </a:lnTo>
                      <a:lnTo>
                        <a:pt x="37" y="76"/>
                      </a:lnTo>
                      <a:lnTo>
                        <a:pt x="31" y="78"/>
                      </a:lnTo>
                      <a:lnTo>
                        <a:pt x="24" y="79"/>
                      </a:lnTo>
                      <a:lnTo>
                        <a:pt x="17" y="79"/>
                      </a:lnTo>
                      <a:lnTo>
                        <a:pt x="10" y="78"/>
                      </a:lnTo>
                      <a:lnTo>
                        <a:pt x="7" y="78"/>
                      </a:lnTo>
                      <a:lnTo>
                        <a:pt x="2" y="81"/>
                      </a:lnTo>
                      <a:lnTo>
                        <a:pt x="0" y="85"/>
                      </a:lnTo>
                      <a:lnTo>
                        <a:pt x="0" y="88"/>
                      </a:lnTo>
                      <a:lnTo>
                        <a:pt x="9" y="101"/>
                      </a:lnTo>
                      <a:lnTo>
                        <a:pt x="19" y="107"/>
                      </a:lnTo>
                      <a:lnTo>
                        <a:pt x="32" y="109"/>
                      </a:lnTo>
                      <a:lnTo>
                        <a:pt x="45" y="106"/>
                      </a:lnTo>
                      <a:lnTo>
                        <a:pt x="57" y="100"/>
                      </a:lnTo>
                      <a:lnTo>
                        <a:pt x="69" y="92"/>
                      </a:lnTo>
                      <a:lnTo>
                        <a:pt x="78" y="80"/>
                      </a:lnTo>
                      <a:lnTo>
                        <a:pt x="85" y="69"/>
                      </a:lnTo>
                      <a:lnTo>
                        <a:pt x="88" y="54"/>
                      </a:lnTo>
                      <a:lnTo>
                        <a:pt x="86" y="41"/>
                      </a:lnTo>
                      <a:lnTo>
                        <a:pt x="79" y="30"/>
                      </a:lnTo>
                      <a:lnTo>
                        <a:pt x="69" y="19"/>
                      </a:lnTo>
                      <a:lnTo>
                        <a:pt x="56" y="11"/>
                      </a:lnTo>
                      <a:lnTo>
                        <a:pt x="43" y="4"/>
                      </a:lnTo>
                      <a:lnTo>
                        <a:pt x="28"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9" name="Freeform 122"/>
                <p:cNvSpPr>
                  <a:spLocks/>
                </p:cNvSpPr>
                <p:nvPr/>
              </p:nvSpPr>
              <p:spPr bwMode="auto">
                <a:xfrm rot="-2279333">
                  <a:off x="685" y="3593"/>
                  <a:ext cx="54" cy="53"/>
                </a:xfrm>
                <a:custGeom>
                  <a:avLst/>
                  <a:gdLst>
                    <a:gd name="T0" fmla="*/ 0 w 109"/>
                    <a:gd name="T1" fmla="*/ 1 h 106"/>
                    <a:gd name="T2" fmla="*/ 0 w 109"/>
                    <a:gd name="T3" fmla="*/ 1 h 106"/>
                    <a:gd name="T4" fmla="*/ 0 w 109"/>
                    <a:gd name="T5" fmla="*/ 1 h 106"/>
                    <a:gd name="T6" fmla="*/ 0 w 109"/>
                    <a:gd name="T7" fmla="*/ 1 h 106"/>
                    <a:gd name="T8" fmla="*/ 0 w 109"/>
                    <a:gd name="T9" fmla="*/ 1 h 106"/>
                    <a:gd name="T10" fmla="*/ 0 w 109"/>
                    <a:gd name="T11" fmla="*/ 1 h 106"/>
                    <a:gd name="T12" fmla="*/ 0 w 109"/>
                    <a:gd name="T13" fmla="*/ 1 h 106"/>
                    <a:gd name="T14" fmla="*/ 0 w 109"/>
                    <a:gd name="T15" fmla="*/ 1 h 106"/>
                    <a:gd name="T16" fmla="*/ 0 w 109"/>
                    <a:gd name="T17" fmla="*/ 1 h 106"/>
                    <a:gd name="T18" fmla="*/ 0 w 109"/>
                    <a:gd name="T19" fmla="*/ 1 h 106"/>
                    <a:gd name="T20" fmla="*/ 0 w 109"/>
                    <a:gd name="T21" fmla="*/ 1 h 106"/>
                    <a:gd name="T22" fmla="*/ 0 w 109"/>
                    <a:gd name="T23" fmla="*/ 1 h 106"/>
                    <a:gd name="T24" fmla="*/ 0 w 109"/>
                    <a:gd name="T25" fmla="*/ 1 h 106"/>
                    <a:gd name="T26" fmla="*/ 0 w 109"/>
                    <a:gd name="T27" fmla="*/ 1 h 106"/>
                    <a:gd name="T28" fmla="*/ 0 w 109"/>
                    <a:gd name="T29" fmla="*/ 1 h 106"/>
                    <a:gd name="T30" fmla="*/ 0 w 109"/>
                    <a:gd name="T31" fmla="*/ 1 h 106"/>
                    <a:gd name="T32" fmla="*/ 0 w 109"/>
                    <a:gd name="T33" fmla="*/ 1 h 106"/>
                    <a:gd name="T34" fmla="*/ 0 w 109"/>
                    <a:gd name="T35" fmla="*/ 1 h 106"/>
                    <a:gd name="T36" fmla="*/ 0 w 109"/>
                    <a:gd name="T37" fmla="*/ 1 h 106"/>
                    <a:gd name="T38" fmla="*/ 0 w 109"/>
                    <a:gd name="T39" fmla="*/ 1 h 106"/>
                    <a:gd name="T40" fmla="*/ 0 w 109"/>
                    <a:gd name="T41" fmla="*/ 1 h 106"/>
                    <a:gd name="T42" fmla="*/ 0 w 109"/>
                    <a:gd name="T43" fmla="*/ 1 h 106"/>
                    <a:gd name="T44" fmla="*/ 0 w 109"/>
                    <a:gd name="T45" fmla="*/ 1 h 106"/>
                    <a:gd name="T46" fmla="*/ 0 w 109"/>
                    <a:gd name="T47" fmla="*/ 1 h 106"/>
                    <a:gd name="T48" fmla="*/ 0 w 109"/>
                    <a:gd name="T49" fmla="*/ 1 h 106"/>
                    <a:gd name="T50" fmla="*/ 0 w 109"/>
                    <a:gd name="T51" fmla="*/ 0 h 106"/>
                    <a:gd name="T52" fmla="*/ 0 w 109"/>
                    <a:gd name="T53" fmla="*/ 1 h 106"/>
                    <a:gd name="T54" fmla="*/ 0 w 109"/>
                    <a:gd name="T55" fmla="*/ 1 h 106"/>
                    <a:gd name="T56" fmla="*/ 0 w 109"/>
                    <a:gd name="T57" fmla="*/ 1 h 106"/>
                    <a:gd name="T58" fmla="*/ 0 w 109"/>
                    <a:gd name="T59" fmla="*/ 1 h 106"/>
                    <a:gd name="T60" fmla="*/ 0 w 109"/>
                    <a:gd name="T61" fmla="*/ 1 h 106"/>
                    <a:gd name="T62" fmla="*/ 0 w 109"/>
                    <a:gd name="T63" fmla="*/ 1 h 106"/>
                    <a:gd name="T64" fmla="*/ 0 w 109"/>
                    <a:gd name="T65" fmla="*/ 1 h 106"/>
                    <a:gd name="T66" fmla="*/ 0 w 109"/>
                    <a:gd name="T67" fmla="*/ 1 h 106"/>
                    <a:gd name="T68" fmla="*/ 0 w 109"/>
                    <a:gd name="T69" fmla="*/ 1 h 106"/>
                    <a:gd name="T70" fmla="*/ 0 w 109"/>
                    <a:gd name="T71" fmla="*/ 1 h 106"/>
                    <a:gd name="T72" fmla="*/ 0 w 109"/>
                    <a:gd name="T73" fmla="*/ 1 h 106"/>
                    <a:gd name="T74" fmla="*/ 0 w 109"/>
                    <a:gd name="T75" fmla="*/ 1 h 106"/>
                    <a:gd name="T76" fmla="*/ 0 w 109"/>
                    <a:gd name="T77" fmla="*/ 1 h 106"/>
                    <a:gd name="T78" fmla="*/ 0 w 109"/>
                    <a:gd name="T79" fmla="*/ 1 h 106"/>
                    <a:gd name="T80" fmla="*/ 0 w 109"/>
                    <a:gd name="T81" fmla="*/ 1 h 106"/>
                    <a:gd name="T82" fmla="*/ 0 w 109"/>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9"/>
                    <a:gd name="T127" fmla="*/ 0 h 106"/>
                    <a:gd name="T128" fmla="*/ 109 w 109"/>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9" h="106">
                      <a:moveTo>
                        <a:pt x="13" y="106"/>
                      </a:moveTo>
                      <a:lnTo>
                        <a:pt x="10" y="97"/>
                      </a:lnTo>
                      <a:lnTo>
                        <a:pt x="7" y="89"/>
                      </a:lnTo>
                      <a:lnTo>
                        <a:pt x="5" y="79"/>
                      </a:lnTo>
                      <a:lnTo>
                        <a:pt x="3" y="70"/>
                      </a:lnTo>
                      <a:lnTo>
                        <a:pt x="3" y="60"/>
                      </a:lnTo>
                      <a:lnTo>
                        <a:pt x="6" y="49"/>
                      </a:lnTo>
                      <a:lnTo>
                        <a:pt x="10" y="40"/>
                      </a:lnTo>
                      <a:lnTo>
                        <a:pt x="14" y="31"/>
                      </a:lnTo>
                      <a:lnTo>
                        <a:pt x="22" y="20"/>
                      </a:lnTo>
                      <a:lnTo>
                        <a:pt x="33" y="13"/>
                      </a:lnTo>
                      <a:lnTo>
                        <a:pt x="44" y="9"/>
                      </a:lnTo>
                      <a:lnTo>
                        <a:pt x="57" y="9"/>
                      </a:lnTo>
                      <a:lnTo>
                        <a:pt x="70" y="13"/>
                      </a:lnTo>
                      <a:lnTo>
                        <a:pt x="82" y="18"/>
                      </a:lnTo>
                      <a:lnTo>
                        <a:pt x="93" y="25"/>
                      </a:lnTo>
                      <a:lnTo>
                        <a:pt x="103" y="33"/>
                      </a:lnTo>
                      <a:lnTo>
                        <a:pt x="105" y="33"/>
                      </a:lnTo>
                      <a:lnTo>
                        <a:pt x="108" y="33"/>
                      </a:lnTo>
                      <a:lnTo>
                        <a:pt x="109" y="31"/>
                      </a:lnTo>
                      <a:lnTo>
                        <a:pt x="109" y="30"/>
                      </a:lnTo>
                      <a:lnTo>
                        <a:pt x="101" y="20"/>
                      </a:lnTo>
                      <a:lnTo>
                        <a:pt x="90" y="11"/>
                      </a:lnTo>
                      <a:lnTo>
                        <a:pt x="79" y="6"/>
                      </a:lnTo>
                      <a:lnTo>
                        <a:pt x="67" y="1"/>
                      </a:lnTo>
                      <a:lnTo>
                        <a:pt x="56" y="0"/>
                      </a:lnTo>
                      <a:lnTo>
                        <a:pt x="43" y="2"/>
                      </a:lnTo>
                      <a:lnTo>
                        <a:pt x="32" y="7"/>
                      </a:lnTo>
                      <a:lnTo>
                        <a:pt x="21" y="15"/>
                      </a:lnTo>
                      <a:lnTo>
                        <a:pt x="14" y="23"/>
                      </a:lnTo>
                      <a:lnTo>
                        <a:pt x="10" y="31"/>
                      </a:lnTo>
                      <a:lnTo>
                        <a:pt x="6" y="40"/>
                      </a:lnTo>
                      <a:lnTo>
                        <a:pt x="3" y="49"/>
                      </a:lnTo>
                      <a:lnTo>
                        <a:pt x="0" y="64"/>
                      </a:lnTo>
                      <a:lnTo>
                        <a:pt x="3" y="78"/>
                      </a:lnTo>
                      <a:lnTo>
                        <a:pt x="7" y="92"/>
                      </a:lnTo>
                      <a:lnTo>
                        <a:pt x="12" y="106"/>
                      </a:lnTo>
                      <a:lnTo>
                        <a:pt x="13"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0" name="Freeform 123"/>
                <p:cNvSpPr>
                  <a:spLocks/>
                </p:cNvSpPr>
                <p:nvPr/>
              </p:nvSpPr>
              <p:spPr bwMode="auto">
                <a:xfrm rot="-2279333">
                  <a:off x="762" y="3562"/>
                  <a:ext cx="45"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6"/>
                      </a:lnTo>
                      <a:lnTo>
                        <a:pt x="45" y="12"/>
                      </a:lnTo>
                      <a:lnTo>
                        <a:pt x="52" y="19"/>
                      </a:lnTo>
                      <a:lnTo>
                        <a:pt x="57" y="27"/>
                      </a:lnTo>
                      <a:lnTo>
                        <a:pt x="60" y="36"/>
                      </a:lnTo>
                      <a:lnTo>
                        <a:pt x="60" y="47"/>
                      </a:lnTo>
                      <a:lnTo>
                        <a:pt x="56" y="57"/>
                      </a:lnTo>
                      <a:lnTo>
                        <a:pt x="53" y="63"/>
                      </a:lnTo>
                      <a:lnTo>
                        <a:pt x="48" y="69"/>
                      </a:lnTo>
                      <a:lnTo>
                        <a:pt x="42" y="73"/>
                      </a:lnTo>
                      <a:lnTo>
                        <a:pt x="37" y="76"/>
                      </a:lnTo>
                      <a:lnTo>
                        <a:pt x="31" y="78"/>
                      </a:lnTo>
                      <a:lnTo>
                        <a:pt x="24" y="79"/>
                      </a:lnTo>
                      <a:lnTo>
                        <a:pt x="17" y="79"/>
                      </a:lnTo>
                      <a:lnTo>
                        <a:pt x="10" y="78"/>
                      </a:lnTo>
                      <a:lnTo>
                        <a:pt x="7" y="78"/>
                      </a:lnTo>
                      <a:lnTo>
                        <a:pt x="3" y="81"/>
                      </a:lnTo>
                      <a:lnTo>
                        <a:pt x="0" y="85"/>
                      </a:lnTo>
                      <a:lnTo>
                        <a:pt x="0" y="88"/>
                      </a:lnTo>
                      <a:lnTo>
                        <a:pt x="9" y="101"/>
                      </a:lnTo>
                      <a:lnTo>
                        <a:pt x="20" y="107"/>
                      </a:lnTo>
                      <a:lnTo>
                        <a:pt x="32" y="109"/>
                      </a:lnTo>
                      <a:lnTo>
                        <a:pt x="46" y="106"/>
                      </a:lnTo>
                      <a:lnTo>
                        <a:pt x="57" y="100"/>
                      </a:lnTo>
                      <a:lnTo>
                        <a:pt x="69" y="92"/>
                      </a:lnTo>
                      <a:lnTo>
                        <a:pt x="78" y="80"/>
                      </a:lnTo>
                      <a:lnTo>
                        <a:pt x="85" y="69"/>
                      </a:lnTo>
                      <a:lnTo>
                        <a:pt x="88" y="54"/>
                      </a:lnTo>
                      <a:lnTo>
                        <a:pt x="86" y="41"/>
                      </a:lnTo>
                      <a:lnTo>
                        <a:pt x="80" y="30"/>
                      </a:lnTo>
                      <a:lnTo>
                        <a:pt x="70" y="19"/>
                      </a:lnTo>
                      <a:lnTo>
                        <a:pt x="57" y="11"/>
                      </a:lnTo>
                      <a:lnTo>
                        <a:pt x="44" y="4"/>
                      </a:lnTo>
                      <a:lnTo>
                        <a:pt x="30"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1" name="Freeform 124"/>
                <p:cNvSpPr>
                  <a:spLocks/>
                </p:cNvSpPr>
                <p:nvPr/>
              </p:nvSpPr>
              <p:spPr bwMode="auto">
                <a:xfrm rot="-2279333">
                  <a:off x="749" y="3562"/>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1" y="106"/>
                      </a:moveTo>
                      <a:lnTo>
                        <a:pt x="9" y="97"/>
                      </a:lnTo>
                      <a:lnTo>
                        <a:pt x="5" y="89"/>
                      </a:lnTo>
                      <a:lnTo>
                        <a:pt x="3" y="79"/>
                      </a:lnTo>
                      <a:lnTo>
                        <a:pt x="2" y="70"/>
                      </a:lnTo>
                      <a:lnTo>
                        <a:pt x="2" y="60"/>
                      </a:lnTo>
                      <a:lnTo>
                        <a:pt x="4" y="49"/>
                      </a:lnTo>
                      <a:lnTo>
                        <a:pt x="9" y="40"/>
                      </a:lnTo>
                      <a:lnTo>
                        <a:pt x="14" y="31"/>
                      </a:lnTo>
                      <a:lnTo>
                        <a:pt x="22" y="19"/>
                      </a:lnTo>
                      <a:lnTo>
                        <a:pt x="32" y="13"/>
                      </a:lnTo>
                      <a:lnTo>
                        <a:pt x="43" y="9"/>
                      </a:lnTo>
                      <a:lnTo>
                        <a:pt x="56" y="9"/>
                      </a:lnTo>
                      <a:lnTo>
                        <a:pt x="68" y="13"/>
                      </a:lnTo>
                      <a:lnTo>
                        <a:pt x="80" y="18"/>
                      </a:lnTo>
                      <a:lnTo>
                        <a:pt x="92" y="25"/>
                      </a:lnTo>
                      <a:lnTo>
                        <a:pt x="101" y="33"/>
                      </a:lnTo>
                      <a:lnTo>
                        <a:pt x="103" y="33"/>
                      </a:lnTo>
                      <a:lnTo>
                        <a:pt x="106" y="33"/>
                      </a:lnTo>
                      <a:lnTo>
                        <a:pt x="107" y="31"/>
                      </a:lnTo>
                      <a:lnTo>
                        <a:pt x="107" y="30"/>
                      </a:lnTo>
                      <a:lnTo>
                        <a:pt x="99" y="19"/>
                      </a:lnTo>
                      <a:lnTo>
                        <a:pt x="88" y="11"/>
                      </a:lnTo>
                      <a:lnTo>
                        <a:pt x="78" y="6"/>
                      </a:lnTo>
                      <a:lnTo>
                        <a:pt x="67" y="1"/>
                      </a:lnTo>
                      <a:lnTo>
                        <a:pt x="55" y="0"/>
                      </a:lnTo>
                      <a:lnTo>
                        <a:pt x="42" y="2"/>
                      </a:lnTo>
                      <a:lnTo>
                        <a:pt x="31" y="7"/>
                      </a:lnTo>
                      <a:lnTo>
                        <a:pt x="19" y="15"/>
                      </a:lnTo>
                      <a:lnTo>
                        <a:pt x="12" y="22"/>
                      </a:lnTo>
                      <a:lnTo>
                        <a:pt x="8" y="30"/>
                      </a:lnTo>
                      <a:lnTo>
                        <a:pt x="4" y="39"/>
                      </a:lnTo>
                      <a:lnTo>
                        <a:pt x="1" y="49"/>
                      </a:lnTo>
                      <a:lnTo>
                        <a:pt x="0" y="64"/>
                      </a:lnTo>
                      <a:lnTo>
                        <a:pt x="1" y="78"/>
                      </a:lnTo>
                      <a:lnTo>
                        <a:pt x="5" y="92"/>
                      </a:lnTo>
                      <a:lnTo>
                        <a:pt x="1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2" name="Freeform 125"/>
                <p:cNvSpPr>
                  <a:spLocks/>
                </p:cNvSpPr>
                <p:nvPr/>
              </p:nvSpPr>
              <p:spPr bwMode="auto">
                <a:xfrm rot="-2279333">
                  <a:off x="893" y="3494"/>
                  <a:ext cx="44" cy="54"/>
                </a:xfrm>
                <a:custGeom>
                  <a:avLst/>
                  <a:gdLst>
                    <a:gd name="T0" fmla="*/ 0 w 89"/>
                    <a:gd name="T1" fmla="*/ 0 h 110"/>
                    <a:gd name="T2" fmla="*/ 0 w 89"/>
                    <a:gd name="T3" fmla="*/ 0 h 110"/>
                    <a:gd name="T4" fmla="*/ 0 w 89"/>
                    <a:gd name="T5" fmla="*/ 0 h 110"/>
                    <a:gd name="T6" fmla="*/ 0 w 89"/>
                    <a:gd name="T7" fmla="*/ 0 h 110"/>
                    <a:gd name="T8" fmla="*/ 0 w 89"/>
                    <a:gd name="T9" fmla="*/ 0 h 110"/>
                    <a:gd name="T10" fmla="*/ 0 w 89"/>
                    <a:gd name="T11" fmla="*/ 0 h 110"/>
                    <a:gd name="T12" fmla="*/ 0 w 89"/>
                    <a:gd name="T13" fmla="*/ 0 h 110"/>
                    <a:gd name="T14" fmla="*/ 0 w 89"/>
                    <a:gd name="T15" fmla="*/ 0 h 110"/>
                    <a:gd name="T16" fmla="*/ 0 w 89"/>
                    <a:gd name="T17" fmla="*/ 0 h 110"/>
                    <a:gd name="T18" fmla="*/ 0 w 89"/>
                    <a:gd name="T19" fmla="*/ 0 h 110"/>
                    <a:gd name="T20" fmla="*/ 0 w 89"/>
                    <a:gd name="T21" fmla="*/ 0 h 110"/>
                    <a:gd name="T22" fmla="*/ 0 w 89"/>
                    <a:gd name="T23" fmla="*/ 0 h 110"/>
                    <a:gd name="T24" fmla="*/ 0 w 89"/>
                    <a:gd name="T25" fmla="*/ 0 h 110"/>
                    <a:gd name="T26" fmla="*/ 0 w 89"/>
                    <a:gd name="T27" fmla="*/ 0 h 110"/>
                    <a:gd name="T28" fmla="*/ 0 w 89"/>
                    <a:gd name="T29" fmla="*/ 0 h 110"/>
                    <a:gd name="T30" fmla="*/ 0 w 89"/>
                    <a:gd name="T31" fmla="*/ 0 h 110"/>
                    <a:gd name="T32" fmla="*/ 0 w 89"/>
                    <a:gd name="T33" fmla="*/ 0 h 110"/>
                    <a:gd name="T34" fmla="*/ 0 w 89"/>
                    <a:gd name="T35" fmla="*/ 0 h 110"/>
                    <a:gd name="T36" fmla="*/ 0 w 89"/>
                    <a:gd name="T37" fmla="*/ 0 h 110"/>
                    <a:gd name="T38" fmla="*/ 0 w 89"/>
                    <a:gd name="T39" fmla="*/ 0 h 110"/>
                    <a:gd name="T40" fmla="*/ 0 w 89"/>
                    <a:gd name="T41" fmla="*/ 0 h 110"/>
                    <a:gd name="T42" fmla="*/ 0 w 89"/>
                    <a:gd name="T43" fmla="*/ 0 h 110"/>
                    <a:gd name="T44" fmla="*/ 0 w 89"/>
                    <a:gd name="T45" fmla="*/ 0 h 110"/>
                    <a:gd name="T46" fmla="*/ 0 w 89"/>
                    <a:gd name="T47" fmla="*/ 0 h 110"/>
                    <a:gd name="T48" fmla="*/ 0 w 89"/>
                    <a:gd name="T49" fmla="*/ 0 h 110"/>
                    <a:gd name="T50" fmla="*/ 0 w 89"/>
                    <a:gd name="T51" fmla="*/ 0 h 110"/>
                    <a:gd name="T52" fmla="*/ 0 w 89"/>
                    <a:gd name="T53" fmla="*/ 0 h 110"/>
                    <a:gd name="T54" fmla="*/ 0 w 89"/>
                    <a:gd name="T55" fmla="*/ 0 h 110"/>
                    <a:gd name="T56" fmla="*/ 0 w 89"/>
                    <a:gd name="T57" fmla="*/ 0 h 110"/>
                    <a:gd name="T58" fmla="*/ 0 w 89"/>
                    <a:gd name="T59" fmla="*/ 0 h 110"/>
                    <a:gd name="T60" fmla="*/ 0 w 89"/>
                    <a:gd name="T61" fmla="*/ 0 h 110"/>
                    <a:gd name="T62" fmla="*/ 0 w 89"/>
                    <a:gd name="T63" fmla="*/ 0 h 110"/>
                    <a:gd name="T64" fmla="*/ 0 w 89"/>
                    <a:gd name="T65" fmla="*/ 0 h 110"/>
                    <a:gd name="T66" fmla="*/ 0 w 89"/>
                    <a:gd name="T67" fmla="*/ 0 h 110"/>
                    <a:gd name="T68" fmla="*/ 0 w 89"/>
                    <a:gd name="T69" fmla="*/ 0 h 110"/>
                    <a:gd name="T70" fmla="*/ 0 w 89"/>
                    <a:gd name="T71" fmla="*/ 0 h 110"/>
                    <a:gd name="T72" fmla="*/ 0 w 89"/>
                    <a:gd name="T73" fmla="*/ 0 h 110"/>
                    <a:gd name="T74" fmla="*/ 0 w 89"/>
                    <a:gd name="T75" fmla="*/ 0 h 110"/>
                    <a:gd name="T76" fmla="*/ 0 w 89"/>
                    <a:gd name="T77" fmla="*/ 0 h 110"/>
                    <a:gd name="T78" fmla="*/ 0 w 89"/>
                    <a:gd name="T79" fmla="*/ 0 h 110"/>
                    <a:gd name="T80" fmla="*/ 0 w 89"/>
                    <a:gd name="T81" fmla="*/ 0 h 110"/>
                    <a:gd name="T82" fmla="*/ 0 w 89"/>
                    <a:gd name="T83" fmla="*/ 0 h 1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10"/>
                    <a:gd name="T128" fmla="*/ 89 w 89"/>
                    <a:gd name="T129" fmla="*/ 110 h 1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10">
                      <a:moveTo>
                        <a:pt x="15" y="1"/>
                      </a:moveTo>
                      <a:lnTo>
                        <a:pt x="25" y="4"/>
                      </a:lnTo>
                      <a:lnTo>
                        <a:pt x="35" y="7"/>
                      </a:lnTo>
                      <a:lnTo>
                        <a:pt x="44" y="13"/>
                      </a:lnTo>
                      <a:lnTo>
                        <a:pt x="51" y="20"/>
                      </a:lnTo>
                      <a:lnTo>
                        <a:pt x="56" y="28"/>
                      </a:lnTo>
                      <a:lnTo>
                        <a:pt x="59" y="37"/>
                      </a:lnTo>
                      <a:lnTo>
                        <a:pt x="59" y="48"/>
                      </a:lnTo>
                      <a:lnTo>
                        <a:pt x="55" y="59"/>
                      </a:lnTo>
                      <a:lnTo>
                        <a:pt x="52" y="65"/>
                      </a:lnTo>
                      <a:lnTo>
                        <a:pt x="47" y="69"/>
                      </a:lnTo>
                      <a:lnTo>
                        <a:pt x="43" y="74"/>
                      </a:lnTo>
                      <a:lnTo>
                        <a:pt x="37" y="76"/>
                      </a:lnTo>
                      <a:lnTo>
                        <a:pt x="31" y="79"/>
                      </a:lnTo>
                      <a:lnTo>
                        <a:pt x="24" y="80"/>
                      </a:lnTo>
                      <a:lnTo>
                        <a:pt x="17" y="80"/>
                      </a:lnTo>
                      <a:lnTo>
                        <a:pt x="10" y="79"/>
                      </a:lnTo>
                      <a:lnTo>
                        <a:pt x="7" y="79"/>
                      </a:lnTo>
                      <a:lnTo>
                        <a:pt x="2" y="82"/>
                      </a:lnTo>
                      <a:lnTo>
                        <a:pt x="0" y="86"/>
                      </a:lnTo>
                      <a:lnTo>
                        <a:pt x="0" y="89"/>
                      </a:lnTo>
                      <a:lnTo>
                        <a:pt x="9" y="102"/>
                      </a:lnTo>
                      <a:lnTo>
                        <a:pt x="20" y="107"/>
                      </a:lnTo>
                      <a:lnTo>
                        <a:pt x="32" y="110"/>
                      </a:lnTo>
                      <a:lnTo>
                        <a:pt x="45" y="106"/>
                      </a:lnTo>
                      <a:lnTo>
                        <a:pt x="58" y="101"/>
                      </a:lnTo>
                      <a:lnTo>
                        <a:pt x="69" y="92"/>
                      </a:lnTo>
                      <a:lnTo>
                        <a:pt x="78" y="81"/>
                      </a:lnTo>
                      <a:lnTo>
                        <a:pt x="85" y="69"/>
                      </a:lnTo>
                      <a:lnTo>
                        <a:pt x="89" y="54"/>
                      </a:lnTo>
                      <a:lnTo>
                        <a:pt x="86" y="42"/>
                      </a:lnTo>
                      <a:lnTo>
                        <a:pt x="79" y="30"/>
                      </a:lnTo>
                      <a:lnTo>
                        <a:pt x="69" y="20"/>
                      </a:lnTo>
                      <a:lnTo>
                        <a:pt x="56" y="12"/>
                      </a:lnTo>
                      <a:lnTo>
                        <a:pt x="44" y="5"/>
                      </a:lnTo>
                      <a:lnTo>
                        <a:pt x="29" y="1"/>
                      </a:lnTo>
                      <a:lnTo>
                        <a:pt x="16" y="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3" name="Freeform 126"/>
                <p:cNvSpPr>
                  <a:spLocks/>
                </p:cNvSpPr>
                <p:nvPr/>
              </p:nvSpPr>
              <p:spPr bwMode="auto">
                <a:xfrm rot="-2279333">
                  <a:off x="877" y="3493"/>
                  <a:ext cx="54" cy="53"/>
                </a:xfrm>
                <a:custGeom>
                  <a:avLst/>
                  <a:gdLst>
                    <a:gd name="T0" fmla="*/ 1 w 107"/>
                    <a:gd name="T1" fmla="*/ 1 h 106"/>
                    <a:gd name="T2" fmla="*/ 1 w 107"/>
                    <a:gd name="T3" fmla="*/ 1 h 106"/>
                    <a:gd name="T4" fmla="*/ 1 w 107"/>
                    <a:gd name="T5" fmla="*/ 1 h 106"/>
                    <a:gd name="T6" fmla="*/ 1 w 107"/>
                    <a:gd name="T7" fmla="*/ 1 h 106"/>
                    <a:gd name="T8" fmla="*/ 1 w 107"/>
                    <a:gd name="T9" fmla="*/ 1 h 106"/>
                    <a:gd name="T10" fmla="*/ 1 w 107"/>
                    <a:gd name="T11" fmla="*/ 1 h 106"/>
                    <a:gd name="T12" fmla="*/ 1 w 107"/>
                    <a:gd name="T13" fmla="*/ 1 h 106"/>
                    <a:gd name="T14" fmla="*/ 1 w 107"/>
                    <a:gd name="T15" fmla="*/ 1 h 106"/>
                    <a:gd name="T16" fmla="*/ 1 w 107"/>
                    <a:gd name="T17" fmla="*/ 1 h 106"/>
                    <a:gd name="T18" fmla="*/ 1 w 107"/>
                    <a:gd name="T19" fmla="*/ 1 h 106"/>
                    <a:gd name="T20" fmla="*/ 1 w 107"/>
                    <a:gd name="T21" fmla="*/ 1 h 106"/>
                    <a:gd name="T22" fmla="*/ 1 w 107"/>
                    <a:gd name="T23" fmla="*/ 1 h 106"/>
                    <a:gd name="T24" fmla="*/ 1 w 107"/>
                    <a:gd name="T25" fmla="*/ 1 h 106"/>
                    <a:gd name="T26" fmla="*/ 1 w 107"/>
                    <a:gd name="T27" fmla="*/ 1 h 106"/>
                    <a:gd name="T28" fmla="*/ 1 w 107"/>
                    <a:gd name="T29" fmla="*/ 1 h 106"/>
                    <a:gd name="T30" fmla="*/ 1 w 107"/>
                    <a:gd name="T31" fmla="*/ 1 h 106"/>
                    <a:gd name="T32" fmla="*/ 1 w 107"/>
                    <a:gd name="T33" fmla="*/ 1 h 106"/>
                    <a:gd name="T34" fmla="*/ 1 w 107"/>
                    <a:gd name="T35" fmla="*/ 1 h 106"/>
                    <a:gd name="T36" fmla="*/ 1 w 107"/>
                    <a:gd name="T37" fmla="*/ 1 h 106"/>
                    <a:gd name="T38" fmla="*/ 1 w 107"/>
                    <a:gd name="T39" fmla="*/ 1 h 106"/>
                    <a:gd name="T40" fmla="*/ 1 w 107"/>
                    <a:gd name="T41" fmla="*/ 1 h 106"/>
                    <a:gd name="T42" fmla="*/ 1 w 107"/>
                    <a:gd name="T43" fmla="*/ 1 h 106"/>
                    <a:gd name="T44" fmla="*/ 1 w 107"/>
                    <a:gd name="T45" fmla="*/ 1 h 106"/>
                    <a:gd name="T46" fmla="*/ 1 w 107"/>
                    <a:gd name="T47" fmla="*/ 1 h 106"/>
                    <a:gd name="T48" fmla="*/ 1 w 107"/>
                    <a:gd name="T49" fmla="*/ 1 h 106"/>
                    <a:gd name="T50" fmla="*/ 1 w 107"/>
                    <a:gd name="T51" fmla="*/ 0 h 106"/>
                    <a:gd name="T52" fmla="*/ 1 w 107"/>
                    <a:gd name="T53" fmla="*/ 1 h 106"/>
                    <a:gd name="T54" fmla="*/ 1 w 107"/>
                    <a:gd name="T55" fmla="*/ 1 h 106"/>
                    <a:gd name="T56" fmla="*/ 1 w 107"/>
                    <a:gd name="T57" fmla="*/ 1 h 106"/>
                    <a:gd name="T58" fmla="*/ 1 w 107"/>
                    <a:gd name="T59" fmla="*/ 1 h 106"/>
                    <a:gd name="T60" fmla="*/ 1 w 107"/>
                    <a:gd name="T61" fmla="*/ 1 h 106"/>
                    <a:gd name="T62" fmla="*/ 1 w 107"/>
                    <a:gd name="T63" fmla="*/ 1 h 106"/>
                    <a:gd name="T64" fmla="*/ 1 w 107"/>
                    <a:gd name="T65" fmla="*/ 1 h 106"/>
                    <a:gd name="T66" fmla="*/ 0 w 107"/>
                    <a:gd name="T67" fmla="*/ 1 h 106"/>
                    <a:gd name="T68" fmla="*/ 1 w 107"/>
                    <a:gd name="T69" fmla="*/ 1 h 106"/>
                    <a:gd name="T70" fmla="*/ 1 w 107"/>
                    <a:gd name="T71" fmla="*/ 1 h 106"/>
                    <a:gd name="T72" fmla="*/ 1 w 107"/>
                    <a:gd name="T73" fmla="*/ 1 h 106"/>
                    <a:gd name="T74" fmla="*/ 1 w 107"/>
                    <a:gd name="T75" fmla="*/ 1 h 106"/>
                    <a:gd name="T76" fmla="*/ 1 w 107"/>
                    <a:gd name="T77" fmla="*/ 1 h 106"/>
                    <a:gd name="T78" fmla="*/ 1 w 107"/>
                    <a:gd name="T79" fmla="*/ 1 h 106"/>
                    <a:gd name="T80" fmla="*/ 1 w 107"/>
                    <a:gd name="T81" fmla="*/ 1 h 106"/>
                    <a:gd name="T82" fmla="*/ 1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6"/>
                      </a:lnTo>
                      <a:lnTo>
                        <a:pt x="7" y="88"/>
                      </a:lnTo>
                      <a:lnTo>
                        <a:pt x="4" y="79"/>
                      </a:lnTo>
                      <a:lnTo>
                        <a:pt x="2" y="70"/>
                      </a:lnTo>
                      <a:lnTo>
                        <a:pt x="2" y="60"/>
                      </a:lnTo>
                      <a:lnTo>
                        <a:pt x="6" y="49"/>
                      </a:lnTo>
                      <a:lnTo>
                        <a:pt x="9" y="40"/>
                      </a:lnTo>
                      <a:lnTo>
                        <a:pt x="14" y="31"/>
                      </a:lnTo>
                      <a:lnTo>
                        <a:pt x="22" y="19"/>
                      </a:lnTo>
                      <a:lnTo>
                        <a:pt x="32" y="12"/>
                      </a:lnTo>
                      <a:lnTo>
                        <a:pt x="44" y="9"/>
                      </a:lnTo>
                      <a:lnTo>
                        <a:pt x="56" y="9"/>
                      </a:lnTo>
                      <a:lnTo>
                        <a:pt x="69" y="12"/>
                      </a:lnTo>
                      <a:lnTo>
                        <a:pt x="82" y="18"/>
                      </a:lnTo>
                      <a:lnTo>
                        <a:pt x="92" y="25"/>
                      </a:lnTo>
                      <a:lnTo>
                        <a:pt x="102" y="33"/>
                      </a:lnTo>
                      <a:lnTo>
                        <a:pt x="103" y="34"/>
                      </a:lnTo>
                      <a:lnTo>
                        <a:pt x="106" y="33"/>
                      </a:lnTo>
                      <a:lnTo>
                        <a:pt x="107" y="32"/>
                      </a:lnTo>
                      <a:lnTo>
                        <a:pt x="107" y="30"/>
                      </a:lnTo>
                      <a:lnTo>
                        <a:pt x="99" y="19"/>
                      </a:lnTo>
                      <a:lnTo>
                        <a:pt x="89" y="11"/>
                      </a:lnTo>
                      <a:lnTo>
                        <a:pt x="78" y="5"/>
                      </a:lnTo>
                      <a:lnTo>
                        <a:pt x="67" y="1"/>
                      </a:lnTo>
                      <a:lnTo>
                        <a:pt x="55" y="0"/>
                      </a:lnTo>
                      <a:lnTo>
                        <a:pt x="42" y="2"/>
                      </a:lnTo>
                      <a:lnTo>
                        <a:pt x="31" y="7"/>
                      </a:lnTo>
                      <a:lnTo>
                        <a:pt x="21" y="15"/>
                      </a:lnTo>
                      <a:lnTo>
                        <a:pt x="14" y="23"/>
                      </a:lnTo>
                      <a:lnTo>
                        <a:pt x="9" y="31"/>
                      </a:lnTo>
                      <a:lnTo>
                        <a:pt x="6" y="40"/>
                      </a:lnTo>
                      <a:lnTo>
                        <a:pt x="2" y="49"/>
                      </a:lnTo>
                      <a:lnTo>
                        <a:pt x="0" y="64"/>
                      </a:lnTo>
                      <a:lnTo>
                        <a:pt x="2" y="78"/>
                      </a:lnTo>
                      <a:lnTo>
                        <a:pt x="7" y="92"/>
                      </a:lnTo>
                      <a:lnTo>
                        <a:pt x="11"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4" name="Freeform 127"/>
                <p:cNvSpPr>
                  <a:spLocks/>
                </p:cNvSpPr>
                <p:nvPr/>
              </p:nvSpPr>
              <p:spPr bwMode="auto">
                <a:xfrm rot="-2279333">
                  <a:off x="952" y="3459"/>
                  <a:ext cx="44" cy="54"/>
                </a:xfrm>
                <a:custGeom>
                  <a:avLst/>
                  <a:gdLst>
                    <a:gd name="T0" fmla="*/ 0 w 89"/>
                    <a:gd name="T1" fmla="*/ 0 h 108"/>
                    <a:gd name="T2" fmla="*/ 0 w 89"/>
                    <a:gd name="T3" fmla="*/ 1 h 108"/>
                    <a:gd name="T4" fmla="*/ 0 w 89"/>
                    <a:gd name="T5" fmla="*/ 1 h 108"/>
                    <a:gd name="T6" fmla="*/ 0 w 89"/>
                    <a:gd name="T7" fmla="*/ 1 h 108"/>
                    <a:gd name="T8" fmla="*/ 0 w 89"/>
                    <a:gd name="T9" fmla="*/ 1 h 108"/>
                    <a:gd name="T10" fmla="*/ 0 w 89"/>
                    <a:gd name="T11" fmla="*/ 1 h 108"/>
                    <a:gd name="T12" fmla="*/ 0 w 89"/>
                    <a:gd name="T13" fmla="*/ 1 h 108"/>
                    <a:gd name="T14" fmla="*/ 0 w 89"/>
                    <a:gd name="T15" fmla="*/ 1 h 108"/>
                    <a:gd name="T16" fmla="*/ 0 w 89"/>
                    <a:gd name="T17" fmla="*/ 1 h 108"/>
                    <a:gd name="T18" fmla="*/ 0 w 89"/>
                    <a:gd name="T19" fmla="*/ 1 h 108"/>
                    <a:gd name="T20" fmla="*/ 0 w 89"/>
                    <a:gd name="T21" fmla="*/ 1 h 108"/>
                    <a:gd name="T22" fmla="*/ 0 w 89"/>
                    <a:gd name="T23" fmla="*/ 1 h 108"/>
                    <a:gd name="T24" fmla="*/ 0 w 89"/>
                    <a:gd name="T25" fmla="*/ 1 h 108"/>
                    <a:gd name="T26" fmla="*/ 0 w 89"/>
                    <a:gd name="T27" fmla="*/ 1 h 108"/>
                    <a:gd name="T28" fmla="*/ 0 w 89"/>
                    <a:gd name="T29" fmla="*/ 1 h 108"/>
                    <a:gd name="T30" fmla="*/ 0 w 89"/>
                    <a:gd name="T31" fmla="*/ 1 h 108"/>
                    <a:gd name="T32" fmla="*/ 0 w 89"/>
                    <a:gd name="T33" fmla="*/ 1 h 108"/>
                    <a:gd name="T34" fmla="*/ 0 w 89"/>
                    <a:gd name="T35" fmla="*/ 1 h 108"/>
                    <a:gd name="T36" fmla="*/ 0 w 89"/>
                    <a:gd name="T37" fmla="*/ 1 h 108"/>
                    <a:gd name="T38" fmla="*/ 0 w 89"/>
                    <a:gd name="T39" fmla="*/ 1 h 108"/>
                    <a:gd name="T40" fmla="*/ 0 w 89"/>
                    <a:gd name="T41" fmla="*/ 1 h 108"/>
                    <a:gd name="T42" fmla="*/ 0 w 89"/>
                    <a:gd name="T43" fmla="*/ 1 h 108"/>
                    <a:gd name="T44" fmla="*/ 0 w 89"/>
                    <a:gd name="T45" fmla="*/ 1 h 108"/>
                    <a:gd name="T46" fmla="*/ 0 w 89"/>
                    <a:gd name="T47" fmla="*/ 1 h 108"/>
                    <a:gd name="T48" fmla="*/ 0 w 89"/>
                    <a:gd name="T49" fmla="*/ 1 h 108"/>
                    <a:gd name="T50" fmla="*/ 0 w 89"/>
                    <a:gd name="T51" fmla="*/ 1 h 108"/>
                    <a:gd name="T52" fmla="*/ 0 w 89"/>
                    <a:gd name="T53" fmla="*/ 1 h 108"/>
                    <a:gd name="T54" fmla="*/ 0 w 89"/>
                    <a:gd name="T55" fmla="*/ 1 h 108"/>
                    <a:gd name="T56" fmla="*/ 0 w 89"/>
                    <a:gd name="T57" fmla="*/ 1 h 108"/>
                    <a:gd name="T58" fmla="*/ 0 w 89"/>
                    <a:gd name="T59" fmla="*/ 1 h 108"/>
                    <a:gd name="T60" fmla="*/ 0 w 89"/>
                    <a:gd name="T61" fmla="*/ 1 h 108"/>
                    <a:gd name="T62" fmla="*/ 0 w 89"/>
                    <a:gd name="T63" fmla="*/ 1 h 108"/>
                    <a:gd name="T64" fmla="*/ 0 w 89"/>
                    <a:gd name="T65" fmla="*/ 1 h 108"/>
                    <a:gd name="T66" fmla="*/ 0 w 89"/>
                    <a:gd name="T67" fmla="*/ 1 h 108"/>
                    <a:gd name="T68" fmla="*/ 0 w 89"/>
                    <a:gd name="T69" fmla="*/ 1 h 108"/>
                    <a:gd name="T70" fmla="*/ 0 w 89"/>
                    <a:gd name="T71" fmla="*/ 1 h 108"/>
                    <a:gd name="T72" fmla="*/ 0 w 89"/>
                    <a:gd name="T73" fmla="*/ 0 h 108"/>
                    <a:gd name="T74" fmla="*/ 0 w 89"/>
                    <a:gd name="T75" fmla="*/ 0 h 108"/>
                    <a:gd name="T76" fmla="*/ 0 w 89"/>
                    <a:gd name="T77" fmla="*/ 0 h 108"/>
                    <a:gd name="T78" fmla="*/ 0 w 89"/>
                    <a:gd name="T79" fmla="*/ 0 h 108"/>
                    <a:gd name="T80" fmla="*/ 0 w 89"/>
                    <a:gd name="T81" fmla="*/ 0 h 108"/>
                    <a:gd name="T82" fmla="*/ 0 w 89"/>
                    <a:gd name="T83" fmla="*/ 0 h 1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08"/>
                    <a:gd name="T128" fmla="*/ 89 w 89"/>
                    <a:gd name="T129" fmla="*/ 108 h 1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08">
                      <a:moveTo>
                        <a:pt x="16" y="0"/>
                      </a:moveTo>
                      <a:lnTo>
                        <a:pt x="27" y="2"/>
                      </a:lnTo>
                      <a:lnTo>
                        <a:pt x="36" y="5"/>
                      </a:lnTo>
                      <a:lnTo>
                        <a:pt x="44" y="11"/>
                      </a:lnTo>
                      <a:lnTo>
                        <a:pt x="52" y="18"/>
                      </a:lnTo>
                      <a:lnTo>
                        <a:pt x="57" y="27"/>
                      </a:lnTo>
                      <a:lnTo>
                        <a:pt x="60" y="37"/>
                      </a:lnTo>
                      <a:lnTo>
                        <a:pt x="60" y="47"/>
                      </a:lnTo>
                      <a:lnTo>
                        <a:pt x="57" y="57"/>
                      </a:lnTo>
                      <a:lnTo>
                        <a:pt x="53" y="63"/>
                      </a:lnTo>
                      <a:lnTo>
                        <a:pt x="48" y="69"/>
                      </a:lnTo>
                      <a:lnTo>
                        <a:pt x="43" y="72"/>
                      </a:lnTo>
                      <a:lnTo>
                        <a:pt x="37" y="76"/>
                      </a:lnTo>
                      <a:lnTo>
                        <a:pt x="31" y="77"/>
                      </a:lnTo>
                      <a:lnTo>
                        <a:pt x="24" y="78"/>
                      </a:lnTo>
                      <a:lnTo>
                        <a:pt x="17" y="78"/>
                      </a:lnTo>
                      <a:lnTo>
                        <a:pt x="10" y="77"/>
                      </a:lnTo>
                      <a:lnTo>
                        <a:pt x="7" y="77"/>
                      </a:lnTo>
                      <a:lnTo>
                        <a:pt x="4" y="80"/>
                      </a:lnTo>
                      <a:lnTo>
                        <a:pt x="0" y="84"/>
                      </a:lnTo>
                      <a:lnTo>
                        <a:pt x="0" y="87"/>
                      </a:lnTo>
                      <a:lnTo>
                        <a:pt x="9" y="100"/>
                      </a:lnTo>
                      <a:lnTo>
                        <a:pt x="20" y="106"/>
                      </a:lnTo>
                      <a:lnTo>
                        <a:pt x="32" y="108"/>
                      </a:lnTo>
                      <a:lnTo>
                        <a:pt x="45" y="106"/>
                      </a:lnTo>
                      <a:lnTo>
                        <a:pt x="58" y="100"/>
                      </a:lnTo>
                      <a:lnTo>
                        <a:pt x="69" y="91"/>
                      </a:lnTo>
                      <a:lnTo>
                        <a:pt x="78" y="80"/>
                      </a:lnTo>
                      <a:lnTo>
                        <a:pt x="85" y="69"/>
                      </a:lnTo>
                      <a:lnTo>
                        <a:pt x="89" y="54"/>
                      </a:lnTo>
                      <a:lnTo>
                        <a:pt x="86" y="40"/>
                      </a:lnTo>
                      <a:lnTo>
                        <a:pt x="80" y="29"/>
                      </a:lnTo>
                      <a:lnTo>
                        <a:pt x="70" y="18"/>
                      </a:lnTo>
                      <a:lnTo>
                        <a:pt x="58" y="10"/>
                      </a:lnTo>
                      <a:lnTo>
                        <a:pt x="44" y="4"/>
                      </a:lnTo>
                      <a:lnTo>
                        <a:pt x="30" y="1"/>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5" name="Freeform 128"/>
                <p:cNvSpPr>
                  <a:spLocks/>
                </p:cNvSpPr>
                <p:nvPr/>
              </p:nvSpPr>
              <p:spPr bwMode="auto">
                <a:xfrm rot="-2279333">
                  <a:off x="939" y="3458"/>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7"/>
                      </a:lnTo>
                      <a:lnTo>
                        <a:pt x="6" y="88"/>
                      </a:lnTo>
                      <a:lnTo>
                        <a:pt x="4" y="80"/>
                      </a:lnTo>
                      <a:lnTo>
                        <a:pt x="2" y="70"/>
                      </a:lnTo>
                      <a:lnTo>
                        <a:pt x="2" y="60"/>
                      </a:lnTo>
                      <a:lnTo>
                        <a:pt x="5" y="50"/>
                      </a:lnTo>
                      <a:lnTo>
                        <a:pt x="9" y="40"/>
                      </a:lnTo>
                      <a:lnTo>
                        <a:pt x="14" y="31"/>
                      </a:lnTo>
                      <a:lnTo>
                        <a:pt x="22" y="20"/>
                      </a:lnTo>
                      <a:lnTo>
                        <a:pt x="32" y="12"/>
                      </a:lnTo>
                      <a:lnTo>
                        <a:pt x="44" y="8"/>
                      </a:lnTo>
                      <a:lnTo>
                        <a:pt x="55" y="9"/>
                      </a:lnTo>
                      <a:lnTo>
                        <a:pt x="68" y="13"/>
                      </a:lnTo>
                      <a:lnTo>
                        <a:pt x="81" y="17"/>
                      </a:lnTo>
                      <a:lnTo>
                        <a:pt x="91" y="25"/>
                      </a:lnTo>
                      <a:lnTo>
                        <a:pt x="101" y="33"/>
                      </a:lnTo>
                      <a:lnTo>
                        <a:pt x="104" y="33"/>
                      </a:lnTo>
                      <a:lnTo>
                        <a:pt x="106" y="32"/>
                      </a:lnTo>
                      <a:lnTo>
                        <a:pt x="107" y="31"/>
                      </a:lnTo>
                      <a:lnTo>
                        <a:pt x="107" y="30"/>
                      </a:lnTo>
                      <a:lnTo>
                        <a:pt x="99" y="20"/>
                      </a:lnTo>
                      <a:lnTo>
                        <a:pt x="89" y="12"/>
                      </a:lnTo>
                      <a:lnTo>
                        <a:pt x="77" y="6"/>
                      </a:lnTo>
                      <a:lnTo>
                        <a:pt x="66" y="1"/>
                      </a:lnTo>
                      <a:lnTo>
                        <a:pt x="54" y="0"/>
                      </a:lnTo>
                      <a:lnTo>
                        <a:pt x="42" y="1"/>
                      </a:lnTo>
                      <a:lnTo>
                        <a:pt x="30" y="6"/>
                      </a:lnTo>
                      <a:lnTo>
                        <a:pt x="20" y="14"/>
                      </a:lnTo>
                      <a:lnTo>
                        <a:pt x="13" y="22"/>
                      </a:lnTo>
                      <a:lnTo>
                        <a:pt x="8" y="30"/>
                      </a:lnTo>
                      <a:lnTo>
                        <a:pt x="5" y="39"/>
                      </a:lnTo>
                      <a:lnTo>
                        <a:pt x="1" y="50"/>
                      </a:lnTo>
                      <a:lnTo>
                        <a:pt x="0" y="65"/>
                      </a:lnTo>
                      <a:lnTo>
                        <a:pt x="1" y="78"/>
                      </a:lnTo>
                      <a:lnTo>
                        <a:pt x="6" y="92"/>
                      </a:lnTo>
                      <a:lnTo>
                        <a:pt x="10"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6" name="Freeform 129"/>
                <p:cNvSpPr>
                  <a:spLocks/>
                </p:cNvSpPr>
                <p:nvPr/>
              </p:nvSpPr>
              <p:spPr bwMode="auto">
                <a:xfrm rot="-2279333">
                  <a:off x="611" y="3604"/>
                  <a:ext cx="55" cy="104"/>
                </a:xfrm>
                <a:custGeom>
                  <a:avLst/>
                  <a:gdLst>
                    <a:gd name="T0" fmla="*/ 0 w 111"/>
                    <a:gd name="T1" fmla="*/ 1 h 208"/>
                    <a:gd name="T2" fmla="*/ 0 w 111"/>
                    <a:gd name="T3" fmla="*/ 1 h 208"/>
                    <a:gd name="T4" fmla="*/ 0 w 111"/>
                    <a:gd name="T5" fmla="*/ 1 h 208"/>
                    <a:gd name="T6" fmla="*/ 0 w 111"/>
                    <a:gd name="T7" fmla="*/ 1 h 208"/>
                    <a:gd name="T8" fmla="*/ 0 w 111"/>
                    <a:gd name="T9" fmla="*/ 1 h 208"/>
                    <a:gd name="T10" fmla="*/ 0 w 111"/>
                    <a:gd name="T11" fmla="*/ 1 h 208"/>
                    <a:gd name="T12" fmla="*/ 0 w 111"/>
                    <a:gd name="T13" fmla="*/ 1 h 208"/>
                    <a:gd name="T14" fmla="*/ 0 w 111"/>
                    <a:gd name="T15" fmla="*/ 1 h 208"/>
                    <a:gd name="T16" fmla="*/ 0 w 111"/>
                    <a:gd name="T17" fmla="*/ 1 h 208"/>
                    <a:gd name="T18" fmla="*/ 0 w 111"/>
                    <a:gd name="T19" fmla="*/ 1 h 208"/>
                    <a:gd name="T20" fmla="*/ 0 w 111"/>
                    <a:gd name="T21" fmla="*/ 1 h 208"/>
                    <a:gd name="T22" fmla="*/ 0 w 111"/>
                    <a:gd name="T23" fmla="*/ 1 h 208"/>
                    <a:gd name="T24" fmla="*/ 0 w 111"/>
                    <a:gd name="T25" fmla="*/ 1 h 208"/>
                    <a:gd name="T26" fmla="*/ 0 w 111"/>
                    <a:gd name="T27" fmla="*/ 1 h 208"/>
                    <a:gd name="T28" fmla="*/ 0 w 111"/>
                    <a:gd name="T29" fmla="*/ 1 h 208"/>
                    <a:gd name="T30" fmla="*/ 0 w 111"/>
                    <a:gd name="T31" fmla="*/ 1 h 208"/>
                    <a:gd name="T32" fmla="*/ 0 w 111"/>
                    <a:gd name="T33" fmla="*/ 1 h 208"/>
                    <a:gd name="T34" fmla="*/ 0 w 111"/>
                    <a:gd name="T35" fmla="*/ 1 h 208"/>
                    <a:gd name="T36" fmla="*/ 0 w 111"/>
                    <a:gd name="T37" fmla="*/ 1 h 208"/>
                    <a:gd name="T38" fmla="*/ 0 w 111"/>
                    <a:gd name="T39" fmla="*/ 1 h 208"/>
                    <a:gd name="T40" fmla="*/ 0 w 111"/>
                    <a:gd name="T41" fmla="*/ 1 h 208"/>
                    <a:gd name="T42" fmla="*/ 0 w 111"/>
                    <a:gd name="T43" fmla="*/ 1 h 208"/>
                    <a:gd name="T44" fmla="*/ 0 w 111"/>
                    <a:gd name="T45" fmla="*/ 1 h 208"/>
                    <a:gd name="T46" fmla="*/ 0 w 111"/>
                    <a:gd name="T47" fmla="*/ 1 h 208"/>
                    <a:gd name="T48" fmla="*/ 0 w 111"/>
                    <a:gd name="T49" fmla="*/ 1 h 208"/>
                    <a:gd name="T50" fmla="*/ 0 w 111"/>
                    <a:gd name="T51" fmla="*/ 1 h 208"/>
                    <a:gd name="T52" fmla="*/ 0 w 111"/>
                    <a:gd name="T53" fmla="*/ 1 h 208"/>
                    <a:gd name="T54" fmla="*/ 0 w 111"/>
                    <a:gd name="T55" fmla="*/ 1 h 208"/>
                    <a:gd name="T56" fmla="*/ 0 w 111"/>
                    <a:gd name="T57" fmla="*/ 1 h 208"/>
                    <a:gd name="T58" fmla="*/ 0 w 111"/>
                    <a:gd name="T59" fmla="*/ 1 h 208"/>
                    <a:gd name="T60" fmla="*/ 0 w 111"/>
                    <a:gd name="T61" fmla="*/ 1 h 208"/>
                    <a:gd name="T62" fmla="*/ 0 w 111"/>
                    <a:gd name="T63" fmla="*/ 1 h 208"/>
                    <a:gd name="T64" fmla="*/ 0 w 111"/>
                    <a:gd name="T65" fmla="*/ 1 h 208"/>
                    <a:gd name="T66" fmla="*/ 0 w 111"/>
                    <a:gd name="T67" fmla="*/ 1 h 208"/>
                    <a:gd name="T68" fmla="*/ 0 w 111"/>
                    <a:gd name="T69" fmla="*/ 1 h 208"/>
                    <a:gd name="T70" fmla="*/ 0 w 111"/>
                    <a:gd name="T71" fmla="*/ 0 h 208"/>
                    <a:gd name="T72" fmla="*/ 0 w 111"/>
                    <a:gd name="T73" fmla="*/ 0 h 208"/>
                    <a:gd name="T74" fmla="*/ 0 w 111"/>
                    <a:gd name="T75" fmla="*/ 0 h 208"/>
                    <a:gd name="T76" fmla="*/ 0 w 111"/>
                    <a:gd name="T77" fmla="*/ 0 h 208"/>
                    <a:gd name="T78" fmla="*/ 0 w 111"/>
                    <a:gd name="T79" fmla="*/ 1 h 208"/>
                    <a:gd name="T80" fmla="*/ 0 w 111"/>
                    <a:gd name="T81" fmla="*/ 1 h 208"/>
                    <a:gd name="T82" fmla="*/ 0 w 111"/>
                    <a:gd name="T83" fmla="*/ 1 h 2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1"/>
                    <a:gd name="T127" fmla="*/ 0 h 208"/>
                    <a:gd name="T128" fmla="*/ 111 w 111"/>
                    <a:gd name="T129" fmla="*/ 208 h 2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1" h="208">
                      <a:moveTo>
                        <a:pt x="0" y="1"/>
                      </a:moveTo>
                      <a:lnTo>
                        <a:pt x="15" y="4"/>
                      </a:lnTo>
                      <a:lnTo>
                        <a:pt x="32" y="8"/>
                      </a:lnTo>
                      <a:lnTo>
                        <a:pt x="51" y="14"/>
                      </a:lnTo>
                      <a:lnTo>
                        <a:pt x="67" y="23"/>
                      </a:lnTo>
                      <a:lnTo>
                        <a:pt x="81" y="34"/>
                      </a:lnTo>
                      <a:lnTo>
                        <a:pt x="90" y="47"/>
                      </a:lnTo>
                      <a:lnTo>
                        <a:pt x="93" y="62"/>
                      </a:lnTo>
                      <a:lnTo>
                        <a:pt x="89" y="80"/>
                      </a:lnTo>
                      <a:lnTo>
                        <a:pt x="82" y="95"/>
                      </a:lnTo>
                      <a:lnTo>
                        <a:pt x="75" y="110"/>
                      </a:lnTo>
                      <a:lnTo>
                        <a:pt x="68" y="126"/>
                      </a:lnTo>
                      <a:lnTo>
                        <a:pt x="64" y="143"/>
                      </a:lnTo>
                      <a:lnTo>
                        <a:pt x="61" y="159"/>
                      </a:lnTo>
                      <a:lnTo>
                        <a:pt x="62" y="175"/>
                      </a:lnTo>
                      <a:lnTo>
                        <a:pt x="67" y="191"/>
                      </a:lnTo>
                      <a:lnTo>
                        <a:pt x="77" y="205"/>
                      </a:lnTo>
                      <a:lnTo>
                        <a:pt x="83" y="208"/>
                      </a:lnTo>
                      <a:lnTo>
                        <a:pt x="88" y="204"/>
                      </a:lnTo>
                      <a:lnTo>
                        <a:pt x="91" y="197"/>
                      </a:lnTo>
                      <a:lnTo>
                        <a:pt x="92" y="191"/>
                      </a:lnTo>
                      <a:lnTo>
                        <a:pt x="91" y="166"/>
                      </a:lnTo>
                      <a:lnTo>
                        <a:pt x="92" y="142"/>
                      </a:lnTo>
                      <a:lnTo>
                        <a:pt x="97" y="118"/>
                      </a:lnTo>
                      <a:lnTo>
                        <a:pt x="104" y="95"/>
                      </a:lnTo>
                      <a:lnTo>
                        <a:pt x="108" y="82"/>
                      </a:lnTo>
                      <a:lnTo>
                        <a:pt x="111" y="66"/>
                      </a:lnTo>
                      <a:lnTo>
                        <a:pt x="111" y="51"/>
                      </a:lnTo>
                      <a:lnTo>
                        <a:pt x="106" y="38"/>
                      </a:lnTo>
                      <a:lnTo>
                        <a:pt x="97" y="28"/>
                      </a:lnTo>
                      <a:lnTo>
                        <a:pt x="85" y="19"/>
                      </a:lnTo>
                      <a:lnTo>
                        <a:pt x="73" y="12"/>
                      </a:lnTo>
                      <a:lnTo>
                        <a:pt x="59" y="7"/>
                      </a:lnTo>
                      <a:lnTo>
                        <a:pt x="44" y="4"/>
                      </a:lnTo>
                      <a:lnTo>
                        <a:pt x="29" y="1"/>
                      </a:lnTo>
                      <a:lnTo>
                        <a:pt x="14"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7" name="Freeform 130"/>
                <p:cNvSpPr>
                  <a:spLocks/>
                </p:cNvSpPr>
                <p:nvPr/>
              </p:nvSpPr>
              <p:spPr bwMode="auto">
                <a:xfrm rot="-2279333">
                  <a:off x="631" y="3685"/>
                  <a:ext cx="51" cy="23"/>
                </a:xfrm>
                <a:custGeom>
                  <a:avLst/>
                  <a:gdLst>
                    <a:gd name="T0" fmla="*/ 0 w 101"/>
                    <a:gd name="T1" fmla="*/ 1 h 46"/>
                    <a:gd name="T2" fmla="*/ 1 w 101"/>
                    <a:gd name="T3" fmla="*/ 1 h 46"/>
                    <a:gd name="T4" fmla="*/ 1 w 101"/>
                    <a:gd name="T5" fmla="*/ 1 h 46"/>
                    <a:gd name="T6" fmla="*/ 1 w 101"/>
                    <a:gd name="T7" fmla="*/ 1 h 46"/>
                    <a:gd name="T8" fmla="*/ 1 w 101"/>
                    <a:gd name="T9" fmla="*/ 1 h 46"/>
                    <a:gd name="T10" fmla="*/ 1 w 101"/>
                    <a:gd name="T11" fmla="*/ 1 h 46"/>
                    <a:gd name="T12" fmla="*/ 1 w 101"/>
                    <a:gd name="T13" fmla="*/ 1 h 46"/>
                    <a:gd name="T14" fmla="*/ 1 w 101"/>
                    <a:gd name="T15" fmla="*/ 1 h 46"/>
                    <a:gd name="T16" fmla="*/ 1 w 101"/>
                    <a:gd name="T17" fmla="*/ 1 h 46"/>
                    <a:gd name="T18" fmla="*/ 1 w 101"/>
                    <a:gd name="T19" fmla="*/ 1 h 46"/>
                    <a:gd name="T20" fmla="*/ 1 w 101"/>
                    <a:gd name="T21" fmla="*/ 1 h 46"/>
                    <a:gd name="T22" fmla="*/ 1 w 101"/>
                    <a:gd name="T23" fmla="*/ 1 h 46"/>
                    <a:gd name="T24" fmla="*/ 1 w 101"/>
                    <a:gd name="T25" fmla="*/ 1 h 46"/>
                    <a:gd name="T26" fmla="*/ 1 w 101"/>
                    <a:gd name="T27" fmla="*/ 1 h 46"/>
                    <a:gd name="T28" fmla="*/ 1 w 101"/>
                    <a:gd name="T29" fmla="*/ 1 h 46"/>
                    <a:gd name="T30" fmla="*/ 1 w 101"/>
                    <a:gd name="T31" fmla="*/ 1 h 46"/>
                    <a:gd name="T32" fmla="*/ 1 w 101"/>
                    <a:gd name="T33" fmla="*/ 1 h 46"/>
                    <a:gd name="T34" fmla="*/ 1 w 101"/>
                    <a:gd name="T35" fmla="*/ 1 h 46"/>
                    <a:gd name="T36" fmla="*/ 1 w 101"/>
                    <a:gd name="T37" fmla="*/ 1 h 46"/>
                    <a:gd name="T38" fmla="*/ 1 w 101"/>
                    <a:gd name="T39" fmla="*/ 1 h 46"/>
                    <a:gd name="T40" fmla="*/ 1 w 101"/>
                    <a:gd name="T41" fmla="*/ 1 h 46"/>
                    <a:gd name="T42" fmla="*/ 1 w 101"/>
                    <a:gd name="T43" fmla="*/ 1 h 46"/>
                    <a:gd name="T44" fmla="*/ 1 w 101"/>
                    <a:gd name="T45" fmla="*/ 1 h 46"/>
                    <a:gd name="T46" fmla="*/ 1 w 101"/>
                    <a:gd name="T47" fmla="*/ 1 h 46"/>
                    <a:gd name="T48" fmla="*/ 1 w 101"/>
                    <a:gd name="T49" fmla="*/ 1 h 46"/>
                    <a:gd name="T50" fmla="*/ 1 w 101"/>
                    <a:gd name="T51" fmla="*/ 1 h 46"/>
                    <a:gd name="T52" fmla="*/ 1 w 101"/>
                    <a:gd name="T53" fmla="*/ 1 h 46"/>
                    <a:gd name="T54" fmla="*/ 1 w 101"/>
                    <a:gd name="T55" fmla="*/ 1 h 46"/>
                    <a:gd name="T56" fmla="*/ 1 w 101"/>
                    <a:gd name="T57" fmla="*/ 1 h 46"/>
                    <a:gd name="T58" fmla="*/ 1 w 101"/>
                    <a:gd name="T59" fmla="*/ 1 h 46"/>
                    <a:gd name="T60" fmla="*/ 1 w 101"/>
                    <a:gd name="T61" fmla="*/ 1 h 46"/>
                    <a:gd name="T62" fmla="*/ 1 w 101"/>
                    <a:gd name="T63" fmla="*/ 1 h 46"/>
                    <a:gd name="T64" fmla="*/ 1 w 101"/>
                    <a:gd name="T65" fmla="*/ 0 h 46"/>
                    <a:gd name="T66" fmla="*/ 1 w 101"/>
                    <a:gd name="T67" fmla="*/ 0 h 46"/>
                    <a:gd name="T68" fmla="*/ 1 w 101"/>
                    <a:gd name="T69" fmla="*/ 0 h 46"/>
                    <a:gd name="T70" fmla="*/ 0 w 101"/>
                    <a:gd name="T71" fmla="*/ 1 h 46"/>
                    <a:gd name="T72" fmla="*/ 0 w 101"/>
                    <a:gd name="T73" fmla="*/ 1 h 46"/>
                    <a:gd name="T74" fmla="*/ 0 w 101"/>
                    <a:gd name="T75" fmla="*/ 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1"/>
                    <a:gd name="T115" fmla="*/ 0 h 46"/>
                    <a:gd name="T116" fmla="*/ 101 w 101"/>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1" h="46">
                      <a:moveTo>
                        <a:pt x="0" y="1"/>
                      </a:moveTo>
                      <a:lnTo>
                        <a:pt x="6" y="13"/>
                      </a:lnTo>
                      <a:lnTo>
                        <a:pt x="12" y="22"/>
                      </a:lnTo>
                      <a:lnTo>
                        <a:pt x="20" y="30"/>
                      </a:lnTo>
                      <a:lnTo>
                        <a:pt x="32" y="37"/>
                      </a:lnTo>
                      <a:lnTo>
                        <a:pt x="38" y="39"/>
                      </a:lnTo>
                      <a:lnTo>
                        <a:pt x="45" y="42"/>
                      </a:lnTo>
                      <a:lnTo>
                        <a:pt x="52" y="44"/>
                      </a:lnTo>
                      <a:lnTo>
                        <a:pt x="59" y="45"/>
                      </a:lnTo>
                      <a:lnTo>
                        <a:pt x="65" y="46"/>
                      </a:lnTo>
                      <a:lnTo>
                        <a:pt x="73" y="46"/>
                      </a:lnTo>
                      <a:lnTo>
                        <a:pt x="79" y="45"/>
                      </a:lnTo>
                      <a:lnTo>
                        <a:pt x="86" y="43"/>
                      </a:lnTo>
                      <a:lnTo>
                        <a:pt x="92" y="38"/>
                      </a:lnTo>
                      <a:lnTo>
                        <a:pt x="98" y="32"/>
                      </a:lnTo>
                      <a:lnTo>
                        <a:pt x="101" y="25"/>
                      </a:lnTo>
                      <a:lnTo>
                        <a:pt x="98" y="18"/>
                      </a:lnTo>
                      <a:lnTo>
                        <a:pt x="92" y="16"/>
                      </a:lnTo>
                      <a:lnTo>
                        <a:pt x="87" y="15"/>
                      </a:lnTo>
                      <a:lnTo>
                        <a:pt x="80" y="15"/>
                      </a:lnTo>
                      <a:lnTo>
                        <a:pt x="75" y="15"/>
                      </a:lnTo>
                      <a:lnTo>
                        <a:pt x="69" y="16"/>
                      </a:lnTo>
                      <a:lnTo>
                        <a:pt x="63" y="17"/>
                      </a:lnTo>
                      <a:lnTo>
                        <a:pt x="57" y="17"/>
                      </a:lnTo>
                      <a:lnTo>
                        <a:pt x="52" y="18"/>
                      </a:lnTo>
                      <a:lnTo>
                        <a:pt x="45" y="18"/>
                      </a:lnTo>
                      <a:lnTo>
                        <a:pt x="38" y="17"/>
                      </a:lnTo>
                      <a:lnTo>
                        <a:pt x="31" y="16"/>
                      </a:lnTo>
                      <a:lnTo>
                        <a:pt x="24" y="14"/>
                      </a:lnTo>
                      <a:lnTo>
                        <a:pt x="18" y="12"/>
                      </a:lnTo>
                      <a:lnTo>
                        <a:pt x="12" y="9"/>
                      </a:lnTo>
                      <a:lnTo>
                        <a:pt x="7" y="5"/>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8" name="Freeform 131"/>
                <p:cNvSpPr>
                  <a:spLocks/>
                </p:cNvSpPr>
                <p:nvPr/>
              </p:nvSpPr>
              <p:spPr bwMode="auto">
                <a:xfrm rot="-2279333">
                  <a:off x="828" y="2799"/>
                  <a:ext cx="17" cy="139"/>
                </a:xfrm>
                <a:custGeom>
                  <a:avLst/>
                  <a:gdLst>
                    <a:gd name="T0" fmla="*/ 0 w 35"/>
                    <a:gd name="T1" fmla="*/ 1 h 276"/>
                    <a:gd name="T2" fmla="*/ 0 w 35"/>
                    <a:gd name="T3" fmla="*/ 1 h 276"/>
                    <a:gd name="T4" fmla="*/ 0 w 35"/>
                    <a:gd name="T5" fmla="*/ 1 h 276"/>
                    <a:gd name="T6" fmla="*/ 0 w 35"/>
                    <a:gd name="T7" fmla="*/ 1 h 276"/>
                    <a:gd name="T8" fmla="*/ 0 w 35"/>
                    <a:gd name="T9" fmla="*/ 1 h 276"/>
                    <a:gd name="T10" fmla="*/ 0 w 35"/>
                    <a:gd name="T11" fmla="*/ 1 h 276"/>
                    <a:gd name="T12" fmla="*/ 0 w 35"/>
                    <a:gd name="T13" fmla="*/ 1 h 276"/>
                    <a:gd name="T14" fmla="*/ 0 w 35"/>
                    <a:gd name="T15" fmla="*/ 1 h 276"/>
                    <a:gd name="T16" fmla="*/ 0 w 35"/>
                    <a:gd name="T17" fmla="*/ 1 h 276"/>
                    <a:gd name="T18" fmla="*/ 0 w 35"/>
                    <a:gd name="T19" fmla="*/ 1 h 276"/>
                    <a:gd name="T20" fmla="*/ 0 w 35"/>
                    <a:gd name="T21" fmla="*/ 1 h 276"/>
                    <a:gd name="T22" fmla="*/ 0 w 35"/>
                    <a:gd name="T23" fmla="*/ 1 h 276"/>
                    <a:gd name="T24" fmla="*/ 0 w 35"/>
                    <a:gd name="T25" fmla="*/ 1 h 276"/>
                    <a:gd name="T26" fmla="*/ 0 w 35"/>
                    <a:gd name="T27" fmla="*/ 1 h 276"/>
                    <a:gd name="T28" fmla="*/ 0 w 35"/>
                    <a:gd name="T29" fmla="*/ 1 h 276"/>
                    <a:gd name="T30" fmla="*/ 0 w 35"/>
                    <a:gd name="T31" fmla="*/ 1 h 276"/>
                    <a:gd name="T32" fmla="*/ 0 w 35"/>
                    <a:gd name="T33" fmla="*/ 0 h 276"/>
                    <a:gd name="T34" fmla="*/ 0 w 35"/>
                    <a:gd name="T35" fmla="*/ 1 h 276"/>
                    <a:gd name="T36" fmla="*/ 0 w 35"/>
                    <a:gd name="T37" fmla="*/ 1 h 276"/>
                    <a:gd name="T38" fmla="*/ 0 w 35"/>
                    <a:gd name="T39" fmla="*/ 1 h 276"/>
                    <a:gd name="T40" fmla="*/ 0 w 35"/>
                    <a:gd name="T41" fmla="*/ 1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276"/>
                    <a:gd name="T65" fmla="*/ 35 w 35"/>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276">
                      <a:moveTo>
                        <a:pt x="13" y="138"/>
                      </a:moveTo>
                      <a:lnTo>
                        <a:pt x="19" y="171"/>
                      </a:lnTo>
                      <a:lnTo>
                        <a:pt x="25" y="207"/>
                      </a:lnTo>
                      <a:lnTo>
                        <a:pt x="30" y="242"/>
                      </a:lnTo>
                      <a:lnTo>
                        <a:pt x="29" y="275"/>
                      </a:lnTo>
                      <a:lnTo>
                        <a:pt x="29" y="276"/>
                      </a:lnTo>
                      <a:lnTo>
                        <a:pt x="30" y="276"/>
                      </a:lnTo>
                      <a:lnTo>
                        <a:pt x="31" y="275"/>
                      </a:lnTo>
                      <a:lnTo>
                        <a:pt x="32" y="274"/>
                      </a:lnTo>
                      <a:lnTo>
                        <a:pt x="35" y="244"/>
                      </a:lnTo>
                      <a:lnTo>
                        <a:pt x="31" y="213"/>
                      </a:lnTo>
                      <a:lnTo>
                        <a:pt x="24" y="182"/>
                      </a:lnTo>
                      <a:lnTo>
                        <a:pt x="19" y="152"/>
                      </a:lnTo>
                      <a:lnTo>
                        <a:pt x="13" y="107"/>
                      </a:lnTo>
                      <a:lnTo>
                        <a:pt x="7" y="56"/>
                      </a:lnTo>
                      <a:lnTo>
                        <a:pt x="2" y="16"/>
                      </a:lnTo>
                      <a:lnTo>
                        <a:pt x="0" y="0"/>
                      </a:lnTo>
                      <a:lnTo>
                        <a:pt x="1" y="15"/>
                      </a:lnTo>
                      <a:lnTo>
                        <a:pt x="5" y="51"/>
                      </a:lnTo>
                      <a:lnTo>
                        <a:pt x="8" y="96"/>
                      </a:lnTo>
                      <a:lnTo>
                        <a:pt x="13"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9" name="Freeform 132"/>
                <p:cNvSpPr>
                  <a:spLocks/>
                </p:cNvSpPr>
                <p:nvPr/>
              </p:nvSpPr>
              <p:spPr bwMode="auto">
                <a:xfrm rot="-2279333">
                  <a:off x="843" y="2856"/>
                  <a:ext cx="19" cy="91"/>
                </a:xfrm>
                <a:custGeom>
                  <a:avLst/>
                  <a:gdLst>
                    <a:gd name="T0" fmla="*/ 1 w 38"/>
                    <a:gd name="T1" fmla="*/ 1 h 181"/>
                    <a:gd name="T2" fmla="*/ 1 w 38"/>
                    <a:gd name="T3" fmla="*/ 1 h 181"/>
                    <a:gd name="T4" fmla="*/ 1 w 38"/>
                    <a:gd name="T5" fmla="*/ 1 h 181"/>
                    <a:gd name="T6" fmla="*/ 1 w 38"/>
                    <a:gd name="T7" fmla="*/ 1 h 181"/>
                    <a:gd name="T8" fmla="*/ 1 w 38"/>
                    <a:gd name="T9" fmla="*/ 1 h 181"/>
                    <a:gd name="T10" fmla="*/ 1 w 38"/>
                    <a:gd name="T11" fmla="*/ 1 h 181"/>
                    <a:gd name="T12" fmla="*/ 1 w 38"/>
                    <a:gd name="T13" fmla="*/ 1 h 181"/>
                    <a:gd name="T14" fmla="*/ 1 w 38"/>
                    <a:gd name="T15" fmla="*/ 1 h 181"/>
                    <a:gd name="T16" fmla="*/ 1 w 38"/>
                    <a:gd name="T17" fmla="*/ 1 h 181"/>
                    <a:gd name="T18" fmla="*/ 1 w 38"/>
                    <a:gd name="T19" fmla="*/ 1 h 181"/>
                    <a:gd name="T20" fmla="*/ 1 w 38"/>
                    <a:gd name="T21" fmla="*/ 1 h 181"/>
                    <a:gd name="T22" fmla="*/ 1 w 38"/>
                    <a:gd name="T23" fmla="*/ 1 h 181"/>
                    <a:gd name="T24" fmla="*/ 0 w 38"/>
                    <a:gd name="T25" fmla="*/ 0 h 181"/>
                    <a:gd name="T26" fmla="*/ 1 w 38"/>
                    <a:gd name="T27" fmla="*/ 1 h 181"/>
                    <a:gd name="T28" fmla="*/ 1 w 38"/>
                    <a:gd name="T29" fmla="*/ 1 h 181"/>
                    <a:gd name="T30" fmla="*/ 1 w 38"/>
                    <a:gd name="T31" fmla="*/ 1 h 181"/>
                    <a:gd name="T32" fmla="*/ 1 w 38"/>
                    <a:gd name="T33" fmla="*/ 1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181"/>
                    <a:gd name="T53" fmla="*/ 38 w 38"/>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181">
                      <a:moveTo>
                        <a:pt x="33" y="180"/>
                      </a:moveTo>
                      <a:lnTo>
                        <a:pt x="34" y="181"/>
                      </a:lnTo>
                      <a:lnTo>
                        <a:pt x="36" y="181"/>
                      </a:lnTo>
                      <a:lnTo>
                        <a:pt x="38" y="180"/>
                      </a:lnTo>
                      <a:lnTo>
                        <a:pt x="38" y="179"/>
                      </a:lnTo>
                      <a:lnTo>
                        <a:pt x="33" y="154"/>
                      </a:lnTo>
                      <a:lnTo>
                        <a:pt x="28" y="126"/>
                      </a:lnTo>
                      <a:lnTo>
                        <a:pt x="21" y="96"/>
                      </a:lnTo>
                      <a:lnTo>
                        <a:pt x="15" y="67"/>
                      </a:lnTo>
                      <a:lnTo>
                        <a:pt x="9" y="41"/>
                      </a:lnTo>
                      <a:lnTo>
                        <a:pt x="4" y="20"/>
                      </a:lnTo>
                      <a:lnTo>
                        <a:pt x="1" y="6"/>
                      </a:lnTo>
                      <a:lnTo>
                        <a:pt x="0" y="0"/>
                      </a:lnTo>
                      <a:lnTo>
                        <a:pt x="3" y="20"/>
                      </a:lnTo>
                      <a:lnTo>
                        <a:pt x="11" y="67"/>
                      </a:lnTo>
                      <a:lnTo>
                        <a:pt x="22" y="127"/>
                      </a:lnTo>
                      <a:lnTo>
                        <a:pt x="33"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0" name="Freeform 133"/>
                <p:cNvSpPr>
                  <a:spLocks/>
                </p:cNvSpPr>
                <p:nvPr/>
              </p:nvSpPr>
              <p:spPr bwMode="auto">
                <a:xfrm rot="-2279333">
                  <a:off x="559" y="3306"/>
                  <a:ext cx="334" cy="46"/>
                </a:xfrm>
                <a:custGeom>
                  <a:avLst/>
                  <a:gdLst>
                    <a:gd name="T0" fmla="*/ 1 w 668"/>
                    <a:gd name="T1" fmla="*/ 0 h 93"/>
                    <a:gd name="T2" fmla="*/ 1 w 668"/>
                    <a:gd name="T3" fmla="*/ 0 h 93"/>
                    <a:gd name="T4" fmla="*/ 1 w 668"/>
                    <a:gd name="T5" fmla="*/ 0 h 93"/>
                    <a:gd name="T6" fmla="*/ 1 w 668"/>
                    <a:gd name="T7" fmla="*/ 0 h 93"/>
                    <a:gd name="T8" fmla="*/ 1 w 668"/>
                    <a:gd name="T9" fmla="*/ 0 h 93"/>
                    <a:gd name="T10" fmla="*/ 1 w 668"/>
                    <a:gd name="T11" fmla="*/ 0 h 93"/>
                    <a:gd name="T12" fmla="*/ 1 w 668"/>
                    <a:gd name="T13" fmla="*/ 0 h 93"/>
                    <a:gd name="T14" fmla="*/ 1 w 668"/>
                    <a:gd name="T15" fmla="*/ 0 h 93"/>
                    <a:gd name="T16" fmla="*/ 1 w 668"/>
                    <a:gd name="T17" fmla="*/ 0 h 93"/>
                    <a:gd name="T18" fmla="*/ 1 w 668"/>
                    <a:gd name="T19" fmla="*/ 0 h 93"/>
                    <a:gd name="T20" fmla="*/ 1 w 668"/>
                    <a:gd name="T21" fmla="*/ 0 h 93"/>
                    <a:gd name="T22" fmla="*/ 1 w 668"/>
                    <a:gd name="T23" fmla="*/ 0 h 93"/>
                    <a:gd name="T24" fmla="*/ 1 w 668"/>
                    <a:gd name="T25" fmla="*/ 0 h 93"/>
                    <a:gd name="T26" fmla="*/ 1 w 668"/>
                    <a:gd name="T27" fmla="*/ 0 h 93"/>
                    <a:gd name="T28" fmla="*/ 1 w 668"/>
                    <a:gd name="T29" fmla="*/ 0 h 93"/>
                    <a:gd name="T30" fmla="*/ 1 w 668"/>
                    <a:gd name="T31" fmla="*/ 0 h 93"/>
                    <a:gd name="T32" fmla="*/ 1 w 668"/>
                    <a:gd name="T33" fmla="*/ 0 h 93"/>
                    <a:gd name="T34" fmla="*/ 1 w 668"/>
                    <a:gd name="T35" fmla="*/ 0 h 93"/>
                    <a:gd name="T36" fmla="*/ 1 w 668"/>
                    <a:gd name="T37" fmla="*/ 0 h 93"/>
                    <a:gd name="T38" fmla="*/ 1 w 668"/>
                    <a:gd name="T39" fmla="*/ 0 h 93"/>
                    <a:gd name="T40" fmla="*/ 1 w 668"/>
                    <a:gd name="T41" fmla="*/ 0 h 93"/>
                    <a:gd name="T42" fmla="*/ 1 w 668"/>
                    <a:gd name="T43" fmla="*/ 0 h 93"/>
                    <a:gd name="T44" fmla="*/ 1 w 668"/>
                    <a:gd name="T45" fmla="*/ 0 h 93"/>
                    <a:gd name="T46" fmla="*/ 1 w 668"/>
                    <a:gd name="T47" fmla="*/ 0 h 93"/>
                    <a:gd name="T48" fmla="*/ 1 w 668"/>
                    <a:gd name="T49" fmla="*/ 0 h 93"/>
                    <a:gd name="T50" fmla="*/ 1 w 668"/>
                    <a:gd name="T51" fmla="*/ 0 h 93"/>
                    <a:gd name="T52" fmla="*/ 1 w 668"/>
                    <a:gd name="T53" fmla="*/ 0 h 93"/>
                    <a:gd name="T54" fmla="*/ 1 w 668"/>
                    <a:gd name="T55" fmla="*/ 0 h 93"/>
                    <a:gd name="T56" fmla="*/ 1 w 668"/>
                    <a:gd name="T57" fmla="*/ 0 h 93"/>
                    <a:gd name="T58" fmla="*/ 1 w 668"/>
                    <a:gd name="T59" fmla="*/ 0 h 93"/>
                    <a:gd name="T60" fmla="*/ 1 w 668"/>
                    <a:gd name="T61" fmla="*/ 0 h 93"/>
                    <a:gd name="T62" fmla="*/ 1 w 668"/>
                    <a:gd name="T63" fmla="*/ 0 h 93"/>
                    <a:gd name="T64" fmla="*/ 1 w 668"/>
                    <a:gd name="T65" fmla="*/ 0 h 93"/>
                    <a:gd name="T66" fmla="*/ 1 w 668"/>
                    <a:gd name="T67" fmla="*/ 0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8"/>
                    <a:gd name="T103" fmla="*/ 0 h 93"/>
                    <a:gd name="T104" fmla="*/ 668 w 668"/>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8" h="93">
                      <a:moveTo>
                        <a:pt x="166" y="30"/>
                      </a:moveTo>
                      <a:lnTo>
                        <a:pt x="188" y="33"/>
                      </a:lnTo>
                      <a:lnTo>
                        <a:pt x="211" y="36"/>
                      </a:lnTo>
                      <a:lnTo>
                        <a:pt x="233" y="40"/>
                      </a:lnTo>
                      <a:lnTo>
                        <a:pt x="254" y="43"/>
                      </a:lnTo>
                      <a:lnTo>
                        <a:pt x="277" y="47"/>
                      </a:lnTo>
                      <a:lnTo>
                        <a:pt x="299" y="50"/>
                      </a:lnTo>
                      <a:lnTo>
                        <a:pt x="321" y="55"/>
                      </a:lnTo>
                      <a:lnTo>
                        <a:pt x="343" y="58"/>
                      </a:lnTo>
                      <a:lnTo>
                        <a:pt x="364" y="62"/>
                      </a:lnTo>
                      <a:lnTo>
                        <a:pt x="385" y="65"/>
                      </a:lnTo>
                      <a:lnTo>
                        <a:pt x="406" y="68"/>
                      </a:lnTo>
                      <a:lnTo>
                        <a:pt x="427" y="70"/>
                      </a:lnTo>
                      <a:lnTo>
                        <a:pt x="449" y="72"/>
                      </a:lnTo>
                      <a:lnTo>
                        <a:pt x="470" y="74"/>
                      </a:lnTo>
                      <a:lnTo>
                        <a:pt x="492" y="78"/>
                      </a:lnTo>
                      <a:lnTo>
                        <a:pt x="512" y="81"/>
                      </a:lnTo>
                      <a:lnTo>
                        <a:pt x="531" y="84"/>
                      </a:lnTo>
                      <a:lnTo>
                        <a:pt x="549" y="87"/>
                      </a:lnTo>
                      <a:lnTo>
                        <a:pt x="568" y="89"/>
                      </a:lnTo>
                      <a:lnTo>
                        <a:pt x="587" y="91"/>
                      </a:lnTo>
                      <a:lnTo>
                        <a:pt x="606" y="92"/>
                      </a:lnTo>
                      <a:lnTo>
                        <a:pt x="624" y="93"/>
                      </a:lnTo>
                      <a:lnTo>
                        <a:pt x="644" y="93"/>
                      </a:lnTo>
                      <a:lnTo>
                        <a:pt x="662" y="93"/>
                      </a:lnTo>
                      <a:lnTo>
                        <a:pt x="664" y="92"/>
                      </a:lnTo>
                      <a:lnTo>
                        <a:pt x="668" y="89"/>
                      </a:lnTo>
                      <a:lnTo>
                        <a:pt x="668" y="87"/>
                      </a:lnTo>
                      <a:lnTo>
                        <a:pt x="666" y="86"/>
                      </a:lnTo>
                      <a:lnTo>
                        <a:pt x="645" y="85"/>
                      </a:lnTo>
                      <a:lnTo>
                        <a:pt x="625" y="83"/>
                      </a:lnTo>
                      <a:lnTo>
                        <a:pt x="606" y="80"/>
                      </a:lnTo>
                      <a:lnTo>
                        <a:pt x="585" y="78"/>
                      </a:lnTo>
                      <a:lnTo>
                        <a:pt x="565" y="76"/>
                      </a:lnTo>
                      <a:lnTo>
                        <a:pt x="546" y="72"/>
                      </a:lnTo>
                      <a:lnTo>
                        <a:pt x="526" y="69"/>
                      </a:lnTo>
                      <a:lnTo>
                        <a:pt x="507" y="65"/>
                      </a:lnTo>
                      <a:lnTo>
                        <a:pt x="485" y="62"/>
                      </a:lnTo>
                      <a:lnTo>
                        <a:pt x="464" y="59"/>
                      </a:lnTo>
                      <a:lnTo>
                        <a:pt x="442" y="57"/>
                      </a:lnTo>
                      <a:lnTo>
                        <a:pt x="420" y="56"/>
                      </a:lnTo>
                      <a:lnTo>
                        <a:pt x="398" y="54"/>
                      </a:lnTo>
                      <a:lnTo>
                        <a:pt x="378" y="51"/>
                      </a:lnTo>
                      <a:lnTo>
                        <a:pt x="356" y="49"/>
                      </a:lnTo>
                      <a:lnTo>
                        <a:pt x="334" y="47"/>
                      </a:lnTo>
                      <a:lnTo>
                        <a:pt x="312" y="43"/>
                      </a:lnTo>
                      <a:lnTo>
                        <a:pt x="289" y="40"/>
                      </a:lnTo>
                      <a:lnTo>
                        <a:pt x="267" y="36"/>
                      </a:lnTo>
                      <a:lnTo>
                        <a:pt x="245" y="33"/>
                      </a:lnTo>
                      <a:lnTo>
                        <a:pt x="222" y="31"/>
                      </a:lnTo>
                      <a:lnTo>
                        <a:pt x="200" y="27"/>
                      </a:lnTo>
                      <a:lnTo>
                        <a:pt x="177" y="25"/>
                      </a:lnTo>
                      <a:lnTo>
                        <a:pt x="155" y="23"/>
                      </a:lnTo>
                      <a:lnTo>
                        <a:pt x="133" y="20"/>
                      </a:lnTo>
                      <a:lnTo>
                        <a:pt x="109" y="17"/>
                      </a:lnTo>
                      <a:lnTo>
                        <a:pt x="83" y="13"/>
                      </a:lnTo>
                      <a:lnTo>
                        <a:pt x="57" y="9"/>
                      </a:lnTo>
                      <a:lnTo>
                        <a:pt x="36" y="5"/>
                      </a:lnTo>
                      <a:lnTo>
                        <a:pt x="17" y="3"/>
                      </a:lnTo>
                      <a:lnTo>
                        <a:pt x="4" y="1"/>
                      </a:lnTo>
                      <a:lnTo>
                        <a:pt x="0" y="0"/>
                      </a:lnTo>
                      <a:lnTo>
                        <a:pt x="4" y="1"/>
                      </a:lnTo>
                      <a:lnTo>
                        <a:pt x="18" y="3"/>
                      </a:lnTo>
                      <a:lnTo>
                        <a:pt x="38" y="8"/>
                      </a:lnTo>
                      <a:lnTo>
                        <a:pt x="62" y="12"/>
                      </a:lnTo>
                      <a:lnTo>
                        <a:pt x="89" y="17"/>
                      </a:lnTo>
                      <a:lnTo>
                        <a:pt x="116" y="21"/>
                      </a:lnTo>
                      <a:lnTo>
                        <a:pt x="143" y="26"/>
                      </a:lnTo>
                      <a:lnTo>
                        <a:pt x="1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1" name="Freeform 134"/>
                <p:cNvSpPr>
                  <a:spLocks/>
                </p:cNvSpPr>
                <p:nvPr/>
              </p:nvSpPr>
              <p:spPr bwMode="auto">
                <a:xfrm rot="-2279333">
                  <a:off x="813" y="3498"/>
                  <a:ext cx="46" cy="59"/>
                </a:xfrm>
                <a:custGeom>
                  <a:avLst/>
                  <a:gdLst>
                    <a:gd name="T0" fmla="*/ 0 w 91"/>
                    <a:gd name="T1" fmla="*/ 0 h 119"/>
                    <a:gd name="T2" fmla="*/ 1 w 91"/>
                    <a:gd name="T3" fmla="*/ 0 h 119"/>
                    <a:gd name="T4" fmla="*/ 1 w 91"/>
                    <a:gd name="T5" fmla="*/ 0 h 119"/>
                    <a:gd name="T6" fmla="*/ 1 w 91"/>
                    <a:gd name="T7" fmla="*/ 0 h 119"/>
                    <a:gd name="T8" fmla="*/ 1 w 91"/>
                    <a:gd name="T9" fmla="*/ 0 h 119"/>
                    <a:gd name="T10" fmla="*/ 1 w 91"/>
                    <a:gd name="T11" fmla="*/ 0 h 119"/>
                    <a:gd name="T12" fmla="*/ 1 w 91"/>
                    <a:gd name="T13" fmla="*/ 0 h 119"/>
                    <a:gd name="T14" fmla="*/ 1 w 91"/>
                    <a:gd name="T15" fmla="*/ 0 h 119"/>
                    <a:gd name="T16" fmla="*/ 1 w 91"/>
                    <a:gd name="T17" fmla="*/ 0 h 119"/>
                    <a:gd name="T18" fmla="*/ 1 w 91"/>
                    <a:gd name="T19" fmla="*/ 0 h 119"/>
                    <a:gd name="T20" fmla="*/ 1 w 91"/>
                    <a:gd name="T21" fmla="*/ 0 h 119"/>
                    <a:gd name="T22" fmla="*/ 1 w 91"/>
                    <a:gd name="T23" fmla="*/ 0 h 119"/>
                    <a:gd name="T24" fmla="*/ 1 w 91"/>
                    <a:gd name="T25" fmla="*/ 0 h 119"/>
                    <a:gd name="T26" fmla="*/ 1 w 91"/>
                    <a:gd name="T27" fmla="*/ 0 h 119"/>
                    <a:gd name="T28" fmla="*/ 1 w 91"/>
                    <a:gd name="T29" fmla="*/ 0 h 119"/>
                    <a:gd name="T30" fmla="*/ 1 w 91"/>
                    <a:gd name="T31" fmla="*/ 0 h 119"/>
                    <a:gd name="T32" fmla="*/ 1 w 91"/>
                    <a:gd name="T33" fmla="*/ 0 h 119"/>
                    <a:gd name="T34" fmla="*/ 1 w 91"/>
                    <a:gd name="T35" fmla="*/ 0 h 119"/>
                    <a:gd name="T36" fmla="*/ 1 w 91"/>
                    <a:gd name="T37" fmla="*/ 0 h 119"/>
                    <a:gd name="T38" fmla="*/ 1 w 91"/>
                    <a:gd name="T39" fmla="*/ 0 h 119"/>
                    <a:gd name="T40" fmla="*/ 1 w 91"/>
                    <a:gd name="T41" fmla="*/ 0 h 119"/>
                    <a:gd name="T42" fmla="*/ 1 w 91"/>
                    <a:gd name="T43" fmla="*/ 0 h 119"/>
                    <a:gd name="T44" fmla="*/ 1 w 91"/>
                    <a:gd name="T45" fmla="*/ 0 h 119"/>
                    <a:gd name="T46" fmla="*/ 1 w 91"/>
                    <a:gd name="T47" fmla="*/ 0 h 119"/>
                    <a:gd name="T48" fmla="*/ 1 w 91"/>
                    <a:gd name="T49" fmla="*/ 0 h 119"/>
                    <a:gd name="T50" fmla="*/ 1 w 91"/>
                    <a:gd name="T51" fmla="*/ 0 h 119"/>
                    <a:gd name="T52" fmla="*/ 1 w 91"/>
                    <a:gd name="T53" fmla="*/ 0 h 119"/>
                    <a:gd name="T54" fmla="*/ 1 w 91"/>
                    <a:gd name="T55" fmla="*/ 0 h 119"/>
                    <a:gd name="T56" fmla="*/ 1 w 91"/>
                    <a:gd name="T57" fmla="*/ 0 h 119"/>
                    <a:gd name="T58" fmla="*/ 1 w 91"/>
                    <a:gd name="T59" fmla="*/ 0 h 119"/>
                    <a:gd name="T60" fmla="*/ 1 w 91"/>
                    <a:gd name="T61" fmla="*/ 0 h 119"/>
                    <a:gd name="T62" fmla="*/ 1 w 91"/>
                    <a:gd name="T63" fmla="*/ 0 h 119"/>
                    <a:gd name="T64" fmla="*/ 1 w 91"/>
                    <a:gd name="T65" fmla="*/ 0 h 119"/>
                    <a:gd name="T66" fmla="*/ 1 w 91"/>
                    <a:gd name="T67" fmla="*/ 0 h 119"/>
                    <a:gd name="T68" fmla="*/ 1 w 91"/>
                    <a:gd name="T69" fmla="*/ 0 h 119"/>
                    <a:gd name="T70" fmla="*/ 1 w 91"/>
                    <a:gd name="T71" fmla="*/ 0 h 119"/>
                    <a:gd name="T72" fmla="*/ 0 w 91"/>
                    <a:gd name="T73" fmla="*/ 0 h 119"/>
                    <a:gd name="T74" fmla="*/ 0 w 91"/>
                    <a:gd name="T75" fmla="*/ 0 h 119"/>
                    <a:gd name="T76" fmla="*/ 0 w 91"/>
                    <a:gd name="T77" fmla="*/ 0 h 119"/>
                    <a:gd name="T78" fmla="*/ 0 w 91"/>
                    <a:gd name="T79" fmla="*/ 0 h 119"/>
                    <a:gd name="T80" fmla="*/ 0 w 91"/>
                    <a:gd name="T81" fmla="*/ 0 h 119"/>
                    <a:gd name="T82" fmla="*/ 0 w 91"/>
                    <a:gd name="T83" fmla="*/ 0 h 1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1"/>
                    <a:gd name="T127" fmla="*/ 0 h 119"/>
                    <a:gd name="T128" fmla="*/ 91 w 91"/>
                    <a:gd name="T129" fmla="*/ 119 h 1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1" h="119">
                      <a:moveTo>
                        <a:pt x="0" y="17"/>
                      </a:moveTo>
                      <a:lnTo>
                        <a:pt x="11" y="10"/>
                      </a:lnTo>
                      <a:lnTo>
                        <a:pt x="22" y="7"/>
                      </a:lnTo>
                      <a:lnTo>
                        <a:pt x="34" y="7"/>
                      </a:lnTo>
                      <a:lnTo>
                        <a:pt x="44" y="10"/>
                      </a:lnTo>
                      <a:lnTo>
                        <a:pt x="53" y="15"/>
                      </a:lnTo>
                      <a:lnTo>
                        <a:pt x="61" y="22"/>
                      </a:lnTo>
                      <a:lnTo>
                        <a:pt x="67" y="31"/>
                      </a:lnTo>
                      <a:lnTo>
                        <a:pt x="69" y="40"/>
                      </a:lnTo>
                      <a:lnTo>
                        <a:pt x="68" y="54"/>
                      </a:lnTo>
                      <a:lnTo>
                        <a:pt x="62" y="65"/>
                      </a:lnTo>
                      <a:lnTo>
                        <a:pt x="53" y="74"/>
                      </a:lnTo>
                      <a:lnTo>
                        <a:pt x="42" y="81"/>
                      </a:lnTo>
                      <a:lnTo>
                        <a:pt x="34" y="87"/>
                      </a:lnTo>
                      <a:lnTo>
                        <a:pt x="26" y="96"/>
                      </a:lnTo>
                      <a:lnTo>
                        <a:pt x="20" y="105"/>
                      </a:lnTo>
                      <a:lnTo>
                        <a:pt x="21" y="115"/>
                      </a:lnTo>
                      <a:lnTo>
                        <a:pt x="22" y="118"/>
                      </a:lnTo>
                      <a:lnTo>
                        <a:pt x="24" y="118"/>
                      </a:lnTo>
                      <a:lnTo>
                        <a:pt x="27" y="119"/>
                      </a:lnTo>
                      <a:lnTo>
                        <a:pt x="29" y="118"/>
                      </a:lnTo>
                      <a:lnTo>
                        <a:pt x="43" y="113"/>
                      </a:lnTo>
                      <a:lnTo>
                        <a:pt x="58" y="104"/>
                      </a:lnTo>
                      <a:lnTo>
                        <a:pt x="71" y="92"/>
                      </a:lnTo>
                      <a:lnTo>
                        <a:pt x="82" y="78"/>
                      </a:lnTo>
                      <a:lnTo>
                        <a:pt x="89" y="63"/>
                      </a:lnTo>
                      <a:lnTo>
                        <a:pt x="91" y="48"/>
                      </a:lnTo>
                      <a:lnTo>
                        <a:pt x="89" y="34"/>
                      </a:lnTo>
                      <a:lnTo>
                        <a:pt x="79" y="20"/>
                      </a:lnTo>
                      <a:lnTo>
                        <a:pt x="71" y="13"/>
                      </a:lnTo>
                      <a:lnTo>
                        <a:pt x="60" y="8"/>
                      </a:lnTo>
                      <a:lnTo>
                        <a:pt x="49" y="4"/>
                      </a:lnTo>
                      <a:lnTo>
                        <a:pt x="37" y="0"/>
                      </a:lnTo>
                      <a:lnTo>
                        <a:pt x="26" y="0"/>
                      </a:lnTo>
                      <a:lnTo>
                        <a:pt x="15" y="2"/>
                      </a:lnTo>
                      <a:lnTo>
                        <a:pt x="6" y="8"/>
                      </a:lnTo>
                      <a:lnTo>
                        <a:pt x="0" y="17"/>
                      </a:lnTo>
                      <a:lnTo>
                        <a:pt x="0" y="19"/>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2" name="Freeform 135"/>
                <p:cNvSpPr>
                  <a:spLocks/>
                </p:cNvSpPr>
                <p:nvPr/>
              </p:nvSpPr>
              <p:spPr bwMode="auto">
                <a:xfrm rot="-2279333">
                  <a:off x="829" y="3560"/>
                  <a:ext cx="51" cy="70"/>
                </a:xfrm>
                <a:custGeom>
                  <a:avLst/>
                  <a:gdLst>
                    <a:gd name="T0" fmla="*/ 0 w 103"/>
                    <a:gd name="T1" fmla="*/ 1 h 139"/>
                    <a:gd name="T2" fmla="*/ 0 w 103"/>
                    <a:gd name="T3" fmla="*/ 1 h 139"/>
                    <a:gd name="T4" fmla="*/ 0 w 103"/>
                    <a:gd name="T5" fmla="*/ 1 h 139"/>
                    <a:gd name="T6" fmla="*/ 0 w 103"/>
                    <a:gd name="T7" fmla="*/ 1 h 139"/>
                    <a:gd name="T8" fmla="*/ 0 w 103"/>
                    <a:gd name="T9" fmla="*/ 1 h 139"/>
                    <a:gd name="T10" fmla="*/ 0 w 103"/>
                    <a:gd name="T11" fmla="*/ 1 h 139"/>
                    <a:gd name="T12" fmla="*/ 0 w 103"/>
                    <a:gd name="T13" fmla="*/ 1 h 139"/>
                    <a:gd name="T14" fmla="*/ 0 w 103"/>
                    <a:gd name="T15" fmla="*/ 1 h 139"/>
                    <a:gd name="T16" fmla="*/ 0 w 103"/>
                    <a:gd name="T17" fmla="*/ 1 h 139"/>
                    <a:gd name="T18" fmla="*/ 0 w 103"/>
                    <a:gd name="T19" fmla="*/ 1 h 139"/>
                    <a:gd name="T20" fmla="*/ 0 w 103"/>
                    <a:gd name="T21" fmla="*/ 1 h 139"/>
                    <a:gd name="T22" fmla="*/ 0 w 103"/>
                    <a:gd name="T23" fmla="*/ 1 h 139"/>
                    <a:gd name="T24" fmla="*/ 0 w 103"/>
                    <a:gd name="T25" fmla="*/ 1 h 139"/>
                    <a:gd name="T26" fmla="*/ 0 w 103"/>
                    <a:gd name="T27" fmla="*/ 1 h 139"/>
                    <a:gd name="T28" fmla="*/ 0 w 103"/>
                    <a:gd name="T29" fmla="*/ 1 h 139"/>
                    <a:gd name="T30" fmla="*/ 0 w 103"/>
                    <a:gd name="T31" fmla="*/ 1 h 139"/>
                    <a:gd name="T32" fmla="*/ 0 w 103"/>
                    <a:gd name="T33" fmla="*/ 1 h 139"/>
                    <a:gd name="T34" fmla="*/ 0 w 103"/>
                    <a:gd name="T35" fmla="*/ 1 h 139"/>
                    <a:gd name="T36" fmla="*/ 0 w 103"/>
                    <a:gd name="T37" fmla="*/ 1 h 139"/>
                    <a:gd name="T38" fmla="*/ 0 w 103"/>
                    <a:gd name="T39" fmla="*/ 1 h 139"/>
                    <a:gd name="T40" fmla="*/ 0 w 103"/>
                    <a:gd name="T41" fmla="*/ 1 h 139"/>
                    <a:gd name="T42" fmla="*/ 0 w 103"/>
                    <a:gd name="T43" fmla="*/ 1 h 139"/>
                    <a:gd name="T44" fmla="*/ 0 w 103"/>
                    <a:gd name="T45" fmla="*/ 1 h 139"/>
                    <a:gd name="T46" fmla="*/ 0 w 103"/>
                    <a:gd name="T47" fmla="*/ 1 h 139"/>
                    <a:gd name="T48" fmla="*/ 0 w 103"/>
                    <a:gd name="T49" fmla="*/ 1 h 139"/>
                    <a:gd name="T50" fmla="*/ 0 w 103"/>
                    <a:gd name="T51" fmla="*/ 1 h 139"/>
                    <a:gd name="T52" fmla="*/ 0 w 103"/>
                    <a:gd name="T53" fmla="*/ 1 h 139"/>
                    <a:gd name="T54" fmla="*/ 0 w 103"/>
                    <a:gd name="T55" fmla="*/ 1 h 139"/>
                    <a:gd name="T56" fmla="*/ 0 w 103"/>
                    <a:gd name="T57" fmla="*/ 1 h 139"/>
                    <a:gd name="T58" fmla="*/ 0 w 103"/>
                    <a:gd name="T59" fmla="*/ 1 h 139"/>
                    <a:gd name="T60" fmla="*/ 0 w 103"/>
                    <a:gd name="T61" fmla="*/ 1 h 139"/>
                    <a:gd name="T62" fmla="*/ 0 w 103"/>
                    <a:gd name="T63" fmla="*/ 1 h 139"/>
                    <a:gd name="T64" fmla="*/ 0 w 103"/>
                    <a:gd name="T65" fmla="*/ 1 h 139"/>
                    <a:gd name="T66" fmla="*/ 0 w 103"/>
                    <a:gd name="T67" fmla="*/ 1 h 139"/>
                    <a:gd name="T68" fmla="*/ 0 w 103"/>
                    <a:gd name="T69" fmla="*/ 1 h 139"/>
                    <a:gd name="T70" fmla="*/ 0 w 103"/>
                    <a:gd name="T71" fmla="*/ 1 h 139"/>
                    <a:gd name="T72" fmla="*/ 0 w 103"/>
                    <a:gd name="T73" fmla="*/ 1 h 139"/>
                    <a:gd name="T74" fmla="*/ 0 w 103"/>
                    <a:gd name="T75" fmla="*/ 1 h 139"/>
                    <a:gd name="T76" fmla="*/ 0 w 103"/>
                    <a:gd name="T77" fmla="*/ 1 h 139"/>
                    <a:gd name="T78" fmla="*/ 0 w 103"/>
                    <a:gd name="T79" fmla="*/ 1 h 139"/>
                    <a:gd name="T80" fmla="*/ 0 w 103"/>
                    <a:gd name="T81" fmla="*/ 1 h 139"/>
                    <a:gd name="T82" fmla="*/ 0 w 103"/>
                    <a:gd name="T83" fmla="*/ 1 h 139"/>
                    <a:gd name="T84" fmla="*/ 0 w 103"/>
                    <a:gd name="T85" fmla="*/ 1 h 139"/>
                    <a:gd name="T86" fmla="*/ 0 w 103"/>
                    <a:gd name="T87" fmla="*/ 1 h 139"/>
                    <a:gd name="T88" fmla="*/ 0 w 103"/>
                    <a:gd name="T89" fmla="*/ 1 h 139"/>
                    <a:gd name="T90" fmla="*/ 0 w 103"/>
                    <a:gd name="T91" fmla="*/ 1 h 139"/>
                    <a:gd name="T92" fmla="*/ 0 w 103"/>
                    <a:gd name="T93" fmla="*/ 1 h 139"/>
                    <a:gd name="T94" fmla="*/ 0 w 103"/>
                    <a:gd name="T95" fmla="*/ 1 h 139"/>
                    <a:gd name="T96" fmla="*/ 0 w 103"/>
                    <a:gd name="T97" fmla="*/ 1 h 139"/>
                    <a:gd name="T98" fmla="*/ 0 w 103"/>
                    <a:gd name="T99" fmla="*/ 0 h 139"/>
                    <a:gd name="T100" fmla="*/ 0 w 103"/>
                    <a:gd name="T101" fmla="*/ 0 h 139"/>
                    <a:gd name="T102" fmla="*/ 0 w 103"/>
                    <a:gd name="T103" fmla="*/ 0 h 139"/>
                    <a:gd name="T104" fmla="*/ 0 w 103"/>
                    <a:gd name="T105" fmla="*/ 1 h 139"/>
                    <a:gd name="T106" fmla="*/ 0 w 103"/>
                    <a:gd name="T107" fmla="*/ 1 h 1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3"/>
                    <a:gd name="T163" fmla="*/ 0 h 139"/>
                    <a:gd name="T164" fmla="*/ 103 w 103"/>
                    <a:gd name="T165" fmla="*/ 139 h 13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3" h="139">
                      <a:moveTo>
                        <a:pt x="83" y="1"/>
                      </a:moveTo>
                      <a:lnTo>
                        <a:pt x="78" y="15"/>
                      </a:lnTo>
                      <a:lnTo>
                        <a:pt x="80" y="29"/>
                      </a:lnTo>
                      <a:lnTo>
                        <a:pt x="86" y="44"/>
                      </a:lnTo>
                      <a:lnTo>
                        <a:pt x="89" y="59"/>
                      </a:lnTo>
                      <a:lnTo>
                        <a:pt x="90" y="70"/>
                      </a:lnTo>
                      <a:lnTo>
                        <a:pt x="88" y="79"/>
                      </a:lnTo>
                      <a:lnTo>
                        <a:pt x="85" y="87"/>
                      </a:lnTo>
                      <a:lnTo>
                        <a:pt x="80" y="93"/>
                      </a:lnTo>
                      <a:lnTo>
                        <a:pt x="73" y="98"/>
                      </a:lnTo>
                      <a:lnTo>
                        <a:pt x="66" y="101"/>
                      </a:lnTo>
                      <a:lnTo>
                        <a:pt x="58" y="103"/>
                      </a:lnTo>
                      <a:lnTo>
                        <a:pt x="49" y="107"/>
                      </a:lnTo>
                      <a:lnTo>
                        <a:pt x="43" y="108"/>
                      </a:lnTo>
                      <a:lnTo>
                        <a:pt x="37" y="108"/>
                      </a:lnTo>
                      <a:lnTo>
                        <a:pt x="33" y="106"/>
                      </a:lnTo>
                      <a:lnTo>
                        <a:pt x="27" y="102"/>
                      </a:lnTo>
                      <a:lnTo>
                        <a:pt x="22" y="99"/>
                      </a:lnTo>
                      <a:lnTo>
                        <a:pt x="18" y="95"/>
                      </a:lnTo>
                      <a:lnTo>
                        <a:pt x="13" y="92"/>
                      </a:lnTo>
                      <a:lnTo>
                        <a:pt x="10" y="88"/>
                      </a:lnTo>
                      <a:lnTo>
                        <a:pt x="6" y="88"/>
                      </a:lnTo>
                      <a:lnTo>
                        <a:pt x="3" y="92"/>
                      </a:lnTo>
                      <a:lnTo>
                        <a:pt x="0" y="98"/>
                      </a:lnTo>
                      <a:lnTo>
                        <a:pt x="0" y="101"/>
                      </a:lnTo>
                      <a:lnTo>
                        <a:pt x="4" y="113"/>
                      </a:lnTo>
                      <a:lnTo>
                        <a:pt x="10" y="125"/>
                      </a:lnTo>
                      <a:lnTo>
                        <a:pt x="18" y="135"/>
                      </a:lnTo>
                      <a:lnTo>
                        <a:pt x="29" y="139"/>
                      </a:lnTo>
                      <a:lnTo>
                        <a:pt x="36" y="139"/>
                      </a:lnTo>
                      <a:lnTo>
                        <a:pt x="42" y="138"/>
                      </a:lnTo>
                      <a:lnTo>
                        <a:pt x="49" y="137"/>
                      </a:lnTo>
                      <a:lnTo>
                        <a:pt x="57" y="136"/>
                      </a:lnTo>
                      <a:lnTo>
                        <a:pt x="63" y="132"/>
                      </a:lnTo>
                      <a:lnTo>
                        <a:pt x="70" y="130"/>
                      </a:lnTo>
                      <a:lnTo>
                        <a:pt x="75" y="127"/>
                      </a:lnTo>
                      <a:lnTo>
                        <a:pt x="80" y="122"/>
                      </a:lnTo>
                      <a:lnTo>
                        <a:pt x="89" y="112"/>
                      </a:lnTo>
                      <a:lnTo>
                        <a:pt x="96" y="100"/>
                      </a:lnTo>
                      <a:lnTo>
                        <a:pt x="101" y="87"/>
                      </a:lnTo>
                      <a:lnTo>
                        <a:pt x="103" y="75"/>
                      </a:lnTo>
                      <a:lnTo>
                        <a:pt x="103" y="67"/>
                      </a:lnTo>
                      <a:lnTo>
                        <a:pt x="102" y="60"/>
                      </a:lnTo>
                      <a:lnTo>
                        <a:pt x="100" y="53"/>
                      </a:lnTo>
                      <a:lnTo>
                        <a:pt x="97" y="45"/>
                      </a:lnTo>
                      <a:lnTo>
                        <a:pt x="91" y="34"/>
                      </a:lnTo>
                      <a:lnTo>
                        <a:pt x="86" y="23"/>
                      </a:lnTo>
                      <a:lnTo>
                        <a:pt x="81" y="11"/>
                      </a:lnTo>
                      <a:lnTo>
                        <a:pt x="83" y="1"/>
                      </a:lnTo>
                      <a:lnTo>
                        <a:pt x="83" y="0"/>
                      </a:lnTo>
                      <a:lnTo>
                        <a:pt x="8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3" name="Freeform 136"/>
                <p:cNvSpPr>
                  <a:spLocks/>
                </p:cNvSpPr>
                <p:nvPr/>
              </p:nvSpPr>
              <p:spPr bwMode="auto">
                <a:xfrm rot="-2279333">
                  <a:off x="808" y="3524"/>
                  <a:ext cx="15" cy="41"/>
                </a:xfrm>
                <a:custGeom>
                  <a:avLst/>
                  <a:gdLst>
                    <a:gd name="T0" fmla="*/ 1 w 29"/>
                    <a:gd name="T1" fmla="*/ 0 h 83"/>
                    <a:gd name="T2" fmla="*/ 1 w 29"/>
                    <a:gd name="T3" fmla="*/ 0 h 83"/>
                    <a:gd name="T4" fmla="*/ 1 w 29"/>
                    <a:gd name="T5" fmla="*/ 0 h 83"/>
                    <a:gd name="T6" fmla="*/ 0 w 29"/>
                    <a:gd name="T7" fmla="*/ 0 h 83"/>
                    <a:gd name="T8" fmla="*/ 0 w 29"/>
                    <a:gd name="T9" fmla="*/ 0 h 83"/>
                    <a:gd name="T10" fmla="*/ 1 w 29"/>
                    <a:gd name="T11" fmla="*/ 0 h 83"/>
                    <a:gd name="T12" fmla="*/ 1 w 29"/>
                    <a:gd name="T13" fmla="*/ 0 h 83"/>
                    <a:gd name="T14" fmla="*/ 1 w 29"/>
                    <a:gd name="T15" fmla="*/ 0 h 83"/>
                    <a:gd name="T16" fmla="*/ 1 w 29"/>
                    <a:gd name="T17" fmla="*/ 0 h 83"/>
                    <a:gd name="T18" fmla="*/ 1 w 29"/>
                    <a:gd name="T19" fmla="*/ 0 h 83"/>
                    <a:gd name="T20" fmla="*/ 1 w 29"/>
                    <a:gd name="T21" fmla="*/ 0 h 83"/>
                    <a:gd name="T22" fmla="*/ 1 w 29"/>
                    <a:gd name="T23" fmla="*/ 0 h 83"/>
                    <a:gd name="T24" fmla="*/ 1 w 29"/>
                    <a:gd name="T25" fmla="*/ 0 h 83"/>
                    <a:gd name="T26" fmla="*/ 1 w 29"/>
                    <a:gd name="T27" fmla="*/ 0 h 83"/>
                    <a:gd name="T28" fmla="*/ 1 w 29"/>
                    <a:gd name="T29" fmla="*/ 0 h 83"/>
                    <a:gd name="T30" fmla="*/ 1 w 29"/>
                    <a:gd name="T31" fmla="*/ 0 h 83"/>
                    <a:gd name="T32" fmla="*/ 1 w 29"/>
                    <a:gd name="T33" fmla="*/ 0 h 83"/>
                    <a:gd name="T34" fmla="*/ 1 w 29"/>
                    <a:gd name="T35" fmla="*/ 0 h 83"/>
                    <a:gd name="T36" fmla="*/ 1 w 29"/>
                    <a:gd name="T37" fmla="*/ 0 h 83"/>
                    <a:gd name="T38" fmla="*/ 1 w 29"/>
                    <a:gd name="T39" fmla="*/ 0 h 83"/>
                    <a:gd name="T40" fmla="*/ 1 w 29"/>
                    <a:gd name="T41" fmla="*/ 0 h 83"/>
                    <a:gd name="T42" fmla="*/ 1 w 29"/>
                    <a:gd name="T43" fmla="*/ 0 h 83"/>
                    <a:gd name="T44" fmla="*/ 1 w 29"/>
                    <a:gd name="T45" fmla="*/ 0 h 83"/>
                    <a:gd name="T46" fmla="*/ 1 w 29"/>
                    <a:gd name="T47" fmla="*/ 0 h 83"/>
                    <a:gd name="T48" fmla="*/ 1 w 29"/>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
                    <a:gd name="T76" fmla="*/ 0 h 83"/>
                    <a:gd name="T77" fmla="*/ 29 w 29"/>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 h="83">
                      <a:moveTo>
                        <a:pt x="18" y="0"/>
                      </a:moveTo>
                      <a:lnTo>
                        <a:pt x="8" y="8"/>
                      </a:lnTo>
                      <a:lnTo>
                        <a:pt x="3" y="18"/>
                      </a:lnTo>
                      <a:lnTo>
                        <a:pt x="0" y="30"/>
                      </a:lnTo>
                      <a:lnTo>
                        <a:pt x="0" y="42"/>
                      </a:lnTo>
                      <a:lnTo>
                        <a:pt x="4" y="55"/>
                      </a:lnTo>
                      <a:lnTo>
                        <a:pt x="8" y="67"/>
                      </a:lnTo>
                      <a:lnTo>
                        <a:pt x="16" y="76"/>
                      </a:lnTo>
                      <a:lnTo>
                        <a:pt x="27" y="83"/>
                      </a:lnTo>
                      <a:lnTo>
                        <a:pt x="28" y="83"/>
                      </a:lnTo>
                      <a:lnTo>
                        <a:pt x="29" y="82"/>
                      </a:lnTo>
                      <a:lnTo>
                        <a:pt x="29" y="79"/>
                      </a:lnTo>
                      <a:lnTo>
                        <a:pt x="29" y="78"/>
                      </a:lnTo>
                      <a:lnTo>
                        <a:pt x="21" y="71"/>
                      </a:lnTo>
                      <a:lnTo>
                        <a:pt x="14" y="62"/>
                      </a:lnTo>
                      <a:lnTo>
                        <a:pt x="8" y="52"/>
                      </a:lnTo>
                      <a:lnTo>
                        <a:pt x="5" y="41"/>
                      </a:lnTo>
                      <a:lnTo>
                        <a:pt x="4" y="30"/>
                      </a:lnTo>
                      <a:lnTo>
                        <a:pt x="6" y="19"/>
                      </a:lnTo>
                      <a:lnTo>
                        <a:pt x="12" y="10"/>
                      </a:lnTo>
                      <a:lnTo>
                        <a:pt x="20" y="2"/>
                      </a:lnTo>
                      <a:lnTo>
                        <a:pt x="19" y="1"/>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4" name="Freeform 137"/>
                <p:cNvSpPr>
                  <a:spLocks/>
                </p:cNvSpPr>
                <p:nvPr/>
              </p:nvSpPr>
              <p:spPr bwMode="auto">
                <a:xfrm rot="-2279333">
                  <a:off x="807" y="3511"/>
                  <a:ext cx="40" cy="30"/>
                </a:xfrm>
                <a:custGeom>
                  <a:avLst/>
                  <a:gdLst>
                    <a:gd name="T0" fmla="*/ 0 w 80"/>
                    <a:gd name="T1" fmla="*/ 1 h 60"/>
                    <a:gd name="T2" fmla="*/ 1 w 80"/>
                    <a:gd name="T3" fmla="*/ 1 h 60"/>
                    <a:gd name="T4" fmla="*/ 1 w 80"/>
                    <a:gd name="T5" fmla="*/ 1 h 60"/>
                    <a:gd name="T6" fmla="*/ 1 w 80"/>
                    <a:gd name="T7" fmla="*/ 1 h 60"/>
                    <a:gd name="T8" fmla="*/ 1 w 80"/>
                    <a:gd name="T9" fmla="*/ 1 h 60"/>
                    <a:gd name="T10" fmla="*/ 1 w 80"/>
                    <a:gd name="T11" fmla="*/ 1 h 60"/>
                    <a:gd name="T12" fmla="*/ 1 w 80"/>
                    <a:gd name="T13" fmla="*/ 1 h 60"/>
                    <a:gd name="T14" fmla="*/ 1 w 80"/>
                    <a:gd name="T15" fmla="*/ 1 h 60"/>
                    <a:gd name="T16" fmla="*/ 1 w 80"/>
                    <a:gd name="T17" fmla="*/ 1 h 60"/>
                    <a:gd name="T18" fmla="*/ 1 w 80"/>
                    <a:gd name="T19" fmla="*/ 1 h 60"/>
                    <a:gd name="T20" fmla="*/ 1 w 80"/>
                    <a:gd name="T21" fmla="*/ 1 h 60"/>
                    <a:gd name="T22" fmla="*/ 1 w 80"/>
                    <a:gd name="T23" fmla="*/ 1 h 60"/>
                    <a:gd name="T24" fmla="*/ 1 w 80"/>
                    <a:gd name="T25" fmla="*/ 1 h 60"/>
                    <a:gd name="T26" fmla="*/ 1 w 80"/>
                    <a:gd name="T27" fmla="*/ 0 h 60"/>
                    <a:gd name="T28" fmla="*/ 1 w 80"/>
                    <a:gd name="T29" fmla="*/ 0 h 60"/>
                    <a:gd name="T30" fmla="*/ 1 w 80"/>
                    <a:gd name="T31" fmla="*/ 1 h 60"/>
                    <a:gd name="T32" fmla="*/ 1 w 80"/>
                    <a:gd name="T33" fmla="*/ 1 h 60"/>
                    <a:gd name="T34" fmla="*/ 1 w 80"/>
                    <a:gd name="T35" fmla="*/ 1 h 60"/>
                    <a:gd name="T36" fmla="*/ 1 w 80"/>
                    <a:gd name="T37" fmla="*/ 1 h 60"/>
                    <a:gd name="T38" fmla="*/ 1 w 80"/>
                    <a:gd name="T39" fmla="*/ 1 h 60"/>
                    <a:gd name="T40" fmla="*/ 1 w 80"/>
                    <a:gd name="T41" fmla="*/ 1 h 60"/>
                    <a:gd name="T42" fmla="*/ 1 w 80"/>
                    <a:gd name="T43" fmla="*/ 1 h 60"/>
                    <a:gd name="T44" fmla="*/ 1 w 80"/>
                    <a:gd name="T45" fmla="*/ 1 h 60"/>
                    <a:gd name="T46" fmla="*/ 1 w 80"/>
                    <a:gd name="T47" fmla="*/ 1 h 60"/>
                    <a:gd name="T48" fmla="*/ 1 w 80"/>
                    <a:gd name="T49" fmla="*/ 1 h 60"/>
                    <a:gd name="T50" fmla="*/ 1 w 80"/>
                    <a:gd name="T51" fmla="*/ 1 h 60"/>
                    <a:gd name="T52" fmla="*/ 1 w 80"/>
                    <a:gd name="T53" fmla="*/ 1 h 60"/>
                    <a:gd name="T54" fmla="*/ 1 w 80"/>
                    <a:gd name="T55" fmla="*/ 1 h 60"/>
                    <a:gd name="T56" fmla="*/ 0 w 80"/>
                    <a:gd name="T57" fmla="*/ 1 h 60"/>
                    <a:gd name="T58" fmla="*/ 0 w 80"/>
                    <a:gd name="T59" fmla="*/ 1 h 60"/>
                    <a:gd name="T60" fmla="*/ 0 w 80"/>
                    <a:gd name="T61" fmla="*/ 1 h 60"/>
                    <a:gd name="T62" fmla="*/ 0 w 80"/>
                    <a:gd name="T63" fmla="*/ 1 h 60"/>
                    <a:gd name="T64" fmla="*/ 0 w 80"/>
                    <a:gd name="T65" fmla="*/ 1 h 60"/>
                    <a:gd name="T66" fmla="*/ 0 w 80"/>
                    <a:gd name="T67" fmla="*/ 1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60"/>
                    <a:gd name="T104" fmla="*/ 80 w 80"/>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60">
                      <a:moveTo>
                        <a:pt x="0" y="38"/>
                      </a:moveTo>
                      <a:lnTo>
                        <a:pt x="3" y="46"/>
                      </a:lnTo>
                      <a:lnTo>
                        <a:pt x="7" y="52"/>
                      </a:lnTo>
                      <a:lnTo>
                        <a:pt x="12" y="57"/>
                      </a:lnTo>
                      <a:lnTo>
                        <a:pt x="18" y="59"/>
                      </a:lnTo>
                      <a:lnTo>
                        <a:pt x="25" y="60"/>
                      </a:lnTo>
                      <a:lnTo>
                        <a:pt x="32" y="60"/>
                      </a:lnTo>
                      <a:lnTo>
                        <a:pt x="38" y="59"/>
                      </a:lnTo>
                      <a:lnTo>
                        <a:pt x="47" y="56"/>
                      </a:lnTo>
                      <a:lnTo>
                        <a:pt x="59" y="46"/>
                      </a:lnTo>
                      <a:lnTo>
                        <a:pt x="68" y="32"/>
                      </a:lnTo>
                      <a:lnTo>
                        <a:pt x="75" y="18"/>
                      </a:lnTo>
                      <a:lnTo>
                        <a:pt x="80" y="1"/>
                      </a:lnTo>
                      <a:lnTo>
                        <a:pt x="80" y="0"/>
                      </a:lnTo>
                      <a:lnTo>
                        <a:pt x="79" y="0"/>
                      </a:lnTo>
                      <a:lnTo>
                        <a:pt x="77" y="1"/>
                      </a:lnTo>
                      <a:lnTo>
                        <a:pt x="77" y="3"/>
                      </a:lnTo>
                      <a:lnTo>
                        <a:pt x="72" y="16"/>
                      </a:lnTo>
                      <a:lnTo>
                        <a:pt x="66" y="30"/>
                      </a:lnTo>
                      <a:lnTo>
                        <a:pt x="58" y="42"/>
                      </a:lnTo>
                      <a:lnTo>
                        <a:pt x="47" y="52"/>
                      </a:lnTo>
                      <a:lnTo>
                        <a:pt x="40" y="56"/>
                      </a:lnTo>
                      <a:lnTo>
                        <a:pt x="33" y="58"/>
                      </a:lnTo>
                      <a:lnTo>
                        <a:pt x="26" y="58"/>
                      </a:lnTo>
                      <a:lnTo>
                        <a:pt x="19" y="57"/>
                      </a:lnTo>
                      <a:lnTo>
                        <a:pt x="13" y="54"/>
                      </a:lnTo>
                      <a:lnTo>
                        <a:pt x="9" y="50"/>
                      </a:lnTo>
                      <a:lnTo>
                        <a:pt x="4" y="44"/>
                      </a:lnTo>
                      <a:lnTo>
                        <a:pt x="0" y="37"/>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5" name="Freeform 138"/>
                <p:cNvSpPr>
                  <a:spLocks/>
                </p:cNvSpPr>
                <p:nvPr/>
              </p:nvSpPr>
              <p:spPr bwMode="auto">
                <a:xfrm rot="-2279333">
                  <a:off x="830" y="3580"/>
                  <a:ext cx="29" cy="51"/>
                </a:xfrm>
                <a:custGeom>
                  <a:avLst/>
                  <a:gdLst>
                    <a:gd name="T0" fmla="*/ 1 w 58"/>
                    <a:gd name="T1" fmla="*/ 0 h 101"/>
                    <a:gd name="T2" fmla="*/ 1 w 58"/>
                    <a:gd name="T3" fmla="*/ 1 h 101"/>
                    <a:gd name="T4" fmla="*/ 1 w 58"/>
                    <a:gd name="T5" fmla="*/ 1 h 101"/>
                    <a:gd name="T6" fmla="*/ 1 w 58"/>
                    <a:gd name="T7" fmla="*/ 1 h 101"/>
                    <a:gd name="T8" fmla="*/ 1 w 58"/>
                    <a:gd name="T9" fmla="*/ 1 h 101"/>
                    <a:gd name="T10" fmla="*/ 1 w 58"/>
                    <a:gd name="T11" fmla="*/ 1 h 101"/>
                    <a:gd name="T12" fmla="*/ 1 w 58"/>
                    <a:gd name="T13" fmla="*/ 1 h 101"/>
                    <a:gd name="T14" fmla="*/ 1 w 58"/>
                    <a:gd name="T15" fmla="*/ 1 h 101"/>
                    <a:gd name="T16" fmla="*/ 1 w 58"/>
                    <a:gd name="T17" fmla="*/ 1 h 101"/>
                    <a:gd name="T18" fmla="*/ 1 w 58"/>
                    <a:gd name="T19" fmla="*/ 1 h 101"/>
                    <a:gd name="T20" fmla="*/ 0 w 58"/>
                    <a:gd name="T21" fmla="*/ 1 h 101"/>
                    <a:gd name="T22" fmla="*/ 1 w 58"/>
                    <a:gd name="T23" fmla="*/ 1 h 101"/>
                    <a:gd name="T24" fmla="*/ 1 w 58"/>
                    <a:gd name="T25" fmla="*/ 1 h 101"/>
                    <a:gd name="T26" fmla="*/ 1 w 58"/>
                    <a:gd name="T27" fmla="*/ 1 h 101"/>
                    <a:gd name="T28" fmla="*/ 1 w 58"/>
                    <a:gd name="T29" fmla="*/ 1 h 101"/>
                    <a:gd name="T30" fmla="*/ 1 w 58"/>
                    <a:gd name="T31" fmla="*/ 1 h 101"/>
                    <a:gd name="T32" fmla="*/ 1 w 58"/>
                    <a:gd name="T33" fmla="*/ 1 h 101"/>
                    <a:gd name="T34" fmla="*/ 1 w 58"/>
                    <a:gd name="T35" fmla="*/ 1 h 101"/>
                    <a:gd name="T36" fmla="*/ 1 w 58"/>
                    <a:gd name="T37" fmla="*/ 1 h 101"/>
                    <a:gd name="T38" fmla="*/ 1 w 58"/>
                    <a:gd name="T39" fmla="*/ 1 h 101"/>
                    <a:gd name="T40" fmla="*/ 1 w 58"/>
                    <a:gd name="T41" fmla="*/ 1 h 101"/>
                    <a:gd name="T42" fmla="*/ 1 w 58"/>
                    <a:gd name="T43" fmla="*/ 1 h 101"/>
                    <a:gd name="T44" fmla="*/ 1 w 58"/>
                    <a:gd name="T45" fmla="*/ 1 h 101"/>
                    <a:gd name="T46" fmla="*/ 1 w 58"/>
                    <a:gd name="T47" fmla="*/ 1 h 101"/>
                    <a:gd name="T48" fmla="*/ 1 w 58"/>
                    <a:gd name="T49" fmla="*/ 1 h 101"/>
                    <a:gd name="T50" fmla="*/ 1 w 58"/>
                    <a:gd name="T51" fmla="*/ 1 h 101"/>
                    <a:gd name="T52" fmla="*/ 1 w 58"/>
                    <a:gd name="T53" fmla="*/ 1 h 101"/>
                    <a:gd name="T54" fmla="*/ 1 w 58"/>
                    <a:gd name="T55" fmla="*/ 1 h 101"/>
                    <a:gd name="T56" fmla="*/ 1 w 58"/>
                    <a:gd name="T57" fmla="*/ 1 h 101"/>
                    <a:gd name="T58" fmla="*/ 1 w 58"/>
                    <a:gd name="T59" fmla="*/ 1 h 101"/>
                    <a:gd name="T60" fmla="*/ 1 w 58"/>
                    <a:gd name="T61" fmla="*/ 1 h 101"/>
                    <a:gd name="T62" fmla="*/ 1 w 58"/>
                    <a:gd name="T63" fmla="*/ 1 h 101"/>
                    <a:gd name="T64" fmla="*/ 1 w 58"/>
                    <a:gd name="T65" fmla="*/ 1 h 101"/>
                    <a:gd name="T66" fmla="*/ 1 w 58"/>
                    <a:gd name="T67" fmla="*/ 1 h 101"/>
                    <a:gd name="T68" fmla="*/ 1 w 58"/>
                    <a:gd name="T69" fmla="*/ 0 h 101"/>
                    <a:gd name="T70" fmla="*/ 1 w 58"/>
                    <a:gd name="T71" fmla="*/ 0 h 101"/>
                    <a:gd name="T72" fmla="*/ 1 w 58"/>
                    <a:gd name="T73" fmla="*/ 0 h 101"/>
                    <a:gd name="T74" fmla="*/ 1 w 58"/>
                    <a:gd name="T75" fmla="*/ 0 h 1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101"/>
                    <a:gd name="T116" fmla="*/ 58 w 58"/>
                    <a:gd name="T117" fmla="*/ 101 h 1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101">
                      <a:moveTo>
                        <a:pt x="58" y="0"/>
                      </a:moveTo>
                      <a:lnTo>
                        <a:pt x="50" y="1"/>
                      </a:lnTo>
                      <a:lnTo>
                        <a:pt x="41" y="3"/>
                      </a:lnTo>
                      <a:lnTo>
                        <a:pt x="33" y="8"/>
                      </a:lnTo>
                      <a:lnTo>
                        <a:pt x="26" y="13"/>
                      </a:lnTo>
                      <a:lnTo>
                        <a:pt x="18" y="20"/>
                      </a:lnTo>
                      <a:lnTo>
                        <a:pt x="12" y="26"/>
                      </a:lnTo>
                      <a:lnTo>
                        <a:pt x="7" y="33"/>
                      </a:lnTo>
                      <a:lnTo>
                        <a:pt x="3" y="41"/>
                      </a:lnTo>
                      <a:lnTo>
                        <a:pt x="1" y="52"/>
                      </a:lnTo>
                      <a:lnTo>
                        <a:pt x="0" y="61"/>
                      </a:lnTo>
                      <a:lnTo>
                        <a:pt x="1" y="69"/>
                      </a:lnTo>
                      <a:lnTo>
                        <a:pt x="4" y="77"/>
                      </a:lnTo>
                      <a:lnTo>
                        <a:pt x="9" y="84"/>
                      </a:lnTo>
                      <a:lnTo>
                        <a:pt x="16" y="91"/>
                      </a:lnTo>
                      <a:lnTo>
                        <a:pt x="23" y="97"/>
                      </a:lnTo>
                      <a:lnTo>
                        <a:pt x="32" y="101"/>
                      </a:lnTo>
                      <a:lnTo>
                        <a:pt x="34" y="101"/>
                      </a:lnTo>
                      <a:lnTo>
                        <a:pt x="38" y="98"/>
                      </a:lnTo>
                      <a:lnTo>
                        <a:pt x="39" y="94"/>
                      </a:lnTo>
                      <a:lnTo>
                        <a:pt x="38" y="91"/>
                      </a:lnTo>
                      <a:lnTo>
                        <a:pt x="31" y="83"/>
                      </a:lnTo>
                      <a:lnTo>
                        <a:pt x="25" y="76"/>
                      </a:lnTo>
                      <a:lnTo>
                        <a:pt x="19" y="67"/>
                      </a:lnTo>
                      <a:lnTo>
                        <a:pt x="15" y="58"/>
                      </a:lnTo>
                      <a:lnTo>
                        <a:pt x="14" y="48"/>
                      </a:lnTo>
                      <a:lnTo>
                        <a:pt x="15" y="38"/>
                      </a:lnTo>
                      <a:lnTo>
                        <a:pt x="18" y="30"/>
                      </a:lnTo>
                      <a:lnTo>
                        <a:pt x="25" y="21"/>
                      </a:lnTo>
                      <a:lnTo>
                        <a:pt x="32" y="14"/>
                      </a:lnTo>
                      <a:lnTo>
                        <a:pt x="41" y="8"/>
                      </a:lnTo>
                      <a:lnTo>
                        <a:pt x="49" y="3"/>
                      </a:lnTo>
                      <a:lnTo>
                        <a:pt x="58" y="1"/>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6" name="Freeform 139"/>
                <p:cNvSpPr>
                  <a:spLocks/>
                </p:cNvSpPr>
                <p:nvPr/>
              </p:nvSpPr>
              <p:spPr bwMode="auto">
                <a:xfrm rot="-2279333">
                  <a:off x="775" y="2767"/>
                  <a:ext cx="49" cy="57"/>
                </a:xfrm>
                <a:custGeom>
                  <a:avLst/>
                  <a:gdLst>
                    <a:gd name="T0" fmla="*/ 0 w 99"/>
                    <a:gd name="T1" fmla="*/ 1 h 113"/>
                    <a:gd name="T2" fmla="*/ 0 w 99"/>
                    <a:gd name="T3" fmla="*/ 1 h 113"/>
                    <a:gd name="T4" fmla="*/ 0 w 99"/>
                    <a:gd name="T5" fmla="*/ 1 h 113"/>
                    <a:gd name="T6" fmla="*/ 0 w 99"/>
                    <a:gd name="T7" fmla="*/ 1 h 113"/>
                    <a:gd name="T8" fmla="*/ 0 w 99"/>
                    <a:gd name="T9" fmla="*/ 1 h 113"/>
                    <a:gd name="T10" fmla="*/ 0 w 99"/>
                    <a:gd name="T11" fmla="*/ 1 h 113"/>
                    <a:gd name="T12" fmla="*/ 0 w 99"/>
                    <a:gd name="T13" fmla="*/ 1 h 113"/>
                    <a:gd name="T14" fmla="*/ 0 w 99"/>
                    <a:gd name="T15" fmla="*/ 1 h 113"/>
                    <a:gd name="T16" fmla="*/ 0 w 99"/>
                    <a:gd name="T17" fmla="*/ 1 h 113"/>
                    <a:gd name="T18" fmla="*/ 0 w 99"/>
                    <a:gd name="T19" fmla="*/ 1 h 113"/>
                    <a:gd name="T20" fmla="*/ 0 w 99"/>
                    <a:gd name="T21" fmla="*/ 1 h 113"/>
                    <a:gd name="T22" fmla="*/ 0 w 99"/>
                    <a:gd name="T23" fmla="*/ 1 h 113"/>
                    <a:gd name="T24" fmla="*/ 0 w 99"/>
                    <a:gd name="T25" fmla="*/ 1 h 113"/>
                    <a:gd name="T26" fmla="*/ 0 w 99"/>
                    <a:gd name="T27" fmla="*/ 1 h 113"/>
                    <a:gd name="T28" fmla="*/ 0 w 99"/>
                    <a:gd name="T29" fmla="*/ 1 h 113"/>
                    <a:gd name="T30" fmla="*/ 0 w 99"/>
                    <a:gd name="T31" fmla="*/ 1 h 113"/>
                    <a:gd name="T32" fmla="*/ 0 w 99"/>
                    <a:gd name="T33" fmla="*/ 1 h 113"/>
                    <a:gd name="T34" fmla="*/ 0 w 99"/>
                    <a:gd name="T35" fmla="*/ 1 h 113"/>
                    <a:gd name="T36" fmla="*/ 0 w 99"/>
                    <a:gd name="T37" fmla="*/ 1 h 113"/>
                    <a:gd name="T38" fmla="*/ 0 w 99"/>
                    <a:gd name="T39" fmla="*/ 1 h 113"/>
                    <a:gd name="T40" fmla="*/ 0 w 99"/>
                    <a:gd name="T41" fmla="*/ 1 h 113"/>
                    <a:gd name="T42" fmla="*/ 0 w 99"/>
                    <a:gd name="T43" fmla="*/ 1 h 113"/>
                    <a:gd name="T44" fmla="*/ 0 w 99"/>
                    <a:gd name="T45" fmla="*/ 1 h 113"/>
                    <a:gd name="T46" fmla="*/ 0 w 99"/>
                    <a:gd name="T47" fmla="*/ 1 h 113"/>
                    <a:gd name="T48" fmla="*/ 0 w 99"/>
                    <a:gd name="T49" fmla="*/ 0 h 113"/>
                    <a:gd name="T50" fmla="*/ 0 w 99"/>
                    <a:gd name="T51" fmla="*/ 0 h 113"/>
                    <a:gd name="T52" fmla="*/ 0 w 99"/>
                    <a:gd name="T53" fmla="*/ 0 h 113"/>
                    <a:gd name="T54" fmla="*/ 0 w 99"/>
                    <a:gd name="T55" fmla="*/ 1 h 113"/>
                    <a:gd name="T56" fmla="*/ 0 w 99"/>
                    <a:gd name="T57" fmla="*/ 1 h 113"/>
                    <a:gd name="T58" fmla="*/ 0 w 99"/>
                    <a:gd name="T59" fmla="*/ 1 h 1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113"/>
                    <a:gd name="T92" fmla="*/ 99 w 99"/>
                    <a:gd name="T93" fmla="*/ 113 h 1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113">
                      <a:moveTo>
                        <a:pt x="0" y="1"/>
                      </a:moveTo>
                      <a:lnTo>
                        <a:pt x="7" y="6"/>
                      </a:lnTo>
                      <a:lnTo>
                        <a:pt x="14" y="12"/>
                      </a:lnTo>
                      <a:lnTo>
                        <a:pt x="21" y="18"/>
                      </a:lnTo>
                      <a:lnTo>
                        <a:pt x="27" y="23"/>
                      </a:lnTo>
                      <a:lnTo>
                        <a:pt x="34" y="30"/>
                      </a:lnTo>
                      <a:lnTo>
                        <a:pt x="39" y="36"/>
                      </a:lnTo>
                      <a:lnTo>
                        <a:pt x="44" y="43"/>
                      </a:lnTo>
                      <a:lnTo>
                        <a:pt x="50" y="50"/>
                      </a:lnTo>
                      <a:lnTo>
                        <a:pt x="59" y="65"/>
                      </a:lnTo>
                      <a:lnTo>
                        <a:pt x="66" y="80"/>
                      </a:lnTo>
                      <a:lnTo>
                        <a:pt x="73" y="96"/>
                      </a:lnTo>
                      <a:lnTo>
                        <a:pt x="82" y="110"/>
                      </a:lnTo>
                      <a:lnTo>
                        <a:pt x="88" y="113"/>
                      </a:lnTo>
                      <a:lnTo>
                        <a:pt x="92" y="110"/>
                      </a:lnTo>
                      <a:lnTo>
                        <a:pt x="97" y="104"/>
                      </a:lnTo>
                      <a:lnTo>
                        <a:pt x="99" y="99"/>
                      </a:lnTo>
                      <a:lnTo>
                        <a:pt x="99" y="82"/>
                      </a:lnTo>
                      <a:lnTo>
                        <a:pt x="92" y="66"/>
                      </a:lnTo>
                      <a:lnTo>
                        <a:pt x="82" y="50"/>
                      </a:lnTo>
                      <a:lnTo>
                        <a:pt x="67" y="37"/>
                      </a:lnTo>
                      <a:lnTo>
                        <a:pt x="51" y="24"/>
                      </a:lnTo>
                      <a:lnTo>
                        <a:pt x="34" y="15"/>
                      </a:lnTo>
                      <a:lnTo>
                        <a:pt x="16" y="6"/>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7" name="Freeform 140"/>
                <p:cNvSpPr>
                  <a:spLocks/>
                </p:cNvSpPr>
                <p:nvPr/>
              </p:nvSpPr>
              <p:spPr bwMode="auto">
                <a:xfrm rot="-2279333">
                  <a:off x="656" y="3597"/>
                  <a:ext cx="428" cy="73"/>
                </a:xfrm>
                <a:custGeom>
                  <a:avLst/>
                  <a:gdLst>
                    <a:gd name="T0" fmla="*/ 1 w 855"/>
                    <a:gd name="T1" fmla="*/ 1 h 146"/>
                    <a:gd name="T2" fmla="*/ 1 w 855"/>
                    <a:gd name="T3" fmla="*/ 1 h 146"/>
                    <a:gd name="T4" fmla="*/ 1 w 855"/>
                    <a:gd name="T5" fmla="*/ 1 h 146"/>
                    <a:gd name="T6" fmla="*/ 1 w 855"/>
                    <a:gd name="T7" fmla="*/ 1 h 146"/>
                    <a:gd name="T8" fmla="*/ 1 w 855"/>
                    <a:gd name="T9" fmla="*/ 1 h 146"/>
                    <a:gd name="T10" fmla="*/ 1 w 855"/>
                    <a:gd name="T11" fmla="*/ 1 h 146"/>
                    <a:gd name="T12" fmla="*/ 1 w 855"/>
                    <a:gd name="T13" fmla="*/ 1 h 146"/>
                    <a:gd name="T14" fmla="*/ 1 w 855"/>
                    <a:gd name="T15" fmla="*/ 1 h 146"/>
                    <a:gd name="T16" fmla="*/ 1 w 855"/>
                    <a:gd name="T17" fmla="*/ 1 h 146"/>
                    <a:gd name="T18" fmla="*/ 1 w 855"/>
                    <a:gd name="T19" fmla="*/ 1 h 146"/>
                    <a:gd name="T20" fmla="*/ 1 w 855"/>
                    <a:gd name="T21" fmla="*/ 1 h 146"/>
                    <a:gd name="T22" fmla="*/ 1 w 855"/>
                    <a:gd name="T23" fmla="*/ 1 h 146"/>
                    <a:gd name="T24" fmla="*/ 1 w 855"/>
                    <a:gd name="T25" fmla="*/ 1 h 146"/>
                    <a:gd name="T26" fmla="*/ 1 w 855"/>
                    <a:gd name="T27" fmla="*/ 1 h 146"/>
                    <a:gd name="T28" fmla="*/ 1 w 855"/>
                    <a:gd name="T29" fmla="*/ 1 h 146"/>
                    <a:gd name="T30" fmla="*/ 1 w 855"/>
                    <a:gd name="T31" fmla="*/ 1 h 146"/>
                    <a:gd name="T32" fmla="*/ 1 w 855"/>
                    <a:gd name="T33" fmla="*/ 1 h 146"/>
                    <a:gd name="T34" fmla="*/ 1 w 855"/>
                    <a:gd name="T35" fmla="*/ 1 h 146"/>
                    <a:gd name="T36" fmla="*/ 1 w 855"/>
                    <a:gd name="T37" fmla="*/ 1 h 146"/>
                    <a:gd name="T38" fmla="*/ 1 w 855"/>
                    <a:gd name="T39" fmla="*/ 1 h 146"/>
                    <a:gd name="T40" fmla="*/ 1 w 855"/>
                    <a:gd name="T41" fmla="*/ 1 h 146"/>
                    <a:gd name="T42" fmla="*/ 1 w 855"/>
                    <a:gd name="T43" fmla="*/ 1 h 146"/>
                    <a:gd name="T44" fmla="*/ 1 w 855"/>
                    <a:gd name="T45" fmla="*/ 1 h 146"/>
                    <a:gd name="T46" fmla="*/ 1 w 855"/>
                    <a:gd name="T47" fmla="*/ 1 h 146"/>
                    <a:gd name="T48" fmla="*/ 1 w 855"/>
                    <a:gd name="T49" fmla="*/ 1 h 146"/>
                    <a:gd name="T50" fmla="*/ 1 w 855"/>
                    <a:gd name="T51" fmla="*/ 1 h 146"/>
                    <a:gd name="T52" fmla="*/ 1 w 855"/>
                    <a:gd name="T53" fmla="*/ 1 h 146"/>
                    <a:gd name="T54" fmla="*/ 1 w 855"/>
                    <a:gd name="T55" fmla="*/ 1 h 146"/>
                    <a:gd name="T56" fmla="*/ 1 w 855"/>
                    <a:gd name="T57" fmla="*/ 1 h 146"/>
                    <a:gd name="T58" fmla="*/ 1 w 855"/>
                    <a:gd name="T59" fmla="*/ 1 h 146"/>
                    <a:gd name="T60" fmla="*/ 1 w 855"/>
                    <a:gd name="T61" fmla="*/ 1 h 146"/>
                    <a:gd name="T62" fmla="*/ 1 w 855"/>
                    <a:gd name="T63" fmla="*/ 1 h 146"/>
                    <a:gd name="T64" fmla="*/ 1 w 855"/>
                    <a:gd name="T65" fmla="*/ 1 h 146"/>
                    <a:gd name="T66" fmla="*/ 1 w 855"/>
                    <a:gd name="T67" fmla="*/ 1 h 146"/>
                    <a:gd name="T68" fmla="*/ 1 w 855"/>
                    <a:gd name="T69" fmla="*/ 1 h 146"/>
                    <a:gd name="T70" fmla="*/ 1 w 855"/>
                    <a:gd name="T71" fmla="*/ 1 h 146"/>
                    <a:gd name="T72" fmla="*/ 1 w 855"/>
                    <a:gd name="T73" fmla="*/ 1 h 146"/>
                    <a:gd name="T74" fmla="*/ 1 w 855"/>
                    <a:gd name="T75" fmla="*/ 1 h 146"/>
                    <a:gd name="T76" fmla="*/ 1 w 855"/>
                    <a:gd name="T77" fmla="*/ 1 h 146"/>
                    <a:gd name="T78" fmla="*/ 1 w 855"/>
                    <a:gd name="T79" fmla="*/ 1 h 146"/>
                    <a:gd name="T80" fmla="*/ 1 w 855"/>
                    <a:gd name="T81" fmla="*/ 1 h 146"/>
                    <a:gd name="T82" fmla="*/ 1 w 855"/>
                    <a:gd name="T83" fmla="*/ 1 h 146"/>
                    <a:gd name="T84" fmla="*/ 1 w 855"/>
                    <a:gd name="T85" fmla="*/ 1 h 146"/>
                    <a:gd name="T86" fmla="*/ 1 w 855"/>
                    <a:gd name="T87" fmla="*/ 1 h 146"/>
                    <a:gd name="T88" fmla="*/ 1 w 855"/>
                    <a:gd name="T89" fmla="*/ 1 h 146"/>
                    <a:gd name="T90" fmla="*/ 1 w 855"/>
                    <a:gd name="T91" fmla="*/ 1 h 146"/>
                    <a:gd name="T92" fmla="*/ 1 w 855"/>
                    <a:gd name="T93" fmla="*/ 1 h 146"/>
                    <a:gd name="T94" fmla="*/ 1 w 855"/>
                    <a:gd name="T95" fmla="*/ 1 h 146"/>
                    <a:gd name="T96" fmla="*/ 1 w 855"/>
                    <a:gd name="T97" fmla="*/ 1 h 146"/>
                    <a:gd name="T98" fmla="*/ 1 w 855"/>
                    <a:gd name="T99" fmla="*/ 1 h 146"/>
                    <a:gd name="T100" fmla="*/ 1 w 855"/>
                    <a:gd name="T101" fmla="*/ 1 h 146"/>
                    <a:gd name="T102" fmla="*/ 1 w 855"/>
                    <a:gd name="T103" fmla="*/ 1 h 146"/>
                    <a:gd name="T104" fmla="*/ 1 w 855"/>
                    <a:gd name="T105" fmla="*/ 1 h 146"/>
                    <a:gd name="T106" fmla="*/ 1 w 855"/>
                    <a:gd name="T107" fmla="*/ 1 h 146"/>
                    <a:gd name="T108" fmla="*/ 0 w 855"/>
                    <a:gd name="T109" fmla="*/ 0 h 146"/>
                    <a:gd name="T110" fmla="*/ 0 w 855"/>
                    <a:gd name="T111" fmla="*/ 0 h 146"/>
                    <a:gd name="T112" fmla="*/ 0 w 855"/>
                    <a:gd name="T113" fmla="*/ 0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5"/>
                    <a:gd name="T172" fmla="*/ 0 h 146"/>
                    <a:gd name="T173" fmla="*/ 855 w 855"/>
                    <a:gd name="T174" fmla="*/ 146 h 1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5" h="146">
                      <a:moveTo>
                        <a:pt x="0" y="0"/>
                      </a:moveTo>
                      <a:lnTo>
                        <a:pt x="13" y="1"/>
                      </a:lnTo>
                      <a:lnTo>
                        <a:pt x="25" y="2"/>
                      </a:lnTo>
                      <a:lnTo>
                        <a:pt x="38" y="5"/>
                      </a:lnTo>
                      <a:lnTo>
                        <a:pt x="49" y="7"/>
                      </a:lnTo>
                      <a:lnTo>
                        <a:pt x="62" y="9"/>
                      </a:lnTo>
                      <a:lnTo>
                        <a:pt x="75" y="13"/>
                      </a:lnTo>
                      <a:lnTo>
                        <a:pt x="87" y="16"/>
                      </a:lnTo>
                      <a:lnTo>
                        <a:pt x="100" y="20"/>
                      </a:lnTo>
                      <a:lnTo>
                        <a:pt x="113" y="24"/>
                      </a:lnTo>
                      <a:lnTo>
                        <a:pt x="124" y="28"/>
                      </a:lnTo>
                      <a:lnTo>
                        <a:pt x="137" y="31"/>
                      </a:lnTo>
                      <a:lnTo>
                        <a:pt x="150" y="36"/>
                      </a:lnTo>
                      <a:lnTo>
                        <a:pt x="161" y="39"/>
                      </a:lnTo>
                      <a:lnTo>
                        <a:pt x="174" y="43"/>
                      </a:lnTo>
                      <a:lnTo>
                        <a:pt x="185" y="46"/>
                      </a:lnTo>
                      <a:lnTo>
                        <a:pt x="198" y="50"/>
                      </a:lnTo>
                      <a:lnTo>
                        <a:pt x="211" y="53"/>
                      </a:lnTo>
                      <a:lnTo>
                        <a:pt x="225" y="55"/>
                      </a:lnTo>
                      <a:lnTo>
                        <a:pt x="237" y="59"/>
                      </a:lnTo>
                      <a:lnTo>
                        <a:pt x="251" y="62"/>
                      </a:lnTo>
                      <a:lnTo>
                        <a:pt x="264" y="66"/>
                      </a:lnTo>
                      <a:lnTo>
                        <a:pt x="278" y="68"/>
                      </a:lnTo>
                      <a:lnTo>
                        <a:pt x="290" y="72"/>
                      </a:lnTo>
                      <a:lnTo>
                        <a:pt x="304" y="74"/>
                      </a:lnTo>
                      <a:lnTo>
                        <a:pt x="317" y="77"/>
                      </a:lnTo>
                      <a:lnTo>
                        <a:pt x="331" y="80"/>
                      </a:lnTo>
                      <a:lnTo>
                        <a:pt x="344" y="83"/>
                      </a:lnTo>
                      <a:lnTo>
                        <a:pt x="357" y="85"/>
                      </a:lnTo>
                      <a:lnTo>
                        <a:pt x="371" y="88"/>
                      </a:lnTo>
                      <a:lnTo>
                        <a:pt x="385" y="89"/>
                      </a:lnTo>
                      <a:lnTo>
                        <a:pt x="397" y="91"/>
                      </a:lnTo>
                      <a:lnTo>
                        <a:pt x="411" y="92"/>
                      </a:lnTo>
                      <a:lnTo>
                        <a:pt x="425" y="93"/>
                      </a:lnTo>
                      <a:lnTo>
                        <a:pt x="439" y="96"/>
                      </a:lnTo>
                      <a:lnTo>
                        <a:pt x="454" y="97"/>
                      </a:lnTo>
                      <a:lnTo>
                        <a:pt x="468" y="98"/>
                      </a:lnTo>
                      <a:lnTo>
                        <a:pt x="481" y="99"/>
                      </a:lnTo>
                      <a:lnTo>
                        <a:pt x="495" y="100"/>
                      </a:lnTo>
                      <a:lnTo>
                        <a:pt x="509" y="102"/>
                      </a:lnTo>
                      <a:lnTo>
                        <a:pt x="524" y="103"/>
                      </a:lnTo>
                      <a:lnTo>
                        <a:pt x="538" y="104"/>
                      </a:lnTo>
                      <a:lnTo>
                        <a:pt x="552" y="105"/>
                      </a:lnTo>
                      <a:lnTo>
                        <a:pt x="566" y="107"/>
                      </a:lnTo>
                      <a:lnTo>
                        <a:pt x="579" y="108"/>
                      </a:lnTo>
                      <a:lnTo>
                        <a:pt x="593" y="110"/>
                      </a:lnTo>
                      <a:lnTo>
                        <a:pt x="608" y="112"/>
                      </a:lnTo>
                      <a:lnTo>
                        <a:pt x="622" y="113"/>
                      </a:lnTo>
                      <a:lnTo>
                        <a:pt x="636" y="115"/>
                      </a:lnTo>
                      <a:lnTo>
                        <a:pt x="650" y="118"/>
                      </a:lnTo>
                      <a:lnTo>
                        <a:pt x="662" y="119"/>
                      </a:lnTo>
                      <a:lnTo>
                        <a:pt x="676" y="121"/>
                      </a:lnTo>
                      <a:lnTo>
                        <a:pt x="690" y="123"/>
                      </a:lnTo>
                      <a:lnTo>
                        <a:pt x="703" y="126"/>
                      </a:lnTo>
                      <a:lnTo>
                        <a:pt x="716" y="128"/>
                      </a:lnTo>
                      <a:lnTo>
                        <a:pt x="729" y="129"/>
                      </a:lnTo>
                      <a:lnTo>
                        <a:pt x="743" y="131"/>
                      </a:lnTo>
                      <a:lnTo>
                        <a:pt x="757" y="134"/>
                      </a:lnTo>
                      <a:lnTo>
                        <a:pt x="769" y="136"/>
                      </a:lnTo>
                      <a:lnTo>
                        <a:pt x="783" y="137"/>
                      </a:lnTo>
                      <a:lnTo>
                        <a:pt x="797" y="140"/>
                      </a:lnTo>
                      <a:lnTo>
                        <a:pt x="810" y="142"/>
                      </a:lnTo>
                      <a:lnTo>
                        <a:pt x="824" y="143"/>
                      </a:lnTo>
                      <a:lnTo>
                        <a:pt x="836" y="145"/>
                      </a:lnTo>
                      <a:lnTo>
                        <a:pt x="850" y="146"/>
                      </a:lnTo>
                      <a:lnTo>
                        <a:pt x="852" y="145"/>
                      </a:lnTo>
                      <a:lnTo>
                        <a:pt x="853" y="144"/>
                      </a:lnTo>
                      <a:lnTo>
                        <a:pt x="855" y="142"/>
                      </a:lnTo>
                      <a:lnTo>
                        <a:pt x="853" y="141"/>
                      </a:lnTo>
                      <a:lnTo>
                        <a:pt x="827" y="136"/>
                      </a:lnTo>
                      <a:lnTo>
                        <a:pt x="801" y="131"/>
                      </a:lnTo>
                      <a:lnTo>
                        <a:pt x="774" y="127"/>
                      </a:lnTo>
                      <a:lnTo>
                        <a:pt x="748" y="123"/>
                      </a:lnTo>
                      <a:lnTo>
                        <a:pt x="721" y="119"/>
                      </a:lnTo>
                      <a:lnTo>
                        <a:pt x="695" y="115"/>
                      </a:lnTo>
                      <a:lnTo>
                        <a:pt x="668" y="112"/>
                      </a:lnTo>
                      <a:lnTo>
                        <a:pt x="642" y="110"/>
                      </a:lnTo>
                      <a:lnTo>
                        <a:pt x="615" y="106"/>
                      </a:lnTo>
                      <a:lnTo>
                        <a:pt x="589" y="104"/>
                      </a:lnTo>
                      <a:lnTo>
                        <a:pt x="563" y="100"/>
                      </a:lnTo>
                      <a:lnTo>
                        <a:pt x="537" y="98"/>
                      </a:lnTo>
                      <a:lnTo>
                        <a:pt x="509" y="96"/>
                      </a:lnTo>
                      <a:lnTo>
                        <a:pt x="483" y="93"/>
                      </a:lnTo>
                      <a:lnTo>
                        <a:pt x="456" y="91"/>
                      </a:lnTo>
                      <a:lnTo>
                        <a:pt x="430" y="89"/>
                      </a:lnTo>
                      <a:lnTo>
                        <a:pt x="415" y="88"/>
                      </a:lnTo>
                      <a:lnTo>
                        <a:pt x="398" y="85"/>
                      </a:lnTo>
                      <a:lnTo>
                        <a:pt x="384" y="83"/>
                      </a:lnTo>
                      <a:lnTo>
                        <a:pt x="367" y="81"/>
                      </a:lnTo>
                      <a:lnTo>
                        <a:pt x="352" y="78"/>
                      </a:lnTo>
                      <a:lnTo>
                        <a:pt x="337" y="76"/>
                      </a:lnTo>
                      <a:lnTo>
                        <a:pt x="321" y="73"/>
                      </a:lnTo>
                      <a:lnTo>
                        <a:pt x="306" y="69"/>
                      </a:lnTo>
                      <a:lnTo>
                        <a:pt x="290" y="67"/>
                      </a:lnTo>
                      <a:lnTo>
                        <a:pt x="275" y="63"/>
                      </a:lnTo>
                      <a:lnTo>
                        <a:pt x="259" y="60"/>
                      </a:lnTo>
                      <a:lnTo>
                        <a:pt x="244" y="57"/>
                      </a:lnTo>
                      <a:lnTo>
                        <a:pt x="229" y="53"/>
                      </a:lnTo>
                      <a:lnTo>
                        <a:pt x="213" y="50"/>
                      </a:lnTo>
                      <a:lnTo>
                        <a:pt x="198" y="46"/>
                      </a:lnTo>
                      <a:lnTo>
                        <a:pt x="183" y="43"/>
                      </a:lnTo>
                      <a:lnTo>
                        <a:pt x="160" y="37"/>
                      </a:lnTo>
                      <a:lnTo>
                        <a:pt x="138" y="30"/>
                      </a:lnTo>
                      <a:lnTo>
                        <a:pt x="115" y="24"/>
                      </a:lnTo>
                      <a:lnTo>
                        <a:pt x="92" y="17"/>
                      </a:lnTo>
                      <a:lnTo>
                        <a:pt x="69" y="10"/>
                      </a:lnTo>
                      <a:lnTo>
                        <a:pt x="46" y="6"/>
                      </a:lnTo>
                      <a:lnTo>
                        <a:pt x="2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8" name="Freeform 141"/>
                <p:cNvSpPr>
                  <a:spLocks/>
                </p:cNvSpPr>
                <p:nvPr/>
              </p:nvSpPr>
              <p:spPr bwMode="auto">
                <a:xfrm rot="-2279333">
                  <a:off x="643" y="3481"/>
                  <a:ext cx="215" cy="39"/>
                </a:xfrm>
                <a:custGeom>
                  <a:avLst/>
                  <a:gdLst>
                    <a:gd name="T0" fmla="*/ 1 w 429"/>
                    <a:gd name="T1" fmla="*/ 1 h 78"/>
                    <a:gd name="T2" fmla="*/ 1 w 429"/>
                    <a:gd name="T3" fmla="*/ 1 h 78"/>
                    <a:gd name="T4" fmla="*/ 1 w 429"/>
                    <a:gd name="T5" fmla="*/ 0 h 78"/>
                    <a:gd name="T6" fmla="*/ 0 w 429"/>
                    <a:gd name="T7" fmla="*/ 0 h 78"/>
                    <a:gd name="T8" fmla="*/ 1 w 429"/>
                    <a:gd name="T9" fmla="*/ 1 h 78"/>
                    <a:gd name="T10" fmla="*/ 1 w 429"/>
                    <a:gd name="T11" fmla="*/ 1 h 78"/>
                    <a:gd name="T12" fmla="*/ 1 w 429"/>
                    <a:gd name="T13" fmla="*/ 1 h 78"/>
                    <a:gd name="T14" fmla="*/ 1 w 429"/>
                    <a:gd name="T15" fmla="*/ 1 h 78"/>
                    <a:gd name="T16" fmla="*/ 1 w 429"/>
                    <a:gd name="T17" fmla="*/ 1 h 78"/>
                    <a:gd name="T18" fmla="*/ 1 w 429"/>
                    <a:gd name="T19" fmla="*/ 1 h 78"/>
                    <a:gd name="T20" fmla="*/ 1 w 429"/>
                    <a:gd name="T21" fmla="*/ 1 h 78"/>
                    <a:gd name="T22" fmla="*/ 1 w 429"/>
                    <a:gd name="T23" fmla="*/ 1 h 78"/>
                    <a:gd name="T24" fmla="*/ 1 w 429"/>
                    <a:gd name="T25" fmla="*/ 1 h 78"/>
                    <a:gd name="T26" fmla="*/ 1 w 429"/>
                    <a:gd name="T27" fmla="*/ 1 h 78"/>
                    <a:gd name="T28" fmla="*/ 1 w 429"/>
                    <a:gd name="T29" fmla="*/ 1 h 78"/>
                    <a:gd name="T30" fmla="*/ 1 w 429"/>
                    <a:gd name="T31" fmla="*/ 1 h 78"/>
                    <a:gd name="T32" fmla="*/ 1 w 429"/>
                    <a:gd name="T33" fmla="*/ 1 h 78"/>
                    <a:gd name="T34" fmla="*/ 1 w 429"/>
                    <a:gd name="T35" fmla="*/ 1 h 78"/>
                    <a:gd name="T36" fmla="*/ 1 w 429"/>
                    <a:gd name="T37" fmla="*/ 1 h 78"/>
                    <a:gd name="T38" fmla="*/ 1 w 429"/>
                    <a:gd name="T39" fmla="*/ 1 h 78"/>
                    <a:gd name="T40" fmla="*/ 1 w 429"/>
                    <a:gd name="T41" fmla="*/ 1 h 78"/>
                    <a:gd name="T42" fmla="*/ 1 w 429"/>
                    <a:gd name="T43" fmla="*/ 1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9"/>
                    <a:gd name="T67" fmla="*/ 0 h 78"/>
                    <a:gd name="T68" fmla="*/ 429 w 429"/>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9" h="78">
                      <a:moveTo>
                        <a:pt x="19" y="6"/>
                      </a:moveTo>
                      <a:lnTo>
                        <a:pt x="15" y="4"/>
                      </a:lnTo>
                      <a:lnTo>
                        <a:pt x="7" y="0"/>
                      </a:lnTo>
                      <a:lnTo>
                        <a:pt x="0" y="0"/>
                      </a:lnTo>
                      <a:lnTo>
                        <a:pt x="1" y="8"/>
                      </a:lnTo>
                      <a:lnTo>
                        <a:pt x="8" y="12"/>
                      </a:lnTo>
                      <a:lnTo>
                        <a:pt x="23" y="16"/>
                      </a:lnTo>
                      <a:lnTo>
                        <a:pt x="45" y="22"/>
                      </a:lnTo>
                      <a:lnTo>
                        <a:pt x="72" y="28"/>
                      </a:lnTo>
                      <a:lnTo>
                        <a:pt x="105" y="33"/>
                      </a:lnTo>
                      <a:lnTo>
                        <a:pt x="141" y="38"/>
                      </a:lnTo>
                      <a:lnTo>
                        <a:pt x="179" y="44"/>
                      </a:lnTo>
                      <a:lnTo>
                        <a:pt x="219" y="50"/>
                      </a:lnTo>
                      <a:lnTo>
                        <a:pt x="259" y="56"/>
                      </a:lnTo>
                      <a:lnTo>
                        <a:pt x="297" y="60"/>
                      </a:lnTo>
                      <a:lnTo>
                        <a:pt x="333" y="66"/>
                      </a:lnTo>
                      <a:lnTo>
                        <a:pt x="364" y="69"/>
                      </a:lnTo>
                      <a:lnTo>
                        <a:pt x="390" y="73"/>
                      </a:lnTo>
                      <a:lnTo>
                        <a:pt x="411" y="75"/>
                      </a:lnTo>
                      <a:lnTo>
                        <a:pt x="425" y="78"/>
                      </a:lnTo>
                      <a:lnTo>
                        <a:pt x="429" y="78"/>
                      </a:lnTo>
                      <a:lnTo>
                        <a:pt x="1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822" name="Rectangle 142"/>
              <p:cNvSpPr>
                <a:spLocks noChangeArrowheads="1"/>
              </p:cNvSpPr>
              <p:nvPr/>
            </p:nvSpPr>
            <p:spPr bwMode="auto">
              <a:xfrm rot="2398458">
                <a:off x="2592" y="3408"/>
                <a:ext cx="125" cy="188"/>
              </a:xfrm>
              <a:prstGeom prst="rect">
                <a:avLst/>
              </a:prstGeom>
              <a:solidFill>
                <a:srgbClr val="F6EDC8">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grpSp>
      </p:grpSp>
      <p:sp>
        <p:nvSpPr>
          <p:cNvPr id="30728" name="Rectangle 143"/>
          <p:cNvSpPr>
            <a:spLocks noChangeArrowheads="1"/>
          </p:cNvSpPr>
          <p:nvPr/>
        </p:nvSpPr>
        <p:spPr bwMode="auto">
          <a:xfrm rot="20063869">
            <a:off x="6899030" y="3643898"/>
            <a:ext cx="10355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latin typeface="Tahoma" panose="020B0604030504040204" pitchFamily="34" charset="0"/>
              </a:rPr>
              <a:t>utterance</a:t>
            </a:r>
          </a:p>
        </p:txBody>
      </p:sp>
      <p:sp>
        <p:nvSpPr>
          <p:cNvPr id="30729" name="Line 144"/>
          <p:cNvSpPr>
            <a:spLocks noChangeShapeType="1"/>
          </p:cNvSpPr>
          <p:nvPr/>
        </p:nvSpPr>
        <p:spPr bwMode="auto">
          <a:xfrm flipH="1">
            <a:off x="7162800" y="4102100"/>
            <a:ext cx="304800" cy="152400"/>
          </a:xfrm>
          <a:prstGeom prst="line">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30" name="Rectangle 145"/>
          <p:cNvSpPr>
            <a:spLocks noChangeArrowheads="1"/>
          </p:cNvSpPr>
          <p:nvPr/>
        </p:nvSpPr>
        <p:spPr bwMode="auto">
          <a:xfrm rot="20063869">
            <a:off x="7124355" y="4101098"/>
            <a:ext cx="5309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latin typeface="Tahoma" panose="020B0604030504040204" pitchFamily="34" charset="0"/>
              </a:rPr>
              <a:t>text</a:t>
            </a:r>
          </a:p>
        </p:txBody>
      </p:sp>
      <p:sp>
        <p:nvSpPr>
          <p:cNvPr id="30731" name="Line 146"/>
          <p:cNvSpPr>
            <a:spLocks noChangeShapeType="1"/>
          </p:cNvSpPr>
          <p:nvPr/>
        </p:nvSpPr>
        <p:spPr bwMode="auto">
          <a:xfrm>
            <a:off x="1676400" y="5670550"/>
            <a:ext cx="2743200" cy="0"/>
          </a:xfrm>
          <a:prstGeom prst="line">
            <a:avLst/>
          </a:prstGeom>
          <a:noFill/>
          <a:ln w="28575">
            <a:solidFill>
              <a:schemeClr val="bg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0732" name="Line 147"/>
          <p:cNvSpPr>
            <a:spLocks noChangeShapeType="1"/>
          </p:cNvSpPr>
          <p:nvPr/>
        </p:nvSpPr>
        <p:spPr bwMode="auto">
          <a:xfrm flipV="1">
            <a:off x="1676400" y="3994150"/>
            <a:ext cx="0" cy="1676400"/>
          </a:xfrm>
          <a:prstGeom prst="line">
            <a:avLst/>
          </a:prstGeom>
          <a:noFill/>
          <a:ln w="28575">
            <a:solidFill>
              <a:schemeClr val="bg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0733" name="Rectangle 148"/>
          <p:cNvSpPr>
            <a:spLocks noChangeArrowheads="1"/>
          </p:cNvSpPr>
          <p:nvPr/>
        </p:nvSpPr>
        <p:spPr bwMode="auto">
          <a:xfrm>
            <a:off x="1219200" y="4756150"/>
            <a:ext cx="3882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latin typeface="Tahoma" panose="020B0604030504040204" pitchFamily="34" charset="0"/>
              </a:rPr>
              <a:t>3s</a:t>
            </a:r>
          </a:p>
        </p:txBody>
      </p:sp>
      <p:sp>
        <p:nvSpPr>
          <p:cNvPr id="30734" name="Rectangle 149"/>
          <p:cNvSpPr>
            <a:spLocks noChangeArrowheads="1"/>
          </p:cNvSpPr>
          <p:nvPr/>
        </p:nvSpPr>
        <p:spPr bwMode="auto">
          <a:xfrm>
            <a:off x="2667000" y="5670550"/>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latin typeface="Tahoma" panose="020B0604030504040204" pitchFamily="34" charset="0"/>
              </a:rPr>
              <a:t>network latency</a:t>
            </a:r>
          </a:p>
        </p:txBody>
      </p:sp>
      <p:sp>
        <p:nvSpPr>
          <p:cNvPr id="30735" name="Line 150"/>
          <p:cNvSpPr>
            <a:spLocks noChangeShapeType="1"/>
          </p:cNvSpPr>
          <p:nvPr/>
        </p:nvSpPr>
        <p:spPr bwMode="auto">
          <a:xfrm flipV="1">
            <a:off x="1676400" y="4298950"/>
            <a:ext cx="1447800" cy="1219200"/>
          </a:xfrm>
          <a:prstGeom prst="line">
            <a:avLst/>
          </a:prstGeom>
          <a:noFill/>
          <a:ln w="19050">
            <a:solidFill>
              <a:srgbClr val="CC330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0736" name="Rectangle 151"/>
          <p:cNvSpPr>
            <a:spLocks noChangeArrowheads="1"/>
          </p:cNvSpPr>
          <p:nvPr/>
        </p:nvSpPr>
        <p:spPr bwMode="auto">
          <a:xfrm>
            <a:off x="838200" y="5289550"/>
            <a:ext cx="811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latin typeface="Tahoma" panose="020B0604030504040204" pitchFamily="34" charset="0"/>
              </a:rPr>
              <a:t>500ms</a:t>
            </a:r>
          </a:p>
        </p:txBody>
      </p:sp>
      <p:sp>
        <p:nvSpPr>
          <p:cNvPr id="30737" name="Rectangle 152"/>
          <p:cNvSpPr>
            <a:spLocks noChangeArrowheads="1"/>
          </p:cNvSpPr>
          <p:nvPr/>
        </p:nvSpPr>
        <p:spPr bwMode="auto">
          <a:xfrm>
            <a:off x="4419600" y="5060950"/>
            <a:ext cx="1028700" cy="5810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solidFill>
                  <a:srgbClr val="006600"/>
                </a:solidFill>
                <a:latin typeface="Tahoma" panose="020B0604030504040204" pitchFamily="34" charset="0"/>
              </a:rPr>
              <a:t>local</a:t>
            </a:r>
          </a:p>
          <a:p>
            <a:pPr>
              <a:spcBef>
                <a:spcPct val="0"/>
              </a:spcBef>
              <a:buSzTx/>
              <a:buFontTx/>
              <a:buNone/>
            </a:pPr>
            <a:r>
              <a:rPr lang="en-US" altLang="en-US" sz="1600" b="0" dirty="0">
                <a:solidFill>
                  <a:srgbClr val="CC3300"/>
                </a:solidFill>
                <a:latin typeface="Tahoma" panose="020B0604030504040204" pitchFamily="34" charset="0"/>
              </a:rPr>
              <a:t>server</a:t>
            </a:r>
          </a:p>
        </p:txBody>
      </p:sp>
      <p:sp>
        <p:nvSpPr>
          <p:cNvPr id="30738" name="Line 153"/>
          <p:cNvSpPr>
            <a:spLocks noChangeShapeType="1"/>
          </p:cNvSpPr>
          <p:nvPr/>
        </p:nvSpPr>
        <p:spPr bwMode="auto">
          <a:xfrm>
            <a:off x="5029200" y="5213350"/>
            <a:ext cx="381000" cy="0"/>
          </a:xfrm>
          <a:prstGeom prst="line">
            <a:avLst/>
          </a:prstGeom>
          <a:noFill/>
          <a:ln w="19050">
            <a:solidFill>
              <a:srgbClr val="006600"/>
            </a:solidFill>
            <a:prstDash val="lg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0739" name="Line 154"/>
          <p:cNvSpPr>
            <a:spLocks noChangeShapeType="1"/>
          </p:cNvSpPr>
          <p:nvPr/>
        </p:nvSpPr>
        <p:spPr bwMode="auto">
          <a:xfrm flipV="1">
            <a:off x="5181600" y="5518150"/>
            <a:ext cx="228600" cy="0"/>
          </a:xfrm>
          <a:prstGeom prst="line">
            <a:avLst/>
          </a:prstGeom>
          <a:noFill/>
          <a:ln w="19050">
            <a:solidFill>
              <a:srgbClr val="CC330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0740" name="Rectangle 155"/>
          <p:cNvSpPr>
            <a:spLocks noChangeArrowheads="1"/>
          </p:cNvSpPr>
          <p:nvPr/>
        </p:nvSpPr>
        <p:spPr bwMode="auto">
          <a:xfrm>
            <a:off x="762000" y="4070350"/>
            <a:ext cx="8258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latin typeface="Tahoma" panose="020B0604030504040204" pitchFamily="34" charset="0"/>
              </a:rPr>
              <a:t>latency</a:t>
            </a:r>
          </a:p>
        </p:txBody>
      </p:sp>
      <p:sp>
        <p:nvSpPr>
          <p:cNvPr id="30741" name="Rectangle 157"/>
          <p:cNvSpPr>
            <a:spLocks noChangeArrowheads="1"/>
          </p:cNvSpPr>
          <p:nvPr/>
        </p:nvSpPr>
        <p:spPr bwMode="auto">
          <a:xfrm>
            <a:off x="2514600" y="4908550"/>
            <a:ext cx="1600200" cy="738188"/>
          </a:xfrm>
          <a:prstGeom prst="rect">
            <a:avLst/>
          </a:prstGeom>
          <a:gradFill rotWithShape="1">
            <a:gsLst>
              <a:gs pos="0">
                <a:srgbClr val="D7EDBD"/>
              </a:gs>
              <a:gs pos="100000">
                <a:srgbClr val="636E5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30742" name="Line 158"/>
          <p:cNvSpPr>
            <a:spLocks noChangeShapeType="1"/>
          </p:cNvSpPr>
          <p:nvPr/>
        </p:nvSpPr>
        <p:spPr bwMode="auto">
          <a:xfrm>
            <a:off x="1676400" y="4908550"/>
            <a:ext cx="2438400" cy="0"/>
          </a:xfrm>
          <a:prstGeom prst="line">
            <a:avLst/>
          </a:prstGeom>
          <a:noFill/>
          <a:ln w="19050">
            <a:solidFill>
              <a:srgbClr val="006600"/>
            </a:solidFill>
            <a:prstDash val="lg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0743" name="Rectangle 159"/>
          <p:cNvSpPr>
            <a:spLocks noChangeArrowheads="1"/>
          </p:cNvSpPr>
          <p:nvPr/>
        </p:nvSpPr>
        <p:spPr bwMode="auto">
          <a:xfrm>
            <a:off x="2514600" y="5213350"/>
            <a:ext cx="1247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400" b="0" dirty="0">
                <a:solidFill>
                  <a:srgbClr val="006600"/>
                </a:solidFill>
                <a:latin typeface="Tahoma" panose="020B0604030504040204" pitchFamily="34" charset="0"/>
              </a:rPr>
              <a:t>local is better</a:t>
            </a:r>
          </a:p>
        </p:txBody>
      </p:sp>
      <p:sp>
        <p:nvSpPr>
          <p:cNvPr id="741536" name="Rectangle 160"/>
          <p:cNvSpPr>
            <a:spLocks noChangeArrowheads="1"/>
          </p:cNvSpPr>
          <p:nvPr/>
        </p:nvSpPr>
        <p:spPr bwMode="auto">
          <a:xfrm>
            <a:off x="6015877" y="5197475"/>
            <a:ext cx="2670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r">
              <a:spcBef>
                <a:spcPct val="0"/>
              </a:spcBef>
              <a:buSzTx/>
              <a:buFontTx/>
              <a:buNone/>
            </a:pPr>
            <a:r>
              <a:rPr lang="en-US" altLang="en-US" sz="2400" b="0" dirty="0">
                <a:solidFill>
                  <a:schemeClr val="tx1"/>
                </a:solidFill>
                <a:latin typeface="Tahoma" panose="020B0604030504040204" pitchFamily="34" charset="0"/>
              </a:rPr>
              <a:t>latency is</a:t>
            </a:r>
          </a:p>
          <a:p>
            <a:pPr algn="r">
              <a:spcBef>
                <a:spcPct val="0"/>
              </a:spcBef>
              <a:buSzTx/>
              <a:buFontTx/>
              <a:buNone/>
            </a:pPr>
            <a:r>
              <a:rPr lang="en-US" altLang="en-US" sz="2400" b="0" dirty="0">
                <a:solidFill>
                  <a:schemeClr val="tx1"/>
                </a:solidFill>
                <a:latin typeface="Tahoma" panose="020B0604030504040204" pitchFamily="34" charset="0"/>
              </a:rPr>
              <a:t>one aspect of </a:t>
            </a:r>
            <a:r>
              <a:rPr lang="en-US" altLang="en-US" sz="2400" b="0" dirty="0" err="1">
                <a:solidFill>
                  <a:schemeClr val="tx1"/>
                </a:solidFill>
                <a:latin typeface="Tahoma" panose="020B0604030504040204" pitchFamily="34" charset="0"/>
              </a:rPr>
              <a:t>QoS</a:t>
            </a:r>
            <a:endParaRPr lang="en-US" altLang="en-US" sz="2400" b="0" dirty="0">
              <a:solidFill>
                <a:schemeClr val="tx1"/>
              </a:solidFill>
              <a:latin typeface="Tahoma" panose="020B0604030504040204" pitchFamily="34" charset="0"/>
            </a:endParaRPr>
          </a:p>
        </p:txBody>
      </p:sp>
      <p:grpSp>
        <p:nvGrpSpPr>
          <p:cNvPr id="30745" name="Group 212"/>
          <p:cNvGrpSpPr>
            <a:grpSpLocks/>
          </p:cNvGrpSpPr>
          <p:nvPr/>
        </p:nvGrpSpPr>
        <p:grpSpPr bwMode="auto">
          <a:xfrm>
            <a:off x="5181600" y="1968500"/>
            <a:ext cx="712788" cy="928688"/>
            <a:chOff x="3264" y="1536"/>
            <a:chExt cx="449" cy="585"/>
          </a:xfrm>
        </p:grpSpPr>
        <p:grpSp>
          <p:nvGrpSpPr>
            <p:cNvPr id="30749" name="Group 6"/>
            <p:cNvGrpSpPr>
              <a:grpSpLocks/>
            </p:cNvGrpSpPr>
            <p:nvPr/>
          </p:nvGrpSpPr>
          <p:grpSpPr bwMode="auto">
            <a:xfrm>
              <a:off x="3264" y="1536"/>
              <a:ext cx="309" cy="585"/>
              <a:chOff x="1257" y="1676"/>
              <a:chExt cx="393" cy="776"/>
            </a:xfrm>
          </p:grpSpPr>
          <p:grpSp>
            <p:nvGrpSpPr>
              <p:cNvPr id="30812" name="Group 7"/>
              <p:cNvGrpSpPr>
                <a:grpSpLocks/>
              </p:cNvGrpSpPr>
              <p:nvPr/>
            </p:nvGrpSpPr>
            <p:grpSpPr bwMode="auto">
              <a:xfrm>
                <a:off x="1257" y="1676"/>
                <a:ext cx="393" cy="470"/>
                <a:chOff x="2208" y="1935"/>
                <a:chExt cx="622" cy="688"/>
              </a:xfrm>
            </p:grpSpPr>
            <p:sp>
              <p:nvSpPr>
                <p:cNvPr id="30815" name="Freeform 8"/>
                <p:cNvSpPr>
                  <a:spLocks/>
                </p:cNvSpPr>
                <p:nvPr/>
              </p:nvSpPr>
              <p:spPr bwMode="auto">
                <a:xfrm>
                  <a:off x="2378" y="2204"/>
                  <a:ext cx="210" cy="402"/>
                </a:xfrm>
                <a:custGeom>
                  <a:avLst/>
                  <a:gdLst>
                    <a:gd name="T0" fmla="*/ 43 w 210"/>
                    <a:gd name="T1" fmla="*/ 52 h 402"/>
                    <a:gd name="T2" fmla="*/ 65 w 210"/>
                    <a:gd name="T3" fmla="*/ 27 h 402"/>
                    <a:gd name="T4" fmla="*/ 93 w 210"/>
                    <a:gd name="T5" fmla="*/ 9 h 402"/>
                    <a:gd name="T6" fmla="*/ 117 w 210"/>
                    <a:gd name="T7" fmla="*/ 0 h 402"/>
                    <a:gd name="T8" fmla="*/ 145 w 210"/>
                    <a:gd name="T9" fmla="*/ 2 h 402"/>
                    <a:gd name="T10" fmla="*/ 172 w 210"/>
                    <a:gd name="T11" fmla="*/ 14 h 402"/>
                    <a:gd name="T12" fmla="*/ 187 w 210"/>
                    <a:gd name="T13" fmla="*/ 29 h 402"/>
                    <a:gd name="T14" fmla="*/ 193 w 210"/>
                    <a:gd name="T15" fmla="*/ 49 h 402"/>
                    <a:gd name="T16" fmla="*/ 195 w 210"/>
                    <a:gd name="T17" fmla="*/ 77 h 402"/>
                    <a:gd name="T18" fmla="*/ 185 w 210"/>
                    <a:gd name="T19" fmla="*/ 107 h 402"/>
                    <a:gd name="T20" fmla="*/ 177 w 210"/>
                    <a:gd name="T21" fmla="*/ 147 h 402"/>
                    <a:gd name="T22" fmla="*/ 175 w 210"/>
                    <a:gd name="T23" fmla="*/ 185 h 402"/>
                    <a:gd name="T24" fmla="*/ 183 w 210"/>
                    <a:gd name="T25" fmla="*/ 220 h 402"/>
                    <a:gd name="T26" fmla="*/ 198 w 210"/>
                    <a:gd name="T27" fmla="*/ 258 h 402"/>
                    <a:gd name="T28" fmla="*/ 208 w 210"/>
                    <a:gd name="T29" fmla="*/ 288 h 402"/>
                    <a:gd name="T30" fmla="*/ 210 w 210"/>
                    <a:gd name="T31" fmla="*/ 318 h 402"/>
                    <a:gd name="T32" fmla="*/ 202 w 210"/>
                    <a:gd name="T33" fmla="*/ 347 h 402"/>
                    <a:gd name="T34" fmla="*/ 188 w 210"/>
                    <a:gd name="T35" fmla="*/ 367 h 402"/>
                    <a:gd name="T36" fmla="*/ 168 w 210"/>
                    <a:gd name="T37" fmla="*/ 383 h 402"/>
                    <a:gd name="T38" fmla="*/ 148 w 210"/>
                    <a:gd name="T39" fmla="*/ 397 h 402"/>
                    <a:gd name="T40" fmla="*/ 112 w 210"/>
                    <a:gd name="T41" fmla="*/ 402 h 402"/>
                    <a:gd name="T42" fmla="*/ 80 w 210"/>
                    <a:gd name="T43" fmla="*/ 398 h 402"/>
                    <a:gd name="T44" fmla="*/ 50 w 210"/>
                    <a:gd name="T45" fmla="*/ 380 h 402"/>
                    <a:gd name="T46" fmla="*/ 32 w 210"/>
                    <a:gd name="T47" fmla="*/ 357 h 402"/>
                    <a:gd name="T48" fmla="*/ 20 w 210"/>
                    <a:gd name="T49" fmla="*/ 327 h 402"/>
                    <a:gd name="T50" fmla="*/ 5 w 210"/>
                    <a:gd name="T51" fmla="*/ 282 h 402"/>
                    <a:gd name="T52" fmla="*/ 0 w 210"/>
                    <a:gd name="T53" fmla="*/ 240 h 402"/>
                    <a:gd name="T54" fmla="*/ 0 w 210"/>
                    <a:gd name="T55" fmla="*/ 187 h 402"/>
                    <a:gd name="T56" fmla="*/ 5 w 210"/>
                    <a:gd name="T57" fmla="*/ 139 h 402"/>
                    <a:gd name="T58" fmla="*/ 13 w 210"/>
                    <a:gd name="T59" fmla="*/ 100 h 402"/>
                    <a:gd name="T60" fmla="*/ 28 w 210"/>
                    <a:gd name="T61" fmla="*/ 67 h 402"/>
                    <a:gd name="T62" fmla="*/ 43 w 210"/>
                    <a:gd name="T63" fmla="*/ 52 h 4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
                    <a:gd name="T97" fmla="*/ 0 h 402"/>
                    <a:gd name="T98" fmla="*/ 210 w 210"/>
                    <a:gd name="T99" fmla="*/ 402 h 4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 h="402">
                      <a:moveTo>
                        <a:pt x="43" y="52"/>
                      </a:moveTo>
                      <a:lnTo>
                        <a:pt x="65" y="27"/>
                      </a:lnTo>
                      <a:lnTo>
                        <a:pt x="93" y="9"/>
                      </a:lnTo>
                      <a:lnTo>
                        <a:pt x="117" y="0"/>
                      </a:lnTo>
                      <a:lnTo>
                        <a:pt x="145" y="2"/>
                      </a:lnTo>
                      <a:lnTo>
                        <a:pt x="172" y="14"/>
                      </a:lnTo>
                      <a:lnTo>
                        <a:pt x="187" y="29"/>
                      </a:lnTo>
                      <a:lnTo>
                        <a:pt x="193" y="49"/>
                      </a:lnTo>
                      <a:lnTo>
                        <a:pt x="195" y="77"/>
                      </a:lnTo>
                      <a:lnTo>
                        <a:pt x="185" y="107"/>
                      </a:lnTo>
                      <a:lnTo>
                        <a:pt x="177" y="147"/>
                      </a:lnTo>
                      <a:lnTo>
                        <a:pt x="175" y="185"/>
                      </a:lnTo>
                      <a:lnTo>
                        <a:pt x="183" y="220"/>
                      </a:lnTo>
                      <a:lnTo>
                        <a:pt x="198" y="258"/>
                      </a:lnTo>
                      <a:lnTo>
                        <a:pt x="208" y="288"/>
                      </a:lnTo>
                      <a:lnTo>
                        <a:pt x="210" y="318"/>
                      </a:lnTo>
                      <a:lnTo>
                        <a:pt x="202" y="347"/>
                      </a:lnTo>
                      <a:lnTo>
                        <a:pt x="188" y="367"/>
                      </a:lnTo>
                      <a:lnTo>
                        <a:pt x="168" y="383"/>
                      </a:lnTo>
                      <a:lnTo>
                        <a:pt x="148" y="397"/>
                      </a:lnTo>
                      <a:lnTo>
                        <a:pt x="112" y="402"/>
                      </a:lnTo>
                      <a:lnTo>
                        <a:pt x="80" y="398"/>
                      </a:lnTo>
                      <a:lnTo>
                        <a:pt x="50" y="380"/>
                      </a:lnTo>
                      <a:lnTo>
                        <a:pt x="32" y="357"/>
                      </a:lnTo>
                      <a:lnTo>
                        <a:pt x="20" y="327"/>
                      </a:lnTo>
                      <a:lnTo>
                        <a:pt x="5" y="282"/>
                      </a:lnTo>
                      <a:lnTo>
                        <a:pt x="0" y="240"/>
                      </a:lnTo>
                      <a:lnTo>
                        <a:pt x="0" y="187"/>
                      </a:lnTo>
                      <a:lnTo>
                        <a:pt x="5" y="139"/>
                      </a:lnTo>
                      <a:lnTo>
                        <a:pt x="13" y="100"/>
                      </a:lnTo>
                      <a:lnTo>
                        <a:pt x="28" y="67"/>
                      </a:lnTo>
                      <a:lnTo>
                        <a:pt x="43" y="5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6" name="Freeform 9"/>
                <p:cNvSpPr>
                  <a:spLocks/>
                </p:cNvSpPr>
                <p:nvPr/>
              </p:nvSpPr>
              <p:spPr bwMode="auto">
                <a:xfrm>
                  <a:off x="2208" y="2214"/>
                  <a:ext cx="302" cy="317"/>
                </a:xfrm>
                <a:custGeom>
                  <a:avLst/>
                  <a:gdLst>
                    <a:gd name="T0" fmla="*/ 279 w 302"/>
                    <a:gd name="T1" fmla="*/ 0 h 317"/>
                    <a:gd name="T2" fmla="*/ 302 w 302"/>
                    <a:gd name="T3" fmla="*/ 31 h 317"/>
                    <a:gd name="T4" fmla="*/ 258 w 302"/>
                    <a:gd name="T5" fmla="*/ 64 h 317"/>
                    <a:gd name="T6" fmla="*/ 204 w 302"/>
                    <a:gd name="T7" fmla="*/ 54 h 317"/>
                    <a:gd name="T8" fmla="*/ 135 w 302"/>
                    <a:gd name="T9" fmla="*/ 59 h 317"/>
                    <a:gd name="T10" fmla="*/ 64 w 302"/>
                    <a:gd name="T11" fmla="*/ 109 h 317"/>
                    <a:gd name="T12" fmla="*/ 44 w 302"/>
                    <a:gd name="T13" fmla="*/ 157 h 317"/>
                    <a:gd name="T14" fmla="*/ 93 w 302"/>
                    <a:gd name="T15" fmla="*/ 174 h 317"/>
                    <a:gd name="T16" fmla="*/ 171 w 302"/>
                    <a:gd name="T17" fmla="*/ 212 h 317"/>
                    <a:gd name="T18" fmla="*/ 216 w 302"/>
                    <a:gd name="T19" fmla="*/ 216 h 317"/>
                    <a:gd name="T20" fmla="*/ 226 w 302"/>
                    <a:gd name="T21" fmla="*/ 216 h 317"/>
                    <a:gd name="T22" fmla="*/ 237 w 302"/>
                    <a:gd name="T23" fmla="*/ 212 h 317"/>
                    <a:gd name="T24" fmla="*/ 245 w 302"/>
                    <a:gd name="T25" fmla="*/ 214 h 317"/>
                    <a:gd name="T26" fmla="*/ 253 w 302"/>
                    <a:gd name="T27" fmla="*/ 216 h 317"/>
                    <a:gd name="T28" fmla="*/ 261 w 302"/>
                    <a:gd name="T29" fmla="*/ 219 h 317"/>
                    <a:gd name="T30" fmla="*/ 271 w 302"/>
                    <a:gd name="T31" fmla="*/ 224 h 317"/>
                    <a:gd name="T32" fmla="*/ 279 w 302"/>
                    <a:gd name="T33" fmla="*/ 231 h 317"/>
                    <a:gd name="T34" fmla="*/ 284 w 302"/>
                    <a:gd name="T35" fmla="*/ 239 h 317"/>
                    <a:gd name="T36" fmla="*/ 288 w 302"/>
                    <a:gd name="T37" fmla="*/ 251 h 317"/>
                    <a:gd name="T38" fmla="*/ 287 w 302"/>
                    <a:gd name="T39" fmla="*/ 262 h 317"/>
                    <a:gd name="T40" fmla="*/ 279 w 302"/>
                    <a:gd name="T41" fmla="*/ 264 h 317"/>
                    <a:gd name="T42" fmla="*/ 271 w 302"/>
                    <a:gd name="T43" fmla="*/ 261 h 317"/>
                    <a:gd name="T44" fmla="*/ 264 w 302"/>
                    <a:gd name="T45" fmla="*/ 251 h 317"/>
                    <a:gd name="T46" fmla="*/ 254 w 302"/>
                    <a:gd name="T47" fmla="*/ 246 h 317"/>
                    <a:gd name="T48" fmla="*/ 256 w 302"/>
                    <a:gd name="T49" fmla="*/ 256 h 317"/>
                    <a:gd name="T50" fmla="*/ 264 w 302"/>
                    <a:gd name="T51" fmla="*/ 267 h 317"/>
                    <a:gd name="T52" fmla="*/ 271 w 302"/>
                    <a:gd name="T53" fmla="*/ 279 h 317"/>
                    <a:gd name="T54" fmla="*/ 271 w 302"/>
                    <a:gd name="T55" fmla="*/ 291 h 317"/>
                    <a:gd name="T56" fmla="*/ 267 w 302"/>
                    <a:gd name="T57" fmla="*/ 302 h 317"/>
                    <a:gd name="T58" fmla="*/ 256 w 302"/>
                    <a:gd name="T59" fmla="*/ 299 h 317"/>
                    <a:gd name="T60" fmla="*/ 246 w 302"/>
                    <a:gd name="T61" fmla="*/ 289 h 317"/>
                    <a:gd name="T62" fmla="*/ 242 w 302"/>
                    <a:gd name="T63" fmla="*/ 279 h 317"/>
                    <a:gd name="T64" fmla="*/ 239 w 302"/>
                    <a:gd name="T65" fmla="*/ 269 h 317"/>
                    <a:gd name="T66" fmla="*/ 234 w 302"/>
                    <a:gd name="T67" fmla="*/ 276 h 317"/>
                    <a:gd name="T68" fmla="*/ 234 w 302"/>
                    <a:gd name="T69" fmla="*/ 286 h 317"/>
                    <a:gd name="T70" fmla="*/ 235 w 302"/>
                    <a:gd name="T71" fmla="*/ 296 h 317"/>
                    <a:gd name="T72" fmla="*/ 235 w 302"/>
                    <a:gd name="T73" fmla="*/ 309 h 317"/>
                    <a:gd name="T74" fmla="*/ 227 w 302"/>
                    <a:gd name="T75" fmla="*/ 317 h 317"/>
                    <a:gd name="T76" fmla="*/ 218 w 302"/>
                    <a:gd name="T77" fmla="*/ 316 h 317"/>
                    <a:gd name="T78" fmla="*/ 214 w 302"/>
                    <a:gd name="T79" fmla="*/ 304 h 317"/>
                    <a:gd name="T80" fmla="*/ 211 w 302"/>
                    <a:gd name="T81" fmla="*/ 294 h 317"/>
                    <a:gd name="T82" fmla="*/ 208 w 302"/>
                    <a:gd name="T83" fmla="*/ 282 h 317"/>
                    <a:gd name="T84" fmla="*/ 208 w 302"/>
                    <a:gd name="T85" fmla="*/ 272 h 317"/>
                    <a:gd name="T86" fmla="*/ 196 w 302"/>
                    <a:gd name="T87" fmla="*/ 246 h 317"/>
                    <a:gd name="T88" fmla="*/ 117 w 302"/>
                    <a:gd name="T89" fmla="*/ 216 h 317"/>
                    <a:gd name="T90" fmla="*/ 31 w 302"/>
                    <a:gd name="T91" fmla="*/ 201 h 317"/>
                    <a:gd name="T92" fmla="*/ 4 w 302"/>
                    <a:gd name="T93" fmla="*/ 186 h 317"/>
                    <a:gd name="T94" fmla="*/ 3 w 302"/>
                    <a:gd name="T95" fmla="*/ 142 h 317"/>
                    <a:gd name="T96" fmla="*/ 49 w 302"/>
                    <a:gd name="T97" fmla="*/ 74 h 317"/>
                    <a:gd name="T98" fmla="*/ 133 w 302"/>
                    <a:gd name="T99" fmla="*/ 24 h 317"/>
                    <a:gd name="T100" fmla="*/ 212 w 302"/>
                    <a:gd name="T101" fmla="*/ 2 h 3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2"/>
                    <a:gd name="T154" fmla="*/ 0 h 317"/>
                    <a:gd name="T155" fmla="*/ 302 w 302"/>
                    <a:gd name="T156" fmla="*/ 317 h 3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2" h="317">
                      <a:moveTo>
                        <a:pt x="231" y="2"/>
                      </a:moveTo>
                      <a:lnTo>
                        <a:pt x="279" y="0"/>
                      </a:lnTo>
                      <a:lnTo>
                        <a:pt x="298" y="11"/>
                      </a:lnTo>
                      <a:lnTo>
                        <a:pt x="302" y="31"/>
                      </a:lnTo>
                      <a:lnTo>
                        <a:pt x="283" y="52"/>
                      </a:lnTo>
                      <a:lnTo>
                        <a:pt x="258" y="64"/>
                      </a:lnTo>
                      <a:lnTo>
                        <a:pt x="233" y="64"/>
                      </a:lnTo>
                      <a:lnTo>
                        <a:pt x="204" y="54"/>
                      </a:lnTo>
                      <a:lnTo>
                        <a:pt x="170" y="51"/>
                      </a:lnTo>
                      <a:lnTo>
                        <a:pt x="135" y="59"/>
                      </a:lnTo>
                      <a:lnTo>
                        <a:pt x="94" y="81"/>
                      </a:lnTo>
                      <a:lnTo>
                        <a:pt x="64" y="109"/>
                      </a:lnTo>
                      <a:lnTo>
                        <a:pt x="45" y="137"/>
                      </a:lnTo>
                      <a:lnTo>
                        <a:pt x="44" y="157"/>
                      </a:lnTo>
                      <a:lnTo>
                        <a:pt x="54" y="166"/>
                      </a:lnTo>
                      <a:lnTo>
                        <a:pt x="93" y="174"/>
                      </a:lnTo>
                      <a:lnTo>
                        <a:pt x="140" y="194"/>
                      </a:lnTo>
                      <a:lnTo>
                        <a:pt x="171" y="212"/>
                      </a:lnTo>
                      <a:lnTo>
                        <a:pt x="199" y="217"/>
                      </a:lnTo>
                      <a:lnTo>
                        <a:pt x="216" y="216"/>
                      </a:lnTo>
                      <a:lnTo>
                        <a:pt x="222" y="216"/>
                      </a:lnTo>
                      <a:lnTo>
                        <a:pt x="226" y="216"/>
                      </a:lnTo>
                      <a:lnTo>
                        <a:pt x="231" y="214"/>
                      </a:lnTo>
                      <a:lnTo>
                        <a:pt x="237" y="212"/>
                      </a:lnTo>
                      <a:lnTo>
                        <a:pt x="241" y="214"/>
                      </a:lnTo>
                      <a:lnTo>
                        <a:pt x="245" y="214"/>
                      </a:lnTo>
                      <a:lnTo>
                        <a:pt x="249" y="216"/>
                      </a:lnTo>
                      <a:lnTo>
                        <a:pt x="253" y="216"/>
                      </a:lnTo>
                      <a:lnTo>
                        <a:pt x="257" y="217"/>
                      </a:lnTo>
                      <a:lnTo>
                        <a:pt x="261" y="219"/>
                      </a:lnTo>
                      <a:lnTo>
                        <a:pt x="267" y="221"/>
                      </a:lnTo>
                      <a:lnTo>
                        <a:pt x="271" y="224"/>
                      </a:lnTo>
                      <a:lnTo>
                        <a:pt x="275" y="226"/>
                      </a:lnTo>
                      <a:lnTo>
                        <a:pt x="279" y="231"/>
                      </a:lnTo>
                      <a:lnTo>
                        <a:pt x="283" y="234"/>
                      </a:lnTo>
                      <a:lnTo>
                        <a:pt x="284" y="239"/>
                      </a:lnTo>
                      <a:lnTo>
                        <a:pt x="287" y="246"/>
                      </a:lnTo>
                      <a:lnTo>
                        <a:pt x="288" y="251"/>
                      </a:lnTo>
                      <a:lnTo>
                        <a:pt x="290" y="257"/>
                      </a:lnTo>
                      <a:lnTo>
                        <a:pt x="287" y="262"/>
                      </a:lnTo>
                      <a:lnTo>
                        <a:pt x="283" y="262"/>
                      </a:lnTo>
                      <a:lnTo>
                        <a:pt x="279" y="264"/>
                      </a:lnTo>
                      <a:lnTo>
                        <a:pt x="275" y="264"/>
                      </a:lnTo>
                      <a:lnTo>
                        <a:pt x="271" y="261"/>
                      </a:lnTo>
                      <a:lnTo>
                        <a:pt x="267" y="256"/>
                      </a:lnTo>
                      <a:lnTo>
                        <a:pt x="264" y="251"/>
                      </a:lnTo>
                      <a:lnTo>
                        <a:pt x="258" y="246"/>
                      </a:lnTo>
                      <a:lnTo>
                        <a:pt x="254" y="246"/>
                      </a:lnTo>
                      <a:lnTo>
                        <a:pt x="253" y="251"/>
                      </a:lnTo>
                      <a:lnTo>
                        <a:pt x="256" y="256"/>
                      </a:lnTo>
                      <a:lnTo>
                        <a:pt x="260" y="259"/>
                      </a:lnTo>
                      <a:lnTo>
                        <a:pt x="264" y="267"/>
                      </a:lnTo>
                      <a:lnTo>
                        <a:pt x="268" y="272"/>
                      </a:lnTo>
                      <a:lnTo>
                        <a:pt x="271" y="279"/>
                      </a:lnTo>
                      <a:lnTo>
                        <a:pt x="272" y="284"/>
                      </a:lnTo>
                      <a:lnTo>
                        <a:pt x="271" y="291"/>
                      </a:lnTo>
                      <a:lnTo>
                        <a:pt x="269" y="296"/>
                      </a:lnTo>
                      <a:lnTo>
                        <a:pt x="267" y="302"/>
                      </a:lnTo>
                      <a:lnTo>
                        <a:pt x="261" y="302"/>
                      </a:lnTo>
                      <a:lnTo>
                        <a:pt x="256" y="299"/>
                      </a:lnTo>
                      <a:lnTo>
                        <a:pt x="250" y="294"/>
                      </a:lnTo>
                      <a:lnTo>
                        <a:pt x="246" y="289"/>
                      </a:lnTo>
                      <a:lnTo>
                        <a:pt x="244" y="284"/>
                      </a:lnTo>
                      <a:lnTo>
                        <a:pt x="242" y="279"/>
                      </a:lnTo>
                      <a:lnTo>
                        <a:pt x="239" y="274"/>
                      </a:lnTo>
                      <a:lnTo>
                        <a:pt x="239" y="269"/>
                      </a:lnTo>
                      <a:lnTo>
                        <a:pt x="235" y="271"/>
                      </a:lnTo>
                      <a:lnTo>
                        <a:pt x="234" y="276"/>
                      </a:lnTo>
                      <a:lnTo>
                        <a:pt x="234" y="281"/>
                      </a:lnTo>
                      <a:lnTo>
                        <a:pt x="234" y="286"/>
                      </a:lnTo>
                      <a:lnTo>
                        <a:pt x="235" y="291"/>
                      </a:lnTo>
                      <a:lnTo>
                        <a:pt x="235" y="296"/>
                      </a:lnTo>
                      <a:lnTo>
                        <a:pt x="235" y="302"/>
                      </a:lnTo>
                      <a:lnTo>
                        <a:pt x="235" y="309"/>
                      </a:lnTo>
                      <a:lnTo>
                        <a:pt x="231" y="314"/>
                      </a:lnTo>
                      <a:lnTo>
                        <a:pt x="227" y="317"/>
                      </a:lnTo>
                      <a:lnTo>
                        <a:pt x="223" y="317"/>
                      </a:lnTo>
                      <a:lnTo>
                        <a:pt x="218" y="316"/>
                      </a:lnTo>
                      <a:lnTo>
                        <a:pt x="215" y="309"/>
                      </a:lnTo>
                      <a:lnTo>
                        <a:pt x="214" y="304"/>
                      </a:lnTo>
                      <a:lnTo>
                        <a:pt x="212" y="299"/>
                      </a:lnTo>
                      <a:lnTo>
                        <a:pt x="211" y="294"/>
                      </a:lnTo>
                      <a:lnTo>
                        <a:pt x="208" y="287"/>
                      </a:lnTo>
                      <a:lnTo>
                        <a:pt x="208" y="282"/>
                      </a:lnTo>
                      <a:lnTo>
                        <a:pt x="208" y="277"/>
                      </a:lnTo>
                      <a:lnTo>
                        <a:pt x="208" y="272"/>
                      </a:lnTo>
                      <a:lnTo>
                        <a:pt x="208" y="267"/>
                      </a:lnTo>
                      <a:lnTo>
                        <a:pt x="196" y="246"/>
                      </a:lnTo>
                      <a:lnTo>
                        <a:pt x="163" y="237"/>
                      </a:lnTo>
                      <a:lnTo>
                        <a:pt x="117" y="216"/>
                      </a:lnTo>
                      <a:lnTo>
                        <a:pt x="69" y="202"/>
                      </a:lnTo>
                      <a:lnTo>
                        <a:pt x="31" y="201"/>
                      </a:lnTo>
                      <a:lnTo>
                        <a:pt x="8" y="194"/>
                      </a:lnTo>
                      <a:lnTo>
                        <a:pt x="4" y="186"/>
                      </a:lnTo>
                      <a:lnTo>
                        <a:pt x="0" y="171"/>
                      </a:lnTo>
                      <a:lnTo>
                        <a:pt x="3" y="142"/>
                      </a:lnTo>
                      <a:lnTo>
                        <a:pt x="22" y="104"/>
                      </a:lnTo>
                      <a:lnTo>
                        <a:pt x="49" y="74"/>
                      </a:lnTo>
                      <a:lnTo>
                        <a:pt x="86" y="44"/>
                      </a:lnTo>
                      <a:lnTo>
                        <a:pt x="133" y="24"/>
                      </a:lnTo>
                      <a:lnTo>
                        <a:pt x="181" y="11"/>
                      </a:lnTo>
                      <a:lnTo>
                        <a:pt x="212" y="2"/>
                      </a:lnTo>
                      <a:lnTo>
                        <a:pt x="231" y="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7" name="Freeform 10"/>
                <p:cNvSpPr>
                  <a:spLocks/>
                </p:cNvSpPr>
                <p:nvPr/>
              </p:nvSpPr>
              <p:spPr bwMode="auto">
                <a:xfrm>
                  <a:off x="2500" y="2217"/>
                  <a:ext cx="330" cy="406"/>
                </a:xfrm>
                <a:custGeom>
                  <a:avLst/>
                  <a:gdLst>
                    <a:gd name="T0" fmla="*/ 60 w 330"/>
                    <a:gd name="T1" fmla="*/ 9 h 406"/>
                    <a:gd name="T2" fmla="*/ 97 w 330"/>
                    <a:gd name="T3" fmla="*/ 65 h 406"/>
                    <a:gd name="T4" fmla="*/ 160 w 330"/>
                    <a:gd name="T5" fmla="*/ 187 h 406"/>
                    <a:gd name="T6" fmla="*/ 245 w 330"/>
                    <a:gd name="T7" fmla="*/ 279 h 406"/>
                    <a:gd name="T8" fmla="*/ 273 w 330"/>
                    <a:gd name="T9" fmla="*/ 301 h 406"/>
                    <a:gd name="T10" fmla="*/ 283 w 330"/>
                    <a:gd name="T11" fmla="*/ 304 h 406"/>
                    <a:gd name="T12" fmla="*/ 293 w 330"/>
                    <a:gd name="T13" fmla="*/ 304 h 406"/>
                    <a:gd name="T14" fmla="*/ 303 w 330"/>
                    <a:gd name="T15" fmla="*/ 307 h 406"/>
                    <a:gd name="T16" fmla="*/ 315 w 330"/>
                    <a:gd name="T17" fmla="*/ 316 h 406"/>
                    <a:gd name="T18" fmla="*/ 323 w 330"/>
                    <a:gd name="T19" fmla="*/ 326 h 406"/>
                    <a:gd name="T20" fmla="*/ 327 w 330"/>
                    <a:gd name="T21" fmla="*/ 337 h 406"/>
                    <a:gd name="T22" fmla="*/ 330 w 330"/>
                    <a:gd name="T23" fmla="*/ 347 h 406"/>
                    <a:gd name="T24" fmla="*/ 328 w 330"/>
                    <a:gd name="T25" fmla="*/ 357 h 406"/>
                    <a:gd name="T26" fmla="*/ 320 w 330"/>
                    <a:gd name="T27" fmla="*/ 366 h 406"/>
                    <a:gd name="T28" fmla="*/ 310 w 330"/>
                    <a:gd name="T29" fmla="*/ 366 h 406"/>
                    <a:gd name="T30" fmla="*/ 298 w 330"/>
                    <a:gd name="T31" fmla="*/ 359 h 406"/>
                    <a:gd name="T32" fmla="*/ 297 w 330"/>
                    <a:gd name="T33" fmla="*/ 349 h 406"/>
                    <a:gd name="T34" fmla="*/ 295 w 330"/>
                    <a:gd name="T35" fmla="*/ 339 h 406"/>
                    <a:gd name="T36" fmla="*/ 288 w 330"/>
                    <a:gd name="T37" fmla="*/ 331 h 406"/>
                    <a:gd name="T38" fmla="*/ 277 w 330"/>
                    <a:gd name="T39" fmla="*/ 331 h 406"/>
                    <a:gd name="T40" fmla="*/ 270 w 330"/>
                    <a:gd name="T41" fmla="*/ 341 h 406"/>
                    <a:gd name="T42" fmla="*/ 267 w 330"/>
                    <a:gd name="T43" fmla="*/ 351 h 406"/>
                    <a:gd name="T44" fmla="*/ 273 w 330"/>
                    <a:gd name="T45" fmla="*/ 361 h 406"/>
                    <a:gd name="T46" fmla="*/ 288 w 330"/>
                    <a:gd name="T47" fmla="*/ 367 h 406"/>
                    <a:gd name="T48" fmla="*/ 300 w 330"/>
                    <a:gd name="T49" fmla="*/ 372 h 406"/>
                    <a:gd name="T50" fmla="*/ 310 w 330"/>
                    <a:gd name="T51" fmla="*/ 377 h 406"/>
                    <a:gd name="T52" fmla="*/ 313 w 330"/>
                    <a:gd name="T53" fmla="*/ 387 h 406"/>
                    <a:gd name="T54" fmla="*/ 310 w 330"/>
                    <a:gd name="T55" fmla="*/ 397 h 406"/>
                    <a:gd name="T56" fmla="*/ 302 w 330"/>
                    <a:gd name="T57" fmla="*/ 404 h 406"/>
                    <a:gd name="T58" fmla="*/ 287 w 330"/>
                    <a:gd name="T59" fmla="*/ 406 h 406"/>
                    <a:gd name="T60" fmla="*/ 275 w 330"/>
                    <a:gd name="T61" fmla="*/ 404 h 406"/>
                    <a:gd name="T62" fmla="*/ 263 w 330"/>
                    <a:gd name="T63" fmla="*/ 399 h 406"/>
                    <a:gd name="T64" fmla="*/ 253 w 330"/>
                    <a:gd name="T65" fmla="*/ 391 h 406"/>
                    <a:gd name="T66" fmla="*/ 243 w 330"/>
                    <a:gd name="T67" fmla="*/ 386 h 406"/>
                    <a:gd name="T68" fmla="*/ 230 w 330"/>
                    <a:gd name="T69" fmla="*/ 317 h 406"/>
                    <a:gd name="T70" fmla="*/ 175 w 330"/>
                    <a:gd name="T71" fmla="*/ 247 h 406"/>
                    <a:gd name="T72" fmla="*/ 115 w 330"/>
                    <a:gd name="T73" fmla="*/ 184 h 406"/>
                    <a:gd name="T74" fmla="*/ 65 w 330"/>
                    <a:gd name="T75" fmla="*/ 107 h 406"/>
                    <a:gd name="T76" fmla="*/ 10 w 330"/>
                    <a:gd name="T77" fmla="*/ 65 h 406"/>
                    <a:gd name="T78" fmla="*/ 2 w 330"/>
                    <a:gd name="T79" fmla="*/ 20 h 406"/>
                    <a:gd name="T80" fmla="*/ 35 w 330"/>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406"/>
                    <a:gd name="T125" fmla="*/ 330 w 330"/>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406">
                      <a:moveTo>
                        <a:pt x="35" y="0"/>
                      </a:moveTo>
                      <a:lnTo>
                        <a:pt x="60" y="9"/>
                      </a:lnTo>
                      <a:lnTo>
                        <a:pt x="75" y="27"/>
                      </a:lnTo>
                      <a:lnTo>
                        <a:pt x="97" y="65"/>
                      </a:lnTo>
                      <a:lnTo>
                        <a:pt x="125" y="127"/>
                      </a:lnTo>
                      <a:lnTo>
                        <a:pt x="160" y="187"/>
                      </a:lnTo>
                      <a:lnTo>
                        <a:pt x="210" y="244"/>
                      </a:lnTo>
                      <a:lnTo>
                        <a:pt x="245" y="279"/>
                      </a:lnTo>
                      <a:lnTo>
                        <a:pt x="268" y="301"/>
                      </a:lnTo>
                      <a:lnTo>
                        <a:pt x="273" y="301"/>
                      </a:lnTo>
                      <a:lnTo>
                        <a:pt x="278" y="302"/>
                      </a:lnTo>
                      <a:lnTo>
                        <a:pt x="283" y="304"/>
                      </a:lnTo>
                      <a:lnTo>
                        <a:pt x="288" y="304"/>
                      </a:lnTo>
                      <a:lnTo>
                        <a:pt x="293" y="304"/>
                      </a:lnTo>
                      <a:lnTo>
                        <a:pt x="298" y="306"/>
                      </a:lnTo>
                      <a:lnTo>
                        <a:pt x="303" y="307"/>
                      </a:lnTo>
                      <a:lnTo>
                        <a:pt x="310" y="311"/>
                      </a:lnTo>
                      <a:lnTo>
                        <a:pt x="315" y="316"/>
                      </a:lnTo>
                      <a:lnTo>
                        <a:pt x="320" y="321"/>
                      </a:lnTo>
                      <a:lnTo>
                        <a:pt x="323" y="326"/>
                      </a:lnTo>
                      <a:lnTo>
                        <a:pt x="327" y="332"/>
                      </a:lnTo>
                      <a:lnTo>
                        <a:pt x="327" y="337"/>
                      </a:lnTo>
                      <a:lnTo>
                        <a:pt x="330" y="342"/>
                      </a:lnTo>
                      <a:lnTo>
                        <a:pt x="330" y="347"/>
                      </a:lnTo>
                      <a:lnTo>
                        <a:pt x="330" y="352"/>
                      </a:lnTo>
                      <a:lnTo>
                        <a:pt x="328" y="357"/>
                      </a:lnTo>
                      <a:lnTo>
                        <a:pt x="325" y="362"/>
                      </a:lnTo>
                      <a:lnTo>
                        <a:pt x="320" y="366"/>
                      </a:lnTo>
                      <a:lnTo>
                        <a:pt x="315" y="366"/>
                      </a:lnTo>
                      <a:lnTo>
                        <a:pt x="310" y="366"/>
                      </a:lnTo>
                      <a:lnTo>
                        <a:pt x="303" y="364"/>
                      </a:lnTo>
                      <a:lnTo>
                        <a:pt x="298" y="359"/>
                      </a:lnTo>
                      <a:lnTo>
                        <a:pt x="297" y="354"/>
                      </a:lnTo>
                      <a:lnTo>
                        <a:pt x="297" y="349"/>
                      </a:lnTo>
                      <a:lnTo>
                        <a:pt x="297" y="344"/>
                      </a:lnTo>
                      <a:lnTo>
                        <a:pt x="295" y="339"/>
                      </a:lnTo>
                      <a:lnTo>
                        <a:pt x="293" y="334"/>
                      </a:lnTo>
                      <a:lnTo>
                        <a:pt x="288" y="331"/>
                      </a:lnTo>
                      <a:lnTo>
                        <a:pt x="283" y="331"/>
                      </a:lnTo>
                      <a:lnTo>
                        <a:pt x="277" y="331"/>
                      </a:lnTo>
                      <a:lnTo>
                        <a:pt x="270" y="336"/>
                      </a:lnTo>
                      <a:lnTo>
                        <a:pt x="270" y="341"/>
                      </a:lnTo>
                      <a:lnTo>
                        <a:pt x="267" y="346"/>
                      </a:lnTo>
                      <a:lnTo>
                        <a:pt x="267" y="351"/>
                      </a:lnTo>
                      <a:lnTo>
                        <a:pt x="270" y="356"/>
                      </a:lnTo>
                      <a:lnTo>
                        <a:pt x="273" y="361"/>
                      </a:lnTo>
                      <a:lnTo>
                        <a:pt x="280" y="362"/>
                      </a:lnTo>
                      <a:lnTo>
                        <a:pt x="288" y="367"/>
                      </a:lnTo>
                      <a:lnTo>
                        <a:pt x="293" y="371"/>
                      </a:lnTo>
                      <a:lnTo>
                        <a:pt x="300" y="372"/>
                      </a:lnTo>
                      <a:lnTo>
                        <a:pt x="305" y="374"/>
                      </a:lnTo>
                      <a:lnTo>
                        <a:pt x="310" y="377"/>
                      </a:lnTo>
                      <a:lnTo>
                        <a:pt x="313" y="382"/>
                      </a:lnTo>
                      <a:lnTo>
                        <a:pt x="313" y="387"/>
                      </a:lnTo>
                      <a:lnTo>
                        <a:pt x="312" y="392"/>
                      </a:lnTo>
                      <a:lnTo>
                        <a:pt x="310" y="397"/>
                      </a:lnTo>
                      <a:lnTo>
                        <a:pt x="307" y="402"/>
                      </a:lnTo>
                      <a:lnTo>
                        <a:pt x="302" y="404"/>
                      </a:lnTo>
                      <a:lnTo>
                        <a:pt x="293" y="404"/>
                      </a:lnTo>
                      <a:lnTo>
                        <a:pt x="287" y="406"/>
                      </a:lnTo>
                      <a:lnTo>
                        <a:pt x="280" y="406"/>
                      </a:lnTo>
                      <a:lnTo>
                        <a:pt x="275" y="404"/>
                      </a:lnTo>
                      <a:lnTo>
                        <a:pt x="270" y="401"/>
                      </a:lnTo>
                      <a:lnTo>
                        <a:pt x="263" y="399"/>
                      </a:lnTo>
                      <a:lnTo>
                        <a:pt x="258" y="396"/>
                      </a:lnTo>
                      <a:lnTo>
                        <a:pt x="253" y="391"/>
                      </a:lnTo>
                      <a:lnTo>
                        <a:pt x="248" y="389"/>
                      </a:lnTo>
                      <a:lnTo>
                        <a:pt x="243" y="386"/>
                      </a:lnTo>
                      <a:lnTo>
                        <a:pt x="233" y="362"/>
                      </a:lnTo>
                      <a:lnTo>
                        <a:pt x="230" y="317"/>
                      </a:lnTo>
                      <a:lnTo>
                        <a:pt x="217" y="291"/>
                      </a:lnTo>
                      <a:lnTo>
                        <a:pt x="175" y="247"/>
                      </a:lnTo>
                      <a:lnTo>
                        <a:pt x="140" y="219"/>
                      </a:lnTo>
                      <a:lnTo>
                        <a:pt x="115" y="184"/>
                      </a:lnTo>
                      <a:lnTo>
                        <a:pt x="90" y="140"/>
                      </a:lnTo>
                      <a:lnTo>
                        <a:pt x="65" y="107"/>
                      </a:lnTo>
                      <a:lnTo>
                        <a:pt x="37" y="84"/>
                      </a:lnTo>
                      <a:lnTo>
                        <a:pt x="10" y="65"/>
                      </a:lnTo>
                      <a:lnTo>
                        <a:pt x="0" y="46"/>
                      </a:lnTo>
                      <a:lnTo>
                        <a:pt x="2" y="20"/>
                      </a:lnTo>
                      <a:lnTo>
                        <a:pt x="17" y="7"/>
                      </a:lnTo>
                      <a:lnTo>
                        <a:pt x="35" y="0"/>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8" name="Freeform 11"/>
                <p:cNvSpPr>
                  <a:spLocks/>
                </p:cNvSpPr>
                <p:nvPr/>
              </p:nvSpPr>
              <p:spPr bwMode="auto">
                <a:xfrm>
                  <a:off x="2452" y="1935"/>
                  <a:ext cx="278" cy="248"/>
                </a:xfrm>
                <a:custGeom>
                  <a:avLst/>
                  <a:gdLst>
                    <a:gd name="T0" fmla="*/ 209 w 278"/>
                    <a:gd name="T1" fmla="*/ 93 h 248"/>
                    <a:gd name="T2" fmla="*/ 204 w 278"/>
                    <a:gd name="T3" fmla="*/ 62 h 248"/>
                    <a:gd name="T4" fmla="*/ 194 w 278"/>
                    <a:gd name="T5" fmla="*/ 37 h 248"/>
                    <a:gd name="T6" fmla="*/ 174 w 278"/>
                    <a:gd name="T7" fmla="*/ 15 h 248"/>
                    <a:gd name="T8" fmla="*/ 151 w 278"/>
                    <a:gd name="T9" fmla="*/ 3 h 248"/>
                    <a:gd name="T10" fmla="*/ 124 w 278"/>
                    <a:gd name="T11" fmla="*/ 0 h 248"/>
                    <a:gd name="T12" fmla="*/ 97 w 278"/>
                    <a:gd name="T13" fmla="*/ 0 h 248"/>
                    <a:gd name="T14" fmla="*/ 67 w 278"/>
                    <a:gd name="T15" fmla="*/ 12 h 248"/>
                    <a:gd name="T16" fmla="*/ 44 w 278"/>
                    <a:gd name="T17" fmla="*/ 33 h 248"/>
                    <a:gd name="T18" fmla="*/ 24 w 278"/>
                    <a:gd name="T19" fmla="*/ 65 h 248"/>
                    <a:gd name="T20" fmla="*/ 9 w 278"/>
                    <a:gd name="T21" fmla="*/ 100 h 248"/>
                    <a:gd name="T22" fmla="*/ 0 w 278"/>
                    <a:gd name="T23" fmla="*/ 133 h 248"/>
                    <a:gd name="T24" fmla="*/ 0 w 278"/>
                    <a:gd name="T25" fmla="*/ 170 h 248"/>
                    <a:gd name="T26" fmla="*/ 7 w 278"/>
                    <a:gd name="T27" fmla="*/ 200 h 248"/>
                    <a:gd name="T28" fmla="*/ 24 w 278"/>
                    <a:gd name="T29" fmla="*/ 221 h 248"/>
                    <a:gd name="T30" fmla="*/ 44 w 278"/>
                    <a:gd name="T31" fmla="*/ 236 h 248"/>
                    <a:gd name="T32" fmla="*/ 67 w 278"/>
                    <a:gd name="T33" fmla="*/ 246 h 248"/>
                    <a:gd name="T34" fmla="*/ 97 w 278"/>
                    <a:gd name="T35" fmla="*/ 248 h 248"/>
                    <a:gd name="T36" fmla="*/ 124 w 278"/>
                    <a:gd name="T37" fmla="*/ 243 h 248"/>
                    <a:gd name="T38" fmla="*/ 144 w 278"/>
                    <a:gd name="T39" fmla="*/ 235 h 248"/>
                    <a:gd name="T40" fmla="*/ 167 w 278"/>
                    <a:gd name="T41" fmla="*/ 213 h 248"/>
                    <a:gd name="T42" fmla="*/ 184 w 278"/>
                    <a:gd name="T43" fmla="*/ 190 h 248"/>
                    <a:gd name="T44" fmla="*/ 194 w 278"/>
                    <a:gd name="T45" fmla="*/ 170 h 248"/>
                    <a:gd name="T46" fmla="*/ 222 w 278"/>
                    <a:gd name="T47" fmla="*/ 191 h 248"/>
                    <a:gd name="T48" fmla="*/ 259 w 278"/>
                    <a:gd name="T49" fmla="*/ 205 h 248"/>
                    <a:gd name="T50" fmla="*/ 272 w 278"/>
                    <a:gd name="T51" fmla="*/ 203 h 248"/>
                    <a:gd name="T52" fmla="*/ 278 w 278"/>
                    <a:gd name="T53" fmla="*/ 193 h 248"/>
                    <a:gd name="T54" fmla="*/ 278 w 278"/>
                    <a:gd name="T55" fmla="*/ 181 h 248"/>
                    <a:gd name="T56" fmla="*/ 264 w 278"/>
                    <a:gd name="T57" fmla="*/ 170 h 248"/>
                    <a:gd name="T58" fmla="*/ 237 w 278"/>
                    <a:gd name="T59" fmla="*/ 163 h 248"/>
                    <a:gd name="T60" fmla="*/ 211 w 278"/>
                    <a:gd name="T61" fmla="*/ 150 h 248"/>
                    <a:gd name="T62" fmla="*/ 204 w 278"/>
                    <a:gd name="T63" fmla="*/ 141 h 248"/>
                    <a:gd name="T64" fmla="*/ 207 w 278"/>
                    <a:gd name="T65" fmla="*/ 112 h 248"/>
                    <a:gd name="T66" fmla="*/ 209 w 278"/>
                    <a:gd name="T67" fmla="*/ 93 h 2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8"/>
                    <a:gd name="T103" fmla="*/ 0 h 248"/>
                    <a:gd name="T104" fmla="*/ 278 w 278"/>
                    <a:gd name="T105" fmla="*/ 248 h 2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8" h="248">
                      <a:moveTo>
                        <a:pt x="209" y="93"/>
                      </a:moveTo>
                      <a:lnTo>
                        <a:pt x="204" y="62"/>
                      </a:lnTo>
                      <a:lnTo>
                        <a:pt x="194" y="37"/>
                      </a:lnTo>
                      <a:lnTo>
                        <a:pt x="174" y="15"/>
                      </a:lnTo>
                      <a:lnTo>
                        <a:pt x="151" y="3"/>
                      </a:lnTo>
                      <a:lnTo>
                        <a:pt x="124" y="0"/>
                      </a:lnTo>
                      <a:lnTo>
                        <a:pt x="97" y="0"/>
                      </a:lnTo>
                      <a:lnTo>
                        <a:pt x="67" y="12"/>
                      </a:lnTo>
                      <a:lnTo>
                        <a:pt x="44" y="33"/>
                      </a:lnTo>
                      <a:lnTo>
                        <a:pt x="24" y="65"/>
                      </a:lnTo>
                      <a:lnTo>
                        <a:pt x="9" y="100"/>
                      </a:lnTo>
                      <a:lnTo>
                        <a:pt x="0" y="133"/>
                      </a:lnTo>
                      <a:lnTo>
                        <a:pt x="0" y="170"/>
                      </a:lnTo>
                      <a:lnTo>
                        <a:pt x="7" y="200"/>
                      </a:lnTo>
                      <a:lnTo>
                        <a:pt x="24" y="221"/>
                      </a:lnTo>
                      <a:lnTo>
                        <a:pt x="44" y="236"/>
                      </a:lnTo>
                      <a:lnTo>
                        <a:pt x="67" y="246"/>
                      </a:lnTo>
                      <a:lnTo>
                        <a:pt x="97" y="248"/>
                      </a:lnTo>
                      <a:lnTo>
                        <a:pt x="124" y="243"/>
                      </a:lnTo>
                      <a:lnTo>
                        <a:pt x="144" y="235"/>
                      </a:lnTo>
                      <a:lnTo>
                        <a:pt x="167" y="213"/>
                      </a:lnTo>
                      <a:lnTo>
                        <a:pt x="184" y="190"/>
                      </a:lnTo>
                      <a:lnTo>
                        <a:pt x="194" y="170"/>
                      </a:lnTo>
                      <a:lnTo>
                        <a:pt x="222" y="191"/>
                      </a:lnTo>
                      <a:lnTo>
                        <a:pt x="259" y="205"/>
                      </a:lnTo>
                      <a:lnTo>
                        <a:pt x="272" y="203"/>
                      </a:lnTo>
                      <a:lnTo>
                        <a:pt x="278" y="193"/>
                      </a:lnTo>
                      <a:lnTo>
                        <a:pt x="278" y="181"/>
                      </a:lnTo>
                      <a:lnTo>
                        <a:pt x="264" y="170"/>
                      </a:lnTo>
                      <a:lnTo>
                        <a:pt x="237" y="163"/>
                      </a:lnTo>
                      <a:lnTo>
                        <a:pt x="211" y="150"/>
                      </a:lnTo>
                      <a:lnTo>
                        <a:pt x="204" y="141"/>
                      </a:lnTo>
                      <a:lnTo>
                        <a:pt x="207" y="112"/>
                      </a:lnTo>
                      <a:lnTo>
                        <a:pt x="209" y="9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813" name="Freeform 12"/>
              <p:cNvSpPr>
                <a:spLocks/>
              </p:cNvSpPr>
              <p:nvPr/>
            </p:nvSpPr>
            <p:spPr bwMode="auto">
              <a:xfrm>
                <a:off x="1335" y="2050"/>
                <a:ext cx="193" cy="358"/>
              </a:xfrm>
              <a:custGeom>
                <a:avLst/>
                <a:gdLst>
                  <a:gd name="T0" fmla="*/ 1 w 306"/>
                  <a:gd name="T1" fmla="*/ 1 h 523"/>
                  <a:gd name="T2" fmla="*/ 1 w 306"/>
                  <a:gd name="T3" fmla="*/ 0 h 523"/>
                  <a:gd name="T4" fmla="*/ 1 w 306"/>
                  <a:gd name="T5" fmla="*/ 1 h 523"/>
                  <a:gd name="T6" fmla="*/ 1 w 306"/>
                  <a:gd name="T7" fmla="*/ 1 h 523"/>
                  <a:gd name="T8" fmla="*/ 1 w 306"/>
                  <a:gd name="T9" fmla="*/ 1 h 523"/>
                  <a:gd name="T10" fmla="*/ 1 w 306"/>
                  <a:gd name="T11" fmla="*/ 1 h 523"/>
                  <a:gd name="T12" fmla="*/ 1 w 306"/>
                  <a:gd name="T13" fmla="*/ 1 h 523"/>
                  <a:gd name="T14" fmla="*/ 1 w 306"/>
                  <a:gd name="T15" fmla="*/ 1 h 523"/>
                  <a:gd name="T16" fmla="*/ 1 w 306"/>
                  <a:gd name="T17" fmla="*/ 1 h 523"/>
                  <a:gd name="T18" fmla="*/ 1 w 306"/>
                  <a:gd name="T19" fmla="*/ 1 h 523"/>
                  <a:gd name="T20" fmla="*/ 1 w 306"/>
                  <a:gd name="T21" fmla="*/ 1 h 523"/>
                  <a:gd name="T22" fmla="*/ 1 w 306"/>
                  <a:gd name="T23" fmla="*/ 1 h 523"/>
                  <a:gd name="T24" fmla="*/ 1 w 306"/>
                  <a:gd name="T25" fmla="*/ 1 h 523"/>
                  <a:gd name="T26" fmla="*/ 1 w 306"/>
                  <a:gd name="T27" fmla="*/ 1 h 523"/>
                  <a:gd name="T28" fmla="*/ 1 w 306"/>
                  <a:gd name="T29" fmla="*/ 1 h 523"/>
                  <a:gd name="T30" fmla="*/ 1 w 306"/>
                  <a:gd name="T31" fmla="*/ 1 h 523"/>
                  <a:gd name="T32" fmla="*/ 1 w 306"/>
                  <a:gd name="T33" fmla="*/ 1 h 523"/>
                  <a:gd name="T34" fmla="*/ 1 w 306"/>
                  <a:gd name="T35" fmla="*/ 1 h 523"/>
                  <a:gd name="T36" fmla="*/ 1 w 306"/>
                  <a:gd name="T37" fmla="*/ 1 h 523"/>
                  <a:gd name="T38" fmla="*/ 1 w 306"/>
                  <a:gd name="T39" fmla="*/ 1 h 523"/>
                  <a:gd name="T40" fmla="*/ 1 w 306"/>
                  <a:gd name="T41" fmla="*/ 1 h 523"/>
                  <a:gd name="T42" fmla="*/ 1 w 306"/>
                  <a:gd name="T43" fmla="*/ 1 h 523"/>
                  <a:gd name="T44" fmla="*/ 1 w 306"/>
                  <a:gd name="T45" fmla="*/ 1 h 523"/>
                  <a:gd name="T46" fmla="*/ 1 w 306"/>
                  <a:gd name="T47" fmla="*/ 1 h 523"/>
                  <a:gd name="T48" fmla="*/ 1 w 306"/>
                  <a:gd name="T49" fmla="*/ 1 h 523"/>
                  <a:gd name="T50" fmla="*/ 1 w 306"/>
                  <a:gd name="T51" fmla="*/ 1 h 523"/>
                  <a:gd name="T52" fmla="*/ 1 w 306"/>
                  <a:gd name="T53" fmla="*/ 1 h 523"/>
                  <a:gd name="T54" fmla="*/ 1 w 306"/>
                  <a:gd name="T55" fmla="*/ 1 h 523"/>
                  <a:gd name="T56" fmla="*/ 0 w 306"/>
                  <a:gd name="T57" fmla="*/ 1 h 523"/>
                  <a:gd name="T58" fmla="*/ 0 w 306"/>
                  <a:gd name="T59" fmla="*/ 1 h 523"/>
                  <a:gd name="T60" fmla="*/ 1 w 306"/>
                  <a:gd name="T61" fmla="*/ 1 h 523"/>
                  <a:gd name="T62" fmla="*/ 1 w 306"/>
                  <a:gd name="T63" fmla="*/ 1 h 523"/>
                  <a:gd name="T64" fmla="*/ 1 w 306"/>
                  <a:gd name="T65" fmla="*/ 1 h 523"/>
                  <a:gd name="T66" fmla="*/ 1 w 306"/>
                  <a:gd name="T67" fmla="*/ 1 h 523"/>
                  <a:gd name="T68" fmla="*/ 1 w 306"/>
                  <a:gd name="T69" fmla="*/ 1 h 523"/>
                  <a:gd name="T70" fmla="*/ 1 w 306"/>
                  <a:gd name="T71" fmla="*/ 1 h 523"/>
                  <a:gd name="T72" fmla="*/ 1 w 306"/>
                  <a:gd name="T73" fmla="*/ 1 h 523"/>
                  <a:gd name="T74" fmla="*/ 1 w 306"/>
                  <a:gd name="T75" fmla="*/ 1 h 523"/>
                  <a:gd name="T76" fmla="*/ 1 w 306"/>
                  <a:gd name="T77" fmla="*/ 1 h 523"/>
                  <a:gd name="T78" fmla="*/ 1 w 306"/>
                  <a:gd name="T79" fmla="*/ 1 h 523"/>
                  <a:gd name="T80" fmla="*/ 1 w 306"/>
                  <a:gd name="T81" fmla="*/ 1 h 523"/>
                  <a:gd name="T82" fmla="*/ 1 w 306"/>
                  <a:gd name="T83" fmla="*/ 1 h 523"/>
                  <a:gd name="T84" fmla="*/ 1 w 306"/>
                  <a:gd name="T85" fmla="*/ 1 h 523"/>
                  <a:gd name="T86" fmla="*/ 1 w 306"/>
                  <a:gd name="T87" fmla="*/ 1 h 523"/>
                  <a:gd name="T88" fmla="*/ 1 w 306"/>
                  <a:gd name="T89" fmla="*/ 1 h 523"/>
                  <a:gd name="T90" fmla="*/ 1 w 306"/>
                  <a:gd name="T91" fmla="*/ 1 h 523"/>
                  <a:gd name="T92" fmla="*/ 1 w 306"/>
                  <a:gd name="T93" fmla="*/ 1 h 5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523"/>
                  <a:gd name="T143" fmla="*/ 306 w 306"/>
                  <a:gd name="T144" fmla="*/ 523 h 5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523">
                    <a:moveTo>
                      <a:pt x="106" y="11"/>
                    </a:moveTo>
                    <a:lnTo>
                      <a:pt x="132" y="0"/>
                    </a:lnTo>
                    <a:lnTo>
                      <a:pt x="160" y="4"/>
                    </a:lnTo>
                    <a:lnTo>
                      <a:pt x="175" y="24"/>
                    </a:lnTo>
                    <a:lnTo>
                      <a:pt x="191" y="67"/>
                    </a:lnTo>
                    <a:lnTo>
                      <a:pt x="231" y="142"/>
                    </a:lnTo>
                    <a:lnTo>
                      <a:pt x="280" y="199"/>
                    </a:lnTo>
                    <a:lnTo>
                      <a:pt x="305" y="237"/>
                    </a:lnTo>
                    <a:lnTo>
                      <a:pt x="306" y="259"/>
                    </a:lnTo>
                    <a:lnTo>
                      <a:pt x="294" y="282"/>
                    </a:lnTo>
                    <a:lnTo>
                      <a:pt x="277" y="292"/>
                    </a:lnTo>
                    <a:lnTo>
                      <a:pt x="225" y="320"/>
                    </a:lnTo>
                    <a:lnTo>
                      <a:pt x="220" y="325"/>
                    </a:lnTo>
                    <a:lnTo>
                      <a:pt x="172" y="348"/>
                    </a:lnTo>
                    <a:lnTo>
                      <a:pt x="101" y="360"/>
                    </a:lnTo>
                    <a:lnTo>
                      <a:pt x="57" y="361"/>
                    </a:lnTo>
                    <a:lnTo>
                      <a:pt x="52" y="373"/>
                    </a:lnTo>
                    <a:lnTo>
                      <a:pt x="52" y="398"/>
                    </a:lnTo>
                    <a:lnTo>
                      <a:pt x="53" y="403"/>
                    </a:lnTo>
                    <a:lnTo>
                      <a:pt x="78" y="448"/>
                    </a:lnTo>
                    <a:lnTo>
                      <a:pt x="114" y="475"/>
                    </a:lnTo>
                    <a:lnTo>
                      <a:pt x="127" y="494"/>
                    </a:lnTo>
                    <a:lnTo>
                      <a:pt x="114" y="510"/>
                    </a:lnTo>
                    <a:lnTo>
                      <a:pt x="109" y="513"/>
                    </a:lnTo>
                    <a:lnTo>
                      <a:pt x="73" y="523"/>
                    </a:lnTo>
                    <a:lnTo>
                      <a:pt x="52" y="501"/>
                    </a:lnTo>
                    <a:lnTo>
                      <a:pt x="32" y="451"/>
                    </a:lnTo>
                    <a:lnTo>
                      <a:pt x="17" y="406"/>
                    </a:lnTo>
                    <a:lnTo>
                      <a:pt x="0" y="361"/>
                    </a:lnTo>
                    <a:lnTo>
                      <a:pt x="0" y="341"/>
                    </a:lnTo>
                    <a:lnTo>
                      <a:pt x="7" y="330"/>
                    </a:lnTo>
                    <a:lnTo>
                      <a:pt x="24" y="319"/>
                    </a:lnTo>
                    <a:lnTo>
                      <a:pt x="51" y="320"/>
                    </a:lnTo>
                    <a:lnTo>
                      <a:pt x="86" y="327"/>
                    </a:lnTo>
                    <a:lnTo>
                      <a:pt x="129" y="320"/>
                    </a:lnTo>
                    <a:lnTo>
                      <a:pt x="170" y="303"/>
                    </a:lnTo>
                    <a:lnTo>
                      <a:pt x="201" y="278"/>
                    </a:lnTo>
                    <a:lnTo>
                      <a:pt x="225" y="247"/>
                    </a:lnTo>
                    <a:lnTo>
                      <a:pt x="230" y="231"/>
                    </a:lnTo>
                    <a:lnTo>
                      <a:pt x="225" y="214"/>
                    </a:lnTo>
                    <a:lnTo>
                      <a:pt x="190" y="180"/>
                    </a:lnTo>
                    <a:lnTo>
                      <a:pt x="155" y="149"/>
                    </a:lnTo>
                    <a:lnTo>
                      <a:pt x="126" y="116"/>
                    </a:lnTo>
                    <a:lnTo>
                      <a:pt x="104" y="76"/>
                    </a:lnTo>
                    <a:lnTo>
                      <a:pt x="96" y="40"/>
                    </a:lnTo>
                    <a:lnTo>
                      <a:pt x="104" y="19"/>
                    </a:lnTo>
                    <a:lnTo>
                      <a:pt x="106" y="11"/>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4" name="Freeform 13"/>
              <p:cNvSpPr>
                <a:spLocks/>
              </p:cNvSpPr>
              <p:nvPr/>
            </p:nvSpPr>
            <p:spPr bwMode="auto">
              <a:xfrm>
                <a:off x="1392" y="2061"/>
                <a:ext cx="130" cy="391"/>
              </a:xfrm>
              <a:custGeom>
                <a:avLst/>
                <a:gdLst>
                  <a:gd name="T0" fmla="*/ 1 w 205"/>
                  <a:gd name="T1" fmla="*/ 1 h 572"/>
                  <a:gd name="T2" fmla="*/ 1 w 205"/>
                  <a:gd name="T3" fmla="*/ 1 h 572"/>
                  <a:gd name="T4" fmla="*/ 1 w 205"/>
                  <a:gd name="T5" fmla="*/ 0 h 572"/>
                  <a:gd name="T6" fmla="*/ 1 w 205"/>
                  <a:gd name="T7" fmla="*/ 1 h 572"/>
                  <a:gd name="T8" fmla="*/ 1 w 205"/>
                  <a:gd name="T9" fmla="*/ 1 h 572"/>
                  <a:gd name="T10" fmla="*/ 1 w 205"/>
                  <a:gd name="T11" fmla="*/ 1 h 572"/>
                  <a:gd name="T12" fmla="*/ 1 w 205"/>
                  <a:gd name="T13" fmla="*/ 1 h 572"/>
                  <a:gd name="T14" fmla="*/ 1 w 205"/>
                  <a:gd name="T15" fmla="*/ 1 h 572"/>
                  <a:gd name="T16" fmla="*/ 1 w 205"/>
                  <a:gd name="T17" fmla="*/ 1 h 572"/>
                  <a:gd name="T18" fmla="*/ 1 w 205"/>
                  <a:gd name="T19" fmla="*/ 1 h 572"/>
                  <a:gd name="T20" fmla="*/ 1 w 205"/>
                  <a:gd name="T21" fmla="*/ 1 h 572"/>
                  <a:gd name="T22" fmla="*/ 1 w 205"/>
                  <a:gd name="T23" fmla="*/ 1 h 572"/>
                  <a:gd name="T24" fmla="*/ 1 w 205"/>
                  <a:gd name="T25" fmla="*/ 1 h 572"/>
                  <a:gd name="T26" fmla="*/ 1 w 205"/>
                  <a:gd name="T27" fmla="*/ 1 h 572"/>
                  <a:gd name="T28" fmla="*/ 1 w 205"/>
                  <a:gd name="T29" fmla="*/ 1 h 572"/>
                  <a:gd name="T30" fmla="*/ 1 w 205"/>
                  <a:gd name="T31" fmla="*/ 1 h 572"/>
                  <a:gd name="T32" fmla="*/ 1 w 205"/>
                  <a:gd name="T33" fmla="*/ 1 h 572"/>
                  <a:gd name="T34" fmla="*/ 1 w 205"/>
                  <a:gd name="T35" fmla="*/ 1 h 572"/>
                  <a:gd name="T36" fmla="*/ 1 w 205"/>
                  <a:gd name="T37" fmla="*/ 1 h 572"/>
                  <a:gd name="T38" fmla="*/ 1 w 205"/>
                  <a:gd name="T39" fmla="*/ 1 h 572"/>
                  <a:gd name="T40" fmla="*/ 1 w 205"/>
                  <a:gd name="T41" fmla="*/ 1 h 572"/>
                  <a:gd name="T42" fmla="*/ 1 w 205"/>
                  <a:gd name="T43" fmla="*/ 1 h 572"/>
                  <a:gd name="T44" fmla="*/ 1 w 205"/>
                  <a:gd name="T45" fmla="*/ 1 h 572"/>
                  <a:gd name="T46" fmla="*/ 1 w 205"/>
                  <a:gd name="T47" fmla="*/ 1 h 572"/>
                  <a:gd name="T48" fmla="*/ 0 w 205"/>
                  <a:gd name="T49" fmla="*/ 1 h 572"/>
                  <a:gd name="T50" fmla="*/ 1 w 205"/>
                  <a:gd name="T51" fmla="*/ 1 h 572"/>
                  <a:gd name="T52" fmla="*/ 1 w 205"/>
                  <a:gd name="T53" fmla="*/ 1 h 572"/>
                  <a:gd name="T54" fmla="*/ 1 w 205"/>
                  <a:gd name="T55" fmla="*/ 1 h 572"/>
                  <a:gd name="T56" fmla="*/ 1 w 205"/>
                  <a:gd name="T57" fmla="*/ 1 h 572"/>
                  <a:gd name="T58" fmla="*/ 1 w 205"/>
                  <a:gd name="T59" fmla="*/ 1 h 572"/>
                  <a:gd name="T60" fmla="*/ 1 w 205"/>
                  <a:gd name="T61" fmla="*/ 1 h 572"/>
                  <a:gd name="T62" fmla="*/ 1 w 205"/>
                  <a:gd name="T63" fmla="*/ 1 h 572"/>
                  <a:gd name="T64" fmla="*/ 1 w 205"/>
                  <a:gd name="T65" fmla="*/ 1 h 572"/>
                  <a:gd name="T66" fmla="*/ 1 w 205"/>
                  <a:gd name="T67" fmla="*/ 1 h 572"/>
                  <a:gd name="T68" fmla="*/ 1 w 205"/>
                  <a:gd name="T69" fmla="*/ 1 h 572"/>
                  <a:gd name="T70" fmla="*/ 1 w 205"/>
                  <a:gd name="T71" fmla="*/ 1 h 5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5"/>
                  <a:gd name="T109" fmla="*/ 0 h 572"/>
                  <a:gd name="T110" fmla="*/ 205 w 205"/>
                  <a:gd name="T111" fmla="*/ 572 h 5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5" h="572">
                    <a:moveTo>
                      <a:pt x="82" y="43"/>
                    </a:moveTo>
                    <a:lnTo>
                      <a:pt x="99" y="20"/>
                    </a:lnTo>
                    <a:lnTo>
                      <a:pt x="125" y="0"/>
                    </a:lnTo>
                    <a:lnTo>
                      <a:pt x="147" y="2"/>
                    </a:lnTo>
                    <a:lnTo>
                      <a:pt x="157" y="15"/>
                    </a:lnTo>
                    <a:lnTo>
                      <a:pt x="159" y="38"/>
                    </a:lnTo>
                    <a:lnTo>
                      <a:pt x="159" y="85"/>
                    </a:lnTo>
                    <a:lnTo>
                      <a:pt x="149" y="155"/>
                    </a:lnTo>
                    <a:lnTo>
                      <a:pt x="125" y="220"/>
                    </a:lnTo>
                    <a:lnTo>
                      <a:pt x="110" y="280"/>
                    </a:lnTo>
                    <a:lnTo>
                      <a:pt x="99" y="347"/>
                    </a:lnTo>
                    <a:lnTo>
                      <a:pt x="90" y="409"/>
                    </a:lnTo>
                    <a:lnTo>
                      <a:pt x="84" y="482"/>
                    </a:lnTo>
                    <a:lnTo>
                      <a:pt x="90" y="510"/>
                    </a:lnTo>
                    <a:lnTo>
                      <a:pt x="115" y="520"/>
                    </a:lnTo>
                    <a:lnTo>
                      <a:pt x="185" y="524"/>
                    </a:lnTo>
                    <a:lnTo>
                      <a:pt x="202" y="529"/>
                    </a:lnTo>
                    <a:lnTo>
                      <a:pt x="205" y="540"/>
                    </a:lnTo>
                    <a:lnTo>
                      <a:pt x="172" y="564"/>
                    </a:lnTo>
                    <a:lnTo>
                      <a:pt x="135" y="572"/>
                    </a:lnTo>
                    <a:lnTo>
                      <a:pt x="109" y="560"/>
                    </a:lnTo>
                    <a:lnTo>
                      <a:pt x="62" y="545"/>
                    </a:lnTo>
                    <a:lnTo>
                      <a:pt x="32" y="544"/>
                    </a:lnTo>
                    <a:lnTo>
                      <a:pt x="9" y="542"/>
                    </a:lnTo>
                    <a:lnTo>
                      <a:pt x="0" y="525"/>
                    </a:lnTo>
                    <a:lnTo>
                      <a:pt x="7" y="505"/>
                    </a:lnTo>
                    <a:lnTo>
                      <a:pt x="22" y="484"/>
                    </a:lnTo>
                    <a:lnTo>
                      <a:pt x="49" y="452"/>
                    </a:lnTo>
                    <a:lnTo>
                      <a:pt x="64" y="407"/>
                    </a:lnTo>
                    <a:lnTo>
                      <a:pt x="60" y="349"/>
                    </a:lnTo>
                    <a:lnTo>
                      <a:pt x="65" y="300"/>
                    </a:lnTo>
                    <a:lnTo>
                      <a:pt x="72" y="237"/>
                    </a:lnTo>
                    <a:lnTo>
                      <a:pt x="82" y="182"/>
                    </a:lnTo>
                    <a:lnTo>
                      <a:pt x="85" y="117"/>
                    </a:lnTo>
                    <a:lnTo>
                      <a:pt x="84" y="68"/>
                    </a:lnTo>
                    <a:lnTo>
                      <a:pt x="82" y="4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750" name="Group 14"/>
            <p:cNvGrpSpPr>
              <a:grpSpLocks/>
            </p:cNvGrpSpPr>
            <p:nvPr/>
          </p:nvGrpSpPr>
          <p:grpSpPr bwMode="auto">
            <a:xfrm>
              <a:off x="3498" y="1777"/>
              <a:ext cx="215" cy="188"/>
              <a:chOff x="2546" y="3408"/>
              <a:chExt cx="215" cy="188"/>
            </a:xfrm>
          </p:grpSpPr>
          <p:grpSp>
            <p:nvGrpSpPr>
              <p:cNvPr id="30754" name="Group 15"/>
              <p:cNvGrpSpPr>
                <a:grpSpLocks/>
              </p:cNvGrpSpPr>
              <p:nvPr/>
            </p:nvGrpSpPr>
            <p:grpSpPr bwMode="auto">
              <a:xfrm rot="3670114">
                <a:off x="2566" y="3393"/>
                <a:ext cx="175" cy="215"/>
                <a:chOff x="338" y="2764"/>
                <a:chExt cx="803" cy="1012"/>
              </a:xfrm>
            </p:grpSpPr>
            <p:sp>
              <p:nvSpPr>
                <p:cNvPr id="30756" name="Freeform 16"/>
                <p:cNvSpPr>
                  <a:spLocks/>
                </p:cNvSpPr>
                <p:nvPr/>
              </p:nvSpPr>
              <p:spPr bwMode="auto">
                <a:xfrm rot="-2279333">
                  <a:off x="407" y="2872"/>
                  <a:ext cx="694" cy="814"/>
                </a:xfrm>
                <a:custGeom>
                  <a:avLst/>
                  <a:gdLst>
                    <a:gd name="T0" fmla="*/ 1 w 1388"/>
                    <a:gd name="T1" fmla="*/ 0 h 1629"/>
                    <a:gd name="T2" fmla="*/ 1 w 1388"/>
                    <a:gd name="T3" fmla="*/ 0 h 1629"/>
                    <a:gd name="T4" fmla="*/ 1 w 1388"/>
                    <a:gd name="T5" fmla="*/ 0 h 1629"/>
                    <a:gd name="T6" fmla="*/ 0 w 1388"/>
                    <a:gd name="T7" fmla="*/ 0 h 1629"/>
                    <a:gd name="T8" fmla="*/ 1 w 1388"/>
                    <a:gd name="T9" fmla="*/ 0 h 1629"/>
                    <a:gd name="T10" fmla="*/ 1 w 1388"/>
                    <a:gd name="T11" fmla="*/ 0 h 1629"/>
                    <a:gd name="T12" fmla="*/ 1 w 1388"/>
                    <a:gd name="T13" fmla="*/ 0 h 1629"/>
                    <a:gd name="T14" fmla="*/ 1 w 1388"/>
                    <a:gd name="T15" fmla="*/ 0 h 1629"/>
                    <a:gd name="T16" fmla="*/ 1 w 1388"/>
                    <a:gd name="T17" fmla="*/ 0 h 1629"/>
                    <a:gd name="T18" fmla="*/ 1 w 1388"/>
                    <a:gd name="T19" fmla="*/ 0 h 1629"/>
                    <a:gd name="T20" fmla="*/ 1 w 1388"/>
                    <a:gd name="T21" fmla="*/ 0 h 1629"/>
                    <a:gd name="T22" fmla="*/ 1 w 1388"/>
                    <a:gd name="T23" fmla="*/ 0 h 1629"/>
                    <a:gd name="T24" fmla="*/ 1 w 1388"/>
                    <a:gd name="T25" fmla="*/ 0 h 1629"/>
                    <a:gd name="T26" fmla="*/ 1 w 1388"/>
                    <a:gd name="T27" fmla="*/ 0 h 1629"/>
                    <a:gd name="T28" fmla="*/ 1 w 1388"/>
                    <a:gd name="T29" fmla="*/ 0 h 1629"/>
                    <a:gd name="T30" fmla="*/ 1 w 1388"/>
                    <a:gd name="T31" fmla="*/ 0 h 1629"/>
                    <a:gd name="T32" fmla="*/ 1 w 1388"/>
                    <a:gd name="T33" fmla="*/ 0 h 1629"/>
                    <a:gd name="T34" fmla="*/ 1 w 1388"/>
                    <a:gd name="T35" fmla="*/ 0 h 1629"/>
                    <a:gd name="T36" fmla="*/ 1 w 1388"/>
                    <a:gd name="T37" fmla="*/ 0 h 1629"/>
                    <a:gd name="T38" fmla="*/ 1 w 1388"/>
                    <a:gd name="T39" fmla="*/ 0 h 1629"/>
                    <a:gd name="T40" fmla="*/ 1 w 1388"/>
                    <a:gd name="T41" fmla="*/ 0 h 1629"/>
                    <a:gd name="T42" fmla="*/ 1 w 1388"/>
                    <a:gd name="T43" fmla="*/ 0 h 1629"/>
                    <a:gd name="T44" fmla="*/ 1 w 1388"/>
                    <a:gd name="T45" fmla="*/ 0 h 1629"/>
                    <a:gd name="T46" fmla="*/ 1 w 1388"/>
                    <a:gd name="T47" fmla="*/ 0 h 1629"/>
                    <a:gd name="T48" fmla="*/ 1 w 1388"/>
                    <a:gd name="T49" fmla="*/ 0 h 1629"/>
                    <a:gd name="T50" fmla="*/ 1 w 1388"/>
                    <a:gd name="T51" fmla="*/ 0 h 1629"/>
                    <a:gd name="T52" fmla="*/ 1 w 1388"/>
                    <a:gd name="T53" fmla="*/ 0 h 1629"/>
                    <a:gd name="T54" fmla="*/ 1 w 1388"/>
                    <a:gd name="T55" fmla="*/ 0 h 1629"/>
                    <a:gd name="T56" fmla="*/ 1 w 1388"/>
                    <a:gd name="T57" fmla="*/ 0 h 1629"/>
                    <a:gd name="T58" fmla="*/ 1 w 1388"/>
                    <a:gd name="T59" fmla="*/ 0 h 1629"/>
                    <a:gd name="T60" fmla="*/ 1 w 1388"/>
                    <a:gd name="T61" fmla="*/ 0 h 1629"/>
                    <a:gd name="T62" fmla="*/ 1 w 1388"/>
                    <a:gd name="T63" fmla="*/ 0 h 1629"/>
                    <a:gd name="T64" fmla="*/ 1 w 1388"/>
                    <a:gd name="T65" fmla="*/ 0 h 1629"/>
                    <a:gd name="T66" fmla="*/ 1 w 1388"/>
                    <a:gd name="T67" fmla="*/ 0 h 1629"/>
                    <a:gd name="T68" fmla="*/ 1 w 1388"/>
                    <a:gd name="T69" fmla="*/ 0 h 1629"/>
                    <a:gd name="T70" fmla="*/ 1 w 1388"/>
                    <a:gd name="T71" fmla="*/ 0 h 1629"/>
                    <a:gd name="T72" fmla="*/ 1 w 1388"/>
                    <a:gd name="T73" fmla="*/ 0 h 1629"/>
                    <a:gd name="T74" fmla="*/ 1 w 1388"/>
                    <a:gd name="T75" fmla="*/ 0 h 1629"/>
                    <a:gd name="T76" fmla="*/ 1 w 1388"/>
                    <a:gd name="T77" fmla="*/ 0 h 1629"/>
                    <a:gd name="T78" fmla="*/ 1 w 1388"/>
                    <a:gd name="T79" fmla="*/ 0 h 1629"/>
                    <a:gd name="T80" fmla="*/ 1 w 1388"/>
                    <a:gd name="T81" fmla="*/ 0 h 1629"/>
                    <a:gd name="T82" fmla="*/ 1 w 1388"/>
                    <a:gd name="T83" fmla="*/ 0 h 1629"/>
                    <a:gd name="T84" fmla="*/ 1 w 1388"/>
                    <a:gd name="T85" fmla="*/ 0 h 1629"/>
                    <a:gd name="T86" fmla="*/ 1 w 1388"/>
                    <a:gd name="T87" fmla="*/ 0 h 1629"/>
                    <a:gd name="T88" fmla="*/ 1 w 1388"/>
                    <a:gd name="T89" fmla="*/ 0 h 1629"/>
                    <a:gd name="T90" fmla="*/ 1 w 1388"/>
                    <a:gd name="T91" fmla="*/ 0 h 1629"/>
                    <a:gd name="T92" fmla="*/ 1 w 1388"/>
                    <a:gd name="T93" fmla="*/ 0 h 1629"/>
                    <a:gd name="T94" fmla="*/ 1 w 1388"/>
                    <a:gd name="T95" fmla="*/ 0 h 1629"/>
                    <a:gd name="T96" fmla="*/ 1 w 1388"/>
                    <a:gd name="T97" fmla="*/ 0 h 1629"/>
                    <a:gd name="T98" fmla="*/ 1 w 1388"/>
                    <a:gd name="T99" fmla="*/ 0 h 1629"/>
                    <a:gd name="T100" fmla="*/ 1 w 1388"/>
                    <a:gd name="T101" fmla="*/ 0 h 1629"/>
                    <a:gd name="T102" fmla="*/ 1 w 1388"/>
                    <a:gd name="T103" fmla="*/ 0 h 1629"/>
                    <a:gd name="T104" fmla="*/ 1 w 1388"/>
                    <a:gd name="T105" fmla="*/ 0 h 1629"/>
                    <a:gd name="T106" fmla="*/ 1 w 1388"/>
                    <a:gd name="T107" fmla="*/ 0 h 1629"/>
                    <a:gd name="T108" fmla="*/ 1 w 1388"/>
                    <a:gd name="T109" fmla="*/ 0 h 1629"/>
                    <a:gd name="T110" fmla="*/ 1 w 1388"/>
                    <a:gd name="T111" fmla="*/ 0 h 1629"/>
                    <a:gd name="T112" fmla="*/ 1 w 1388"/>
                    <a:gd name="T113" fmla="*/ 0 h 162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88"/>
                    <a:gd name="T172" fmla="*/ 0 h 1629"/>
                    <a:gd name="T173" fmla="*/ 1388 w 1388"/>
                    <a:gd name="T174" fmla="*/ 1629 h 162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88" h="1629">
                      <a:moveTo>
                        <a:pt x="393" y="90"/>
                      </a:moveTo>
                      <a:lnTo>
                        <a:pt x="51" y="1173"/>
                      </a:lnTo>
                      <a:lnTo>
                        <a:pt x="47" y="1182"/>
                      </a:lnTo>
                      <a:lnTo>
                        <a:pt x="38" y="1208"/>
                      </a:lnTo>
                      <a:lnTo>
                        <a:pt x="27" y="1245"/>
                      </a:lnTo>
                      <a:lnTo>
                        <a:pt x="15" y="1288"/>
                      </a:lnTo>
                      <a:lnTo>
                        <a:pt x="5" y="1335"/>
                      </a:lnTo>
                      <a:lnTo>
                        <a:pt x="0" y="1378"/>
                      </a:lnTo>
                      <a:lnTo>
                        <a:pt x="1" y="1417"/>
                      </a:lnTo>
                      <a:lnTo>
                        <a:pt x="13" y="1445"/>
                      </a:lnTo>
                      <a:lnTo>
                        <a:pt x="23" y="1455"/>
                      </a:lnTo>
                      <a:lnTo>
                        <a:pt x="39" y="1466"/>
                      </a:lnTo>
                      <a:lnTo>
                        <a:pt x="59" y="1475"/>
                      </a:lnTo>
                      <a:lnTo>
                        <a:pt x="81" y="1484"/>
                      </a:lnTo>
                      <a:lnTo>
                        <a:pt x="106" y="1494"/>
                      </a:lnTo>
                      <a:lnTo>
                        <a:pt x="133" y="1502"/>
                      </a:lnTo>
                      <a:lnTo>
                        <a:pt x="162" y="1508"/>
                      </a:lnTo>
                      <a:lnTo>
                        <a:pt x="190" y="1517"/>
                      </a:lnTo>
                      <a:lnTo>
                        <a:pt x="219" y="1522"/>
                      </a:lnTo>
                      <a:lnTo>
                        <a:pt x="247" y="1529"/>
                      </a:lnTo>
                      <a:lnTo>
                        <a:pt x="273" y="1534"/>
                      </a:lnTo>
                      <a:lnTo>
                        <a:pt x="297" y="1540"/>
                      </a:lnTo>
                      <a:lnTo>
                        <a:pt x="319" y="1544"/>
                      </a:lnTo>
                      <a:lnTo>
                        <a:pt x="338" y="1548"/>
                      </a:lnTo>
                      <a:lnTo>
                        <a:pt x="353" y="1551"/>
                      </a:lnTo>
                      <a:lnTo>
                        <a:pt x="362" y="1553"/>
                      </a:lnTo>
                      <a:lnTo>
                        <a:pt x="375" y="1557"/>
                      </a:lnTo>
                      <a:lnTo>
                        <a:pt x="397" y="1560"/>
                      </a:lnTo>
                      <a:lnTo>
                        <a:pt x="426" y="1565"/>
                      </a:lnTo>
                      <a:lnTo>
                        <a:pt x="463" y="1571"/>
                      </a:lnTo>
                      <a:lnTo>
                        <a:pt x="505" y="1576"/>
                      </a:lnTo>
                      <a:lnTo>
                        <a:pt x="551" y="1583"/>
                      </a:lnTo>
                      <a:lnTo>
                        <a:pt x="599" y="1589"/>
                      </a:lnTo>
                      <a:lnTo>
                        <a:pt x="649" y="1596"/>
                      </a:lnTo>
                      <a:lnTo>
                        <a:pt x="697" y="1603"/>
                      </a:lnTo>
                      <a:lnTo>
                        <a:pt x="744" y="1609"/>
                      </a:lnTo>
                      <a:lnTo>
                        <a:pt x="788" y="1614"/>
                      </a:lnTo>
                      <a:lnTo>
                        <a:pt x="827" y="1619"/>
                      </a:lnTo>
                      <a:lnTo>
                        <a:pt x="860" y="1624"/>
                      </a:lnTo>
                      <a:lnTo>
                        <a:pt x="885" y="1627"/>
                      </a:lnTo>
                      <a:lnTo>
                        <a:pt x="901" y="1628"/>
                      </a:lnTo>
                      <a:lnTo>
                        <a:pt x="907" y="1629"/>
                      </a:lnTo>
                      <a:lnTo>
                        <a:pt x="909" y="1629"/>
                      </a:lnTo>
                      <a:lnTo>
                        <a:pt x="916" y="1627"/>
                      </a:lnTo>
                      <a:lnTo>
                        <a:pt x="928" y="1623"/>
                      </a:lnTo>
                      <a:lnTo>
                        <a:pt x="940" y="1616"/>
                      </a:lnTo>
                      <a:lnTo>
                        <a:pt x="956" y="1604"/>
                      </a:lnTo>
                      <a:lnTo>
                        <a:pt x="974" y="1587"/>
                      </a:lnTo>
                      <a:lnTo>
                        <a:pt x="991" y="1565"/>
                      </a:lnTo>
                      <a:lnTo>
                        <a:pt x="1008" y="1535"/>
                      </a:lnTo>
                      <a:lnTo>
                        <a:pt x="1020" y="1505"/>
                      </a:lnTo>
                      <a:lnTo>
                        <a:pt x="1037" y="1452"/>
                      </a:lnTo>
                      <a:lnTo>
                        <a:pt x="1059" y="1377"/>
                      </a:lnTo>
                      <a:lnTo>
                        <a:pt x="1085" y="1287"/>
                      </a:lnTo>
                      <a:lnTo>
                        <a:pt x="1115" y="1182"/>
                      </a:lnTo>
                      <a:lnTo>
                        <a:pt x="1148" y="1070"/>
                      </a:lnTo>
                      <a:lnTo>
                        <a:pt x="1181" y="950"/>
                      </a:lnTo>
                      <a:lnTo>
                        <a:pt x="1214" y="828"/>
                      </a:lnTo>
                      <a:lnTo>
                        <a:pt x="1247" y="705"/>
                      </a:lnTo>
                      <a:lnTo>
                        <a:pt x="1279" y="589"/>
                      </a:lnTo>
                      <a:lnTo>
                        <a:pt x="1308" y="481"/>
                      </a:lnTo>
                      <a:lnTo>
                        <a:pt x="1334" y="384"/>
                      </a:lnTo>
                      <a:lnTo>
                        <a:pt x="1356" y="302"/>
                      </a:lnTo>
                      <a:lnTo>
                        <a:pt x="1372" y="240"/>
                      </a:lnTo>
                      <a:lnTo>
                        <a:pt x="1384" y="200"/>
                      </a:lnTo>
                      <a:lnTo>
                        <a:pt x="1387" y="186"/>
                      </a:lnTo>
                      <a:lnTo>
                        <a:pt x="1387" y="182"/>
                      </a:lnTo>
                      <a:lnTo>
                        <a:pt x="1388" y="174"/>
                      </a:lnTo>
                      <a:lnTo>
                        <a:pt x="1388" y="162"/>
                      </a:lnTo>
                      <a:lnTo>
                        <a:pt x="1388" y="147"/>
                      </a:lnTo>
                      <a:lnTo>
                        <a:pt x="1385" y="129"/>
                      </a:lnTo>
                      <a:lnTo>
                        <a:pt x="1379" y="113"/>
                      </a:lnTo>
                      <a:lnTo>
                        <a:pt x="1370" y="97"/>
                      </a:lnTo>
                      <a:lnTo>
                        <a:pt x="1356" y="84"/>
                      </a:lnTo>
                      <a:lnTo>
                        <a:pt x="1347" y="79"/>
                      </a:lnTo>
                      <a:lnTo>
                        <a:pt x="1338" y="74"/>
                      </a:lnTo>
                      <a:lnTo>
                        <a:pt x="1328" y="69"/>
                      </a:lnTo>
                      <a:lnTo>
                        <a:pt x="1318" y="66"/>
                      </a:lnTo>
                      <a:lnTo>
                        <a:pt x="1308" y="63"/>
                      </a:lnTo>
                      <a:lnTo>
                        <a:pt x="1296" y="59"/>
                      </a:lnTo>
                      <a:lnTo>
                        <a:pt x="1285" y="56"/>
                      </a:lnTo>
                      <a:lnTo>
                        <a:pt x="1272" y="53"/>
                      </a:lnTo>
                      <a:lnTo>
                        <a:pt x="1259" y="51"/>
                      </a:lnTo>
                      <a:lnTo>
                        <a:pt x="1245" y="49"/>
                      </a:lnTo>
                      <a:lnTo>
                        <a:pt x="1233" y="46"/>
                      </a:lnTo>
                      <a:lnTo>
                        <a:pt x="1219" y="45"/>
                      </a:lnTo>
                      <a:lnTo>
                        <a:pt x="1204" y="44"/>
                      </a:lnTo>
                      <a:lnTo>
                        <a:pt x="1189" y="42"/>
                      </a:lnTo>
                      <a:lnTo>
                        <a:pt x="1174" y="41"/>
                      </a:lnTo>
                      <a:lnTo>
                        <a:pt x="1159" y="39"/>
                      </a:lnTo>
                      <a:lnTo>
                        <a:pt x="1138" y="38"/>
                      </a:lnTo>
                      <a:lnTo>
                        <a:pt x="1108" y="36"/>
                      </a:lnTo>
                      <a:lnTo>
                        <a:pt x="1070" y="34"/>
                      </a:lnTo>
                      <a:lnTo>
                        <a:pt x="1027" y="31"/>
                      </a:lnTo>
                      <a:lnTo>
                        <a:pt x="977" y="28"/>
                      </a:lnTo>
                      <a:lnTo>
                        <a:pt x="925" y="24"/>
                      </a:lnTo>
                      <a:lnTo>
                        <a:pt x="870" y="22"/>
                      </a:lnTo>
                      <a:lnTo>
                        <a:pt x="815" y="19"/>
                      </a:lnTo>
                      <a:lnTo>
                        <a:pt x="761" y="15"/>
                      </a:lnTo>
                      <a:lnTo>
                        <a:pt x="709" y="12"/>
                      </a:lnTo>
                      <a:lnTo>
                        <a:pt x="661" y="10"/>
                      </a:lnTo>
                      <a:lnTo>
                        <a:pt x="619" y="6"/>
                      </a:lnTo>
                      <a:lnTo>
                        <a:pt x="583" y="5"/>
                      </a:lnTo>
                      <a:lnTo>
                        <a:pt x="555" y="3"/>
                      </a:lnTo>
                      <a:lnTo>
                        <a:pt x="538" y="1"/>
                      </a:lnTo>
                      <a:lnTo>
                        <a:pt x="532" y="1"/>
                      </a:lnTo>
                      <a:lnTo>
                        <a:pt x="528" y="0"/>
                      </a:lnTo>
                      <a:lnTo>
                        <a:pt x="516" y="0"/>
                      </a:lnTo>
                      <a:lnTo>
                        <a:pt x="498" y="1"/>
                      </a:lnTo>
                      <a:lnTo>
                        <a:pt x="477" y="6"/>
                      </a:lnTo>
                      <a:lnTo>
                        <a:pt x="454" y="15"/>
                      </a:lnTo>
                      <a:lnTo>
                        <a:pt x="431" y="31"/>
                      </a:lnTo>
                      <a:lnTo>
                        <a:pt x="410" y="56"/>
                      </a:lnTo>
                      <a:lnTo>
                        <a:pt x="393"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7" name="Freeform 17"/>
                <p:cNvSpPr>
                  <a:spLocks/>
                </p:cNvSpPr>
                <p:nvPr/>
              </p:nvSpPr>
              <p:spPr bwMode="auto">
                <a:xfrm rot="-2279333">
                  <a:off x="479" y="2961"/>
                  <a:ext cx="468" cy="527"/>
                </a:xfrm>
                <a:custGeom>
                  <a:avLst/>
                  <a:gdLst>
                    <a:gd name="T0" fmla="*/ 0 w 938"/>
                    <a:gd name="T1" fmla="*/ 0 h 1056"/>
                    <a:gd name="T2" fmla="*/ 0 w 938"/>
                    <a:gd name="T3" fmla="*/ 0 h 1056"/>
                    <a:gd name="T4" fmla="*/ 0 w 938"/>
                    <a:gd name="T5" fmla="*/ 0 h 1056"/>
                    <a:gd name="T6" fmla="*/ 0 w 938"/>
                    <a:gd name="T7" fmla="*/ 0 h 1056"/>
                    <a:gd name="T8" fmla="*/ 0 w 938"/>
                    <a:gd name="T9" fmla="*/ 0 h 1056"/>
                    <a:gd name="T10" fmla="*/ 0 60000 65536"/>
                    <a:gd name="T11" fmla="*/ 0 60000 65536"/>
                    <a:gd name="T12" fmla="*/ 0 60000 65536"/>
                    <a:gd name="T13" fmla="*/ 0 60000 65536"/>
                    <a:gd name="T14" fmla="*/ 0 60000 65536"/>
                    <a:gd name="T15" fmla="*/ 0 w 938"/>
                    <a:gd name="T16" fmla="*/ 0 h 1056"/>
                    <a:gd name="T17" fmla="*/ 938 w 938"/>
                    <a:gd name="T18" fmla="*/ 1056 h 1056"/>
                  </a:gdLst>
                  <a:ahLst/>
                  <a:cxnLst>
                    <a:cxn ang="T10">
                      <a:pos x="T0" y="T1"/>
                    </a:cxn>
                    <a:cxn ang="T11">
                      <a:pos x="T2" y="T3"/>
                    </a:cxn>
                    <a:cxn ang="T12">
                      <a:pos x="T4" y="T5"/>
                    </a:cxn>
                    <a:cxn ang="T13">
                      <a:pos x="T6" y="T7"/>
                    </a:cxn>
                    <a:cxn ang="T14">
                      <a:pos x="T8" y="T9"/>
                    </a:cxn>
                  </a:cxnLst>
                  <a:rect l="T15" t="T16" r="T17" b="T18"/>
                  <a:pathLst>
                    <a:path w="938" h="1056">
                      <a:moveTo>
                        <a:pt x="275" y="0"/>
                      </a:moveTo>
                      <a:lnTo>
                        <a:pt x="0" y="953"/>
                      </a:lnTo>
                      <a:lnTo>
                        <a:pt x="644" y="1056"/>
                      </a:lnTo>
                      <a:lnTo>
                        <a:pt x="938" y="59"/>
                      </a:lnTo>
                      <a:lnTo>
                        <a:pt x="275" y="0"/>
                      </a:lnTo>
                      <a:close/>
                    </a:path>
                  </a:pathLst>
                </a:custGeom>
                <a:solidFill>
                  <a:srgbClr val="77C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8" name="Freeform 18"/>
                <p:cNvSpPr>
                  <a:spLocks/>
                </p:cNvSpPr>
                <p:nvPr/>
              </p:nvSpPr>
              <p:spPr bwMode="auto">
                <a:xfrm rot="-2279333">
                  <a:off x="436" y="3042"/>
                  <a:ext cx="208" cy="734"/>
                </a:xfrm>
                <a:custGeom>
                  <a:avLst/>
                  <a:gdLst>
                    <a:gd name="T0" fmla="*/ 1 w 414"/>
                    <a:gd name="T1" fmla="*/ 1 h 1468"/>
                    <a:gd name="T2" fmla="*/ 1 w 414"/>
                    <a:gd name="T3" fmla="*/ 1 h 1468"/>
                    <a:gd name="T4" fmla="*/ 1 w 414"/>
                    <a:gd name="T5" fmla="*/ 1 h 1468"/>
                    <a:gd name="T6" fmla="*/ 1 w 414"/>
                    <a:gd name="T7" fmla="*/ 1 h 1468"/>
                    <a:gd name="T8" fmla="*/ 1 w 414"/>
                    <a:gd name="T9" fmla="*/ 1 h 1468"/>
                    <a:gd name="T10" fmla="*/ 1 w 414"/>
                    <a:gd name="T11" fmla="*/ 1 h 1468"/>
                    <a:gd name="T12" fmla="*/ 1 w 414"/>
                    <a:gd name="T13" fmla="*/ 1 h 1468"/>
                    <a:gd name="T14" fmla="*/ 1 w 414"/>
                    <a:gd name="T15" fmla="*/ 1 h 1468"/>
                    <a:gd name="T16" fmla="*/ 1 w 414"/>
                    <a:gd name="T17" fmla="*/ 1 h 1468"/>
                    <a:gd name="T18" fmla="*/ 1 w 414"/>
                    <a:gd name="T19" fmla="*/ 1 h 1468"/>
                    <a:gd name="T20" fmla="*/ 1 w 414"/>
                    <a:gd name="T21" fmla="*/ 1 h 1468"/>
                    <a:gd name="T22" fmla="*/ 1 w 414"/>
                    <a:gd name="T23" fmla="*/ 1 h 1468"/>
                    <a:gd name="T24" fmla="*/ 1 w 414"/>
                    <a:gd name="T25" fmla="*/ 1 h 1468"/>
                    <a:gd name="T26" fmla="*/ 1 w 414"/>
                    <a:gd name="T27" fmla="*/ 1 h 1468"/>
                    <a:gd name="T28" fmla="*/ 1 w 414"/>
                    <a:gd name="T29" fmla="*/ 1 h 1468"/>
                    <a:gd name="T30" fmla="*/ 1 w 414"/>
                    <a:gd name="T31" fmla="*/ 1 h 1468"/>
                    <a:gd name="T32" fmla="*/ 1 w 414"/>
                    <a:gd name="T33" fmla="*/ 1 h 1468"/>
                    <a:gd name="T34" fmla="*/ 1 w 414"/>
                    <a:gd name="T35" fmla="*/ 1 h 1468"/>
                    <a:gd name="T36" fmla="*/ 1 w 414"/>
                    <a:gd name="T37" fmla="*/ 1 h 1468"/>
                    <a:gd name="T38" fmla="*/ 1 w 414"/>
                    <a:gd name="T39" fmla="*/ 1 h 1468"/>
                    <a:gd name="T40" fmla="*/ 1 w 414"/>
                    <a:gd name="T41" fmla="*/ 1 h 1468"/>
                    <a:gd name="T42" fmla="*/ 1 w 414"/>
                    <a:gd name="T43" fmla="*/ 1 h 1468"/>
                    <a:gd name="T44" fmla="*/ 1 w 414"/>
                    <a:gd name="T45" fmla="*/ 1 h 1468"/>
                    <a:gd name="T46" fmla="*/ 1 w 414"/>
                    <a:gd name="T47" fmla="*/ 1 h 1468"/>
                    <a:gd name="T48" fmla="*/ 1 w 414"/>
                    <a:gd name="T49" fmla="*/ 1 h 1468"/>
                    <a:gd name="T50" fmla="*/ 1 w 414"/>
                    <a:gd name="T51" fmla="*/ 1 h 1468"/>
                    <a:gd name="T52" fmla="*/ 1 w 414"/>
                    <a:gd name="T53" fmla="*/ 1 h 1468"/>
                    <a:gd name="T54" fmla="*/ 1 w 414"/>
                    <a:gd name="T55" fmla="*/ 1 h 1468"/>
                    <a:gd name="T56" fmla="*/ 1 w 414"/>
                    <a:gd name="T57" fmla="*/ 1 h 1468"/>
                    <a:gd name="T58" fmla="*/ 1 w 414"/>
                    <a:gd name="T59" fmla="*/ 1 h 1468"/>
                    <a:gd name="T60" fmla="*/ 1 w 414"/>
                    <a:gd name="T61" fmla="*/ 1 h 1468"/>
                    <a:gd name="T62" fmla="*/ 1 w 414"/>
                    <a:gd name="T63" fmla="*/ 1 h 1468"/>
                    <a:gd name="T64" fmla="*/ 1 w 414"/>
                    <a:gd name="T65" fmla="*/ 1 h 1468"/>
                    <a:gd name="T66" fmla="*/ 1 w 414"/>
                    <a:gd name="T67" fmla="*/ 1 h 1468"/>
                    <a:gd name="T68" fmla="*/ 1 w 414"/>
                    <a:gd name="T69" fmla="*/ 1 h 1468"/>
                    <a:gd name="T70" fmla="*/ 1 w 414"/>
                    <a:gd name="T71" fmla="*/ 1 h 1468"/>
                    <a:gd name="T72" fmla="*/ 1 w 414"/>
                    <a:gd name="T73" fmla="*/ 0 h 1468"/>
                    <a:gd name="T74" fmla="*/ 1 w 414"/>
                    <a:gd name="T75" fmla="*/ 0 h 1468"/>
                    <a:gd name="T76" fmla="*/ 1 w 414"/>
                    <a:gd name="T77" fmla="*/ 1 h 14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14"/>
                    <a:gd name="T118" fmla="*/ 0 h 1468"/>
                    <a:gd name="T119" fmla="*/ 414 w 414"/>
                    <a:gd name="T120" fmla="*/ 1468 h 14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14" h="1468">
                      <a:moveTo>
                        <a:pt x="414" y="1"/>
                      </a:moveTo>
                      <a:lnTo>
                        <a:pt x="398" y="48"/>
                      </a:lnTo>
                      <a:lnTo>
                        <a:pt x="382" y="93"/>
                      </a:lnTo>
                      <a:lnTo>
                        <a:pt x="366" y="139"/>
                      </a:lnTo>
                      <a:lnTo>
                        <a:pt x="351" y="185"/>
                      </a:lnTo>
                      <a:lnTo>
                        <a:pt x="336" y="231"/>
                      </a:lnTo>
                      <a:lnTo>
                        <a:pt x="320" y="277"/>
                      </a:lnTo>
                      <a:lnTo>
                        <a:pt x="305" y="323"/>
                      </a:lnTo>
                      <a:lnTo>
                        <a:pt x="290" y="369"/>
                      </a:lnTo>
                      <a:lnTo>
                        <a:pt x="276" y="415"/>
                      </a:lnTo>
                      <a:lnTo>
                        <a:pt x="261" y="461"/>
                      </a:lnTo>
                      <a:lnTo>
                        <a:pt x="246" y="507"/>
                      </a:lnTo>
                      <a:lnTo>
                        <a:pt x="231" y="553"/>
                      </a:lnTo>
                      <a:lnTo>
                        <a:pt x="216" y="601"/>
                      </a:lnTo>
                      <a:lnTo>
                        <a:pt x="202" y="647"/>
                      </a:lnTo>
                      <a:lnTo>
                        <a:pt x="187" y="693"/>
                      </a:lnTo>
                      <a:lnTo>
                        <a:pt x="173" y="739"/>
                      </a:lnTo>
                      <a:lnTo>
                        <a:pt x="162" y="772"/>
                      </a:lnTo>
                      <a:lnTo>
                        <a:pt x="152" y="805"/>
                      </a:lnTo>
                      <a:lnTo>
                        <a:pt x="141" y="838"/>
                      </a:lnTo>
                      <a:lnTo>
                        <a:pt x="131" y="871"/>
                      </a:lnTo>
                      <a:lnTo>
                        <a:pt x="121" y="905"/>
                      </a:lnTo>
                      <a:lnTo>
                        <a:pt x="110" y="937"/>
                      </a:lnTo>
                      <a:lnTo>
                        <a:pt x="99" y="970"/>
                      </a:lnTo>
                      <a:lnTo>
                        <a:pt x="87" y="1003"/>
                      </a:lnTo>
                      <a:lnTo>
                        <a:pt x="78" y="1030"/>
                      </a:lnTo>
                      <a:lnTo>
                        <a:pt x="69" y="1058"/>
                      </a:lnTo>
                      <a:lnTo>
                        <a:pt x="60" y="1086"/>
                      </a:lnTo>
                      <a:lnTo>
                        <a:pt x="50" y="1113"/>
                      </a:lnTo>
                      <a:lnTo>
                        <a:pt x="42" y="1141"/>
                      </a:lnTo>
                      <a:lnTo>
                        <a:pt x="34" y="1169"/>
                      </a:lnTo>
                      <a:lnTo>
                        <a:pt x="26" y="1196"/>
                      </a:lnTo>
                      <a:lnTo>
                        <a:pt x="19" y="1225"/>
                      </a:lnTo>
                      <a:lnTo>
                        <a:pt x="8" y="1283"/>
                      </a:lnTo>
                      <a:lnTo>
                        <a:pt x="0" y="1344"/>
                      </a:lnTo>
                      <a:lnTo>
                        <a:pt x="1" y="1404"/>
                      </a:lnTo>
                      <a:lnTo>
                        <a:pt x="11" y="1462"/>
                      </a:lnTo>
                      <a:lnTo>
                        <a:pt x="17" y="1468"/>
                      </a:lnTo>
                      <a:lnTo>
                        <a:pt x="24" y="1464"/>
                      </a:lnTo>
                      <a:lnTo>
                        <a:pt x="30" y="1457"/>
                      </a:lnTo>
                      <a:lnTo>
                        <a:pt x="32" y="1449"/>
                      </a:lnTo>
                      <a:lnTo>
                        <a:pt x="37" y="1389"/>
                      </a:lnTo>
                      <a:lnTo>
                        <a:pt x="44" y="1330"/>
                      </a:lnTo>
                      <a:lnTo>
                        <a:pt x="54" y="1272"/>
                      </a:lnTo>
                      <a:lnTo>
                        <a:pt x="67" y="1216"/>
                      </a:lnTo>
                      <a:lnTo>
                        <a:pt x="80" y="1159"/>
                      </a:lnTo>
                      <a:lnTo>
                        <a:pt x="96" y="1103"/>
                      </a:lnTo>
                      <a:lnTo>
                        <a:pt x="115" y="1047"/>
                      </a:lnTo>
                      <a:lnTo>
                        <a:pt x="133" y="990"/>
                      </a:lnTo>
                      <a:lnTo>
                        <a:pt x="144" y="958"/>
                      </a:lnTo>
                      <a:lnTo>
                        <a:pt x="154" y="926"/>
                      </a:lnTo>
                      <a:lnTo>
                        <a:pt x="164" y="893"/>
                      </a:lnTo>
                      <a:lnTo>
                        <a:pt x="174" y="861"/>
                      </a:lnTo>
                      <a:lnTo>
                        <a:pt x="183" y="829"/>
                      </a:lnTo>
                      <a:lnTo>
                        <a:pt x="192" y="796"/>
                      </a:lnTo>
                      <a:lnTo>
                        <a:pt x="201" y="764"/>
                      </a:lnTo>
                      <a:lnTo>
                        <a:pt x="211" y="732"/>
                      </a:lnTo>
                      <a:lnTo>
                        <a:pt x="223" y="686"/>
                      </a:lnTo>
                      <a:lnTo>
                        <a:pt x="235" y="641"/>
                      </a:lnTo>
                      <a:lnTo>
                        <a:pt x="247" y="595"/>
                      </a:lnTo>
                      <a:lnTo>
                        <a:pt x="259" y="549"/>
                      </a:lnTo>
                      <a:lnTo>
                        <a:pt x="270" y="503"/>
                      </a:lnTo>
                      <a:lnTo>
                        <a:pt x="283" y="457"/>
                      </a:lnTo>
                      <a:lnTo>
                        <a:pt x="295" y="411"/>
                      </a:lnTo>
                      <a:lnTo>
                        <a:pt x="307" y="364"/>
                      </a:lnTo>
                      <a:lnTo>
                        <a:pt x="319" y="319"/>
                      </a:lnTo>
                      <a:lnTo>
                        <a:pt x="331" y="273"/>
                      </a:lnTo>
                      <a:lnTo>
                        <a:pt x="344" y="227"/>
                      </a:lnTo>
                      <a:lnTo>
                        <a:pt x="358" y="182"/>
                      </a:lnTo>
                      <a:lnTo>
                        <a:pt x="372" y="136"/>
                      </a:lnTo>
                      <a:lnTo>
                        <a:pt x="386" y="91"/>
                      </a:lnTo>
                      <a:lnTo>
                        <a:pt x="399" y="46"/>
                      </a:lnTo>
                      <a:lnTo>
                        <a:pt x="414" y="1"/>
                      </a:lnTo>
                      <a:lnTo>
                        <a:pt x="414" y="0"/>
                      </a:lnTo>
                      <a:lnTo>
                        <a:pt x="4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9" name="Freeform 19"/>
                <p:cNvSpPr>
                  <a:spLocks/>
                </p:cNvSpPr>
                <p:nvPr/>
              </p:nvSpPr>
              <p:spPr bwMode="auto">
                <a:xfrm rot="-2279333">
                  <a:off x="338" y="2899"/>
                  <a:ext cx="470" cy="35"/>
                </a:xfrm>
                <a:custGeom>
                  <a:avLst/>
                  <a:gdLst>
                    <a:gd name="T0" fmla="*/ 1 w 940"/>
                    <a:gd name="T1" fmla="*/ 1 h 70"/>
                    <a:gd name="T2" fmla="*/ 1 w 940"/>
                    <a:gd name="T3" fmla="*/ 1 h 70"/>
                    <a:gd name="T4" fmla="*/ 1 w 940"/>
                    <a:gd name="T5" fmla="*/ 1 h 70"/>
                    <a:gd name="T6" fmla="*/ 1 w 940"/>
                    <a:gd name="T7" fmla="*/ 1 h 70"/>
                    <a:gd name="T8" fmla="*/ 1 w 940"/>
                    <a:gd name="T9" fmla="*/ 1 h 70"/>
                    <a:gd name="T10" fmla="*/ 1 w 940"/>
                    <a:gd name="T11" fmla="*/ 1 h 70"/>
                    <a:gd name="T12" fmla="*/ 1 w 940"/>
                    <a:gd name="T13" fmla="*/ 1 h 70"/>
                    <a:gd name="T14" fmla="*/ 1 w 940"/>
                    <a:gd name="T15" fmla="*/ 1 h 70"/>
                    <a:gd name="T16" fmla="*/ 1 w 940"/>
                    <a:gd name="T17" fmla="*/ 1 h 70"/>
                    <a:gd name="T18" fmla="*/ 1 w 940"/>
                    <a:gd name="T19" fmla="*/ 1 h 70"/>
                    <a:gd name="T20" fmla="*/ 1 w 940"/>
                    <a:gd name="T21" fmla="*/ 1 h 70"/>
                    <a:gd name="T22" fmla="*/ 1 w 940"/>
                    <a:gd name="T23" fmla="*/ 1 h 70"/>
                    <a:gd name="T24" fmla="*/ 1 w 940"/>
                    <a:gd name="T25" fmla="*/ 1 h 70"/>
                    <a:gd name="T26" fmla="*/ 1 w 940"/>
                    <a:gd name="T27" fmla="*/ 1 h 70"/>
                    <a:gd name="T28" fmla="*/ 1 w 940"/>
                    <a:gd name="T29" fmla="*/ 1 h 70"/>
                    <a:gd name="T30" fmla="*/ 1 w 940"/>
                    <a:gd name="T31" fmla="*/ 1 h 70"/>
                    <a:gd name="T32" fmla="*/ 1 w 940"/>
                    <a:gd name="T33" fmla="*/ 1 h 70"/>
                    <a:gd name="T34" fmla="*/ 1 w 940"/>
                    <a:gd name="T35" fmla="*/ 1 h 70"/>
                    <a:gd name="T36" fmla="*/ 1 w 940"/>
                    <a:gd name="T37" fmla="*/ 1 h 70"/>
                    <a:gd name="T38" fmla="*/ 1 w 940"/>
                    <a:gd name="T39" fmla="*/ 1 h 70"/>
                    <a:gd name="T40" fmla="*/ 1 w 940"/>
                    <a:gd name="T41" fmla="*/ 1 h 70"/>
                    <a:gd name="T42" fmla="*/ 1 w 940"/>
                    <a:gd name="T43" fmla="*/ 1 h 70"/>
                    <a:gd name="T44" fmla="*/ 1 w 940"/>
                    <a:gd name="T45" fmla="*/ 1 h 70"/>
                    <a:gd name="T46" fmla="*/ 1 w 940"/>
                    <a:gd name="T47" fmla="*/ 1 h 70"/>
                    <a:gd name="T48" fmla="*/ 1 w 940"/>
                    <a:gd name="T49" fmla="*/ 1 h 70"/>
                    <a:gd name="T50" fmla="*/ 1 w 940"/>
                    <a:gd name="T51" fmla="*/ 1 h 70"/>
                    <a:gd name="T52" fmla="*/ 1 w 940"/>
                    <a:gd name="T53" fmla="*/ 1 h 70"/>
                    <a:gd name="T54" fmla="*/ 1 w 940"/>
                    <a:gd name="T55" fmla="*/ 1 h 70"/>
                    <a:gd name="T56" fmla="*/ 1 w 940"/>
                    <a:gd name="T57" fmla="*/ 1 h 70"/>
                    <a:gd name="T58" fmla="*/ 1 w 940"/>
                    <a:gd name="T59" fmla="*/ 1 h 70"/>
                    <a:gd name="T60" fmla="*/ 1 w 940"/>
                    <a:gd name="T61" fmla="*/ 1 h 70"/>
                    <a:gd name="T62" fmla="*/ 1 w 940"/>
                    <a:gd name="T63" fmla="*/ 1 h 70"/>
                    <a:gd name="T64" fmla="*/ 1 w 940"/>
                    <a:gd name="T65" fmla="*/ 1 h 70"/>
                    <a:gd name="T66" fmla="*/ 1 w 940"/>
                    <a:gd name="T67" fmla="*/ 1 h 70"/>
                    <a:gd name="T68" fmla="*/ 1 w 940"/>
                    <a:gd name="T69" fmla="*/ 1 h 70"/>
                    <a:gd name="T70" fmla="*/ 1 w 940"/>
                    <a:gd name="T71" fmla="*/ 1 h 70"/>
                    <a:gd name="T72" fmla="*/ 1 w 940"/>
                    <a:gd name="T73" fmla="*/ 1 h 70"/>
                    <a:gd name="T74" fmla="*/ 1 w 940"/>
                    <a:gd name="T75" fmla="*/ 1 h 70"/>
                    <a:gd name="T76" fmla="*/ 1 w 940"/>
                    <a:gd name="T77" fmla="*/ 1 h 70"/>
                    <a:gd name="T78" fmla="*/ 1 w 940"/>
                    <a:gd name="T79" fmla="*/ 0 h 70"/>
                    <a:gd name="T80" fmla="*/ 1 w 940"/>
                    <a:gd name="T81" fmla="*/ 0 h 70"/>
                    <a:gd name="T82" fmla="*/ 1 w 940"/>
                    <a:gd name="T83" fmla="*/ 1 h 70"/>
                    <a:gd name="T84" fmla="*/ 1 w 940"/>
                    <a:gd name="T85" fmla="*/ 1 h 70"/>
                    <a:gd name="T86" fmla="*/ 1 w 940"/>
                    <a:gd name="T87" fmla="*/ 1 h 70"/>
                    <a:gd name="T88" fmla="*/ 1 w 940"/>
                    <a:gd name="T89" fmla="*/ 1 h 70"/>
                    <a:gd name="T90" fmla="*/ 1 w 940"/>
                    <a:gd name="T91" fmla="*/ 1 h 70"/>
                    <a:gd name="T92" fmla="*/ 0 w 940"/>
                    <a:gd name="T93" fmla="*/ 1 h 70"/>
                    <a:gd name="T94" fmla="*/ 0 w 940"/>
                    <a:gd name="T95" fmla="*/ 1 h 70"/>
                    <a:gd name="T96" fmla="*/ 0 w 940"/>
                    <a:gd name="T97" fmla="*/ 1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0"/>
                    <a:gd name="T148" fmla="*/ 0 h 70"/>
                    <a:gd name="T149" fmla="*/ 940 w 940"/>
                    <a:gd name="T150" fmla="*/ 70 h 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0" h="70">
                      <a:moveTo>
                        <a:pt x="0" y="64"/>
                      </a:moveTo>
                      <a:lnTo>
                        <a:pt x="12" y="46"/>
                      </a:lnTo>
                      <a:lnTo>
                        <a:pt x="24" y="34"/>
                      </a:lnTo>
                      <a:lnTo>
                        <a:pt x="39" y="26"/>
                      </a:lnTo>
                      <a:lnTo>
                        <a:pt x="54" y="21"/>
                      </a:lnTo>
                      <a:lnTo>
                        <a:pt x="70" y="19"/>
                      </a:lnTo>
                      <a:lnTo>
                        <a:pt x="88" y="20"/>
                      </a:lnTo>
                      <a:lnTo>
                        <a:pt x="105" y="21"/>
                      </a:lnTo>
                      <a:lnTo>
                        <a:pt x="122" y="22"/>
                      </a:lnTo>
                      <a:lnTo>
                        <a:pt x="132" y="23"/>
                      </a:lnTo>
                      <a:lnTo>
                        <a:pt x="152" y="24"/>
                      </a:lnTo>
                      <a:lnTo>
                        <a:pt x="181" y="27"/>
                      </a:lnTo>
                      <a:lnTo>
                        <a:pt x="218" y="29"/>
                      </a:lnTo>
                      <a:lnTo>
                        <a:pt x="259" y="32"/>
                      </a:lnTo>
                      <a:lnTo>
                        <a:pt x="306" y="36"/>
                      </a:lnTo>
                      <a:lnTo>
                        <a:pt x="357" y="39"/>
                      </a:lnTo>
                      <a:lnTo>
                        <a:pt x="410" y="43"/>
                      </a:lnTo>
                      <a:lnTo>
                        <a:pt x="463" y="46"/>
                      </a:lnTo>
                      <a:lnTo>
                        <a:pt x="516" y="50"/>
                      </a:lnTo>
                      <a:lnTo>
                        <a:pt x="567" y="53"/>
                      </a:lnTo>
                      <a:lnTo>
                        <a:pt x="615" y="57"/>
                      </a:lnTo>
                      <a:lnTo>
                        <a:pt x="658" y="59"/>
                      </a:lnTo>
                      <a:lnTo>
                        <a:pt x="696" y="61"/>
                      </a:lnTo>
                      <a:lnTo>
                        <a:pt x="727" y="64"/>
                      </a:lnTo>
                      <a:lnTo>
                        <a:pt x="749" y="65"/>
                      </a:lnTo>
                      <a:lnTo>
                        <a:pt x="760" y="66"/>
                      </a:lnTo>
                      <a:lnTo>
                        <a:pt x="772" y="66"/>
                      </a:lnTo>
                      <a:lnTo>
                        <a:pt x="783" y="67"/>
                      </a:lnTo>
                      <a:lnTo>
                        <a:pt x="795" y="67"/>
                      </a:lnTo>
                      <a:lnTo>
                        <a:pt x="806" y="68"/>
                      </a:lnTo>
                      <a:lnTo>
                        <a:pt x="818" y="68"/>
                      </a:lnTo>
                      <a:lnTo>
                        <a:pt x="829" y="69"/>
                      </a:lnTo>
                      <a:lnTo>
                        <a:pt x="841" y="69"/>
                      </a:lnTo>
                      <a:lnTo>
                        <a:pt x="852" y="69"/>
                      </a:lnTo>
                      <a:lnTo>
                        <a:pt x="864" y="70"/>
                      </a:lnTo>
                      <a:lnTo>
                        <a:pt x="875" y="70"/>
                      </a:lnTo>
                      <a:lnTo>
                        <a:pt x="887" y="70"/>
                      </a:lnTo>
                      <a:lnTo>
                        <a:pt x="898" y="69"/>
                      </a:lnTo>
                      <a:lnTo>
                        <a:pt x="910" y="69"/>
                      </a:lnTo>
                      <a:lnTo>
                        <a:pt x="922" y="69"/>
                      </a:lnTo>
                      <a:lnTo>
                        <a:pt x="933" y="68"/>
                      </a:lnTo>
                      <a:lnTo>
                        <a:pt x="937" y="67"/>
                      </a:lnTo>
                      <a:lnTo>
                        <a:pt x="939" y="64"/>
                      </a:lnTo>
                      <a:lnTo>
                        <a:pt x="940" y="61"/>
                      </a:lnTo>
                      <a:lnTo>
                        <a:pt x="938" y="60"/>
                      </a:lnTo>
                      <a:lnTo>
                        <a:pt x="905" y="57"/>
                      </a:lnTo>
                      <a:lnTo>
                        <a:pt x="873" y="54"/>
                      </a:lnTo>
                      <a:lnTo>
                        <a:pt x="841" y="51"/>
                      </a:lnTo>
                      <a:lnTo>
                        <a:pt x="809" y="49"/>
                      </a:lnTo>
                      <a:lnTo>
                        <a:pt x="776" y="46"/>
                      </a:lnTo>
                      <a:lnTo>
                        <a:pt x="744" y="43"/>
                      </a:lnTo>
                      <a:lnTo>
                        <a:pt x="712" y="40"/>
                      </a:lnTo>
                      <a:lnTo>
                        <a:pt x="680" y="38"/>
                      </a:lnTo>
                      <a:lnTo>
                        <a:pt x="647" y="36"/>
                      </a:lnTo>
                      <a:lnTo>
                        <a:pt x="615" y="34"/>
                      </a:lnTo>
                      <a:lnTo>
                        <a:pt x="583" y="30"/>
                      </a:lnTo>
                      <a:lnTo>
                        <a:pt x="551" y="28"/>
                      </a:lnTo>
                      <a:lnTo>
                        <a:pt x="518" y="26"/>
                      </a:lnTo>
                      <a:lnTo>
                        <a:pt x="486" y="23"/>
                      </a:lnTo>
                      <a:lnTo>
                        <a:pt x="454" y="21"/>
                      </a:lnTo>
                      <a:lnTo>
                        <a:pt x="422" y="19"/>
                      </a:lnTo>
                      <a:lnTo>
                        <a:pt x="405" y="17"/>
                      </a:lnTo>
                      <a:lnTo>
                        <a:pt x="389" y="16"/>
                      </a:lnTo>
                      <a:lnTo>
                        <a:pt x="373" y="15"/>
                      </a:lnTo>
                      <a:lnTo>
                        <a:pt x="358" y="14"/>
                      </a:lnTo>
                      <a:lnTo>
                        <a:pt x="342" y="12"/>
                      </a:lnTo>
                      <a:lnTo>
                        <a:pt x="326" y="11"/>
                      </a:lnTo>
                      <a:lnTo>
                        <a:pt x="310" y="9"/>
                      </a:lnTo>
                      <a:lnTo>
                        <a:pt x="295" y="8"/>
                      </a:lnTo>
                      <a:lnTo>
                        <a:pt x="279" y="7"/>
                      </a:lnTo>
                      <a:lnTo>
                        <a:pt x="263" y="6"/>
                      </a:lnTo>
                      <a:lnTo>
                        <a:pt x="247" y="6"/>
                      </a:lnTo>
                      <a:lnTo>
                        <a:pt x="232" y="5"/>
                      </a:lnTo>
                      <a:lnTo>
                        <a:pt x="215" y="4"/>
                      </a:lnTo>
                      <a:lnTo>
                        <a:pt x="199" y="2"/>
                      </a:lnTo>
                      <a:lnTo>
                        <a:pt x="184" y="2"/>
                      </a:lnTo>
                      <a:lnTo>
                        <a:pt x="168" y="1"/>
                      </a:lnTo>
                      <a:lnTo>
                        <a:pt x="160" y="1"/>
                      </a:lnTo>
                      <a:lnTo>
                        <a:pt x="151" y="0"/>
                      </a:lnTo>
                      <a:lnTo>
                        <a:pt x="143" y="0"/>
                      </a:lnTo>
                      <a:lnTo>
                        <a:pt x="135" y="0"/>
                      </a:lnTo>
                      <a:lnTo>
                        <a:pt x="126" y="0"/>
                      </a:lnTo>
                      <a:lnTo>
                        <a:pt x="117" y="0"/>
                      </a:lnTo>
                      <a:lnTo>
                        <a:pt x="108" y="1"/>
                      </a:lnTo>
                      <a:lnTo>
                        <a:pt x="100" y="1"/>
                      </a:lnTo>
                      <a:lnTo>
                        <a:pt x="81" y="2"/>
                      </a:lnTo>
                      <a:lnTo>
                        <a:pt x="63" y="5"/>
                      </a:lnTo>
                      <a:lnTo>
                        <a:pt x="50" y="7"/>
                      </a:lnTo>
                      <a:lnTo>
                        <a:pt x="37" y="13"/>
                      </a:lnTo>
                      <a:lnTo>
                        <a:pt x="25" y="20"/>
                      </a:lnTo>
                      <a:lnTo>
                        <a:pt x="16" y="31"/>
                      </a:lnTo>
                      <a:lnTo>
                        <a:pt x="7" y="45"/>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0" name="Freeform 20"/>
                <p:cNvSpPr>
                  <a:spLocks/>
                </p:cNvSpPr>
                <p:nvPr/>
              </p:nvSpPr>
              <p:spPr bwMode="auto">
                <a:xfrm rot="-2279333">
                  <a:off x="851" y="2777"/>
                  <a:ext cx="233" cy="761"/>
                </a:xfrm>
                <a:custGeom>
                  <a:avLst/>
                  <a:gdLst>
                    <a:gd name="T0" fmla="*/ 0 w 467"/>
                    <a:gd name="T1" fmla="*/ 1 h 1522"/>
                    <a:gd name="T2" fmla="*/ 0 w 467"/>
                    <a:gd name="T3" fmla="*/ 1 h 1522"/>
                    <a:gd name="T4" fmla="*/ 0 w 467"/>
                    <a:gd name="T5" fmla="*/ 1 h 1522"/>
                    <a:gd name="T6" fmla="*/ 0 w 467"/>
                    <a:gd name="T7" fmla="*/ 1 h 1522"/>
                    <a:gd name="T8" fmla="*/ 0 w 467"/>
                    <a:gd name="T9" fmla="*/ 1 h 1522"/>
                    <a:gd name="T10" fmla="*/ 0 w 467"/>
                    <a:gd name="T11" fmla="*/ 1 h 1522"/>
                    <a:gd name="T12" fmla="*/ 0 w 467"/>
                    <a:gd name="T13" fmla="*/ 1 h 1522"/>
                    <a:gd name="T14" fmla="*/ 0 w 467"/>
                    <a:gd name="T15" fmla="*/ 1 h 1522"/>
                    <a:gd name="T16" fmla="*/ 0 w 467"/>
                    <a:gd name="T17" fmla="*/ 1 h 1522"/>
                    <a:gd name="T18" fmla="*/ 0 w 467"/>
                    <a:gd name="T19" fmla="*/ 1 h 1522"/>
                    <a:gd name="T20" fmla="*/ 0 w 467"/>
                    <a:gd name="T21" fmla="*/ 1 h 1522"/>
                    <a:gd name="T22" fmla="*/ 0 w 467"/>
                    <a:gd name="T23" fmla="*/ 1 h 1522"/>
                    <a:gd name="T24" fmla="*/ 0 w 467"/>
                    <a:gd name="T25" fmla="*/ 1 h 1522"/>
                    <a:gd name="T26" fmla="*/ 0 w 467"/>
                    <a:gd name="T27" fmla="*/ 1 h 1522"/>
                    <a:gd name="T28" fmla="*/ 0 w 467"/>
                    <a:gd name="T29" fmla="*/ 1 h 1522"/>
                    <a:gd name="T30" fmla="*/ 0 w 467"/>
                    <a:gd name="T31" fmla="*/ 1 h 1522"/>
                    <a:gd name="T32" fmla="*/ 0 w 467"/>
                    <a:gd name="T33" fmla="*/ 1 h 1522"/>
                    <a:gd name="T34" fmla="*/ 0 w 467"/>
                    <a:gd name="T35" fmla="*/ 1 h 1522"/>
                    <a:gd name="T36" fmla="*/ 0 w 467"/>
                    <a:gd name="T37" fmla="*/ 1 h 1522"/>
                    <a:gd name="T38" fmla="*/ 0 w 467"/>
                    <a:gd name="T39" fmla="*/ 1 h 1522"/>
                    <a:gd name="T40" fmla="*/ 0 w 467"/>
                    <a:gd name="T41" fmla="*/ 1 h 1522"/>
                    <a:gd name="T42" fmla="*/ 0 w 467"/>
                    <a:gd name="T43" fmla="*/ 1 h 1522"/>
                    <a:gd name="T44" fmla="*/ 0 w 467"/>
                    <a:gd name="T45" fmla="*/ 1 h 1522"/>
                    <a:gd name="T46" fmla="*/ 0 w 467"/>
                    <a:gd name="T47" fmla="*/ 1 h 1522"/>
                    <a:gd name="T48" fmla="*/ 0 w 467"/>
                    <a:gd name="T49" fmla="*/ 1 h 1522"/>
                    <a:gd name="T50" fmla="*/ 0 w 467"/>
                    <a:gd name="T51" fmla="*/ 1 h 1522"/>
                    <a:gd name="T52" fmla="*/ 0 w 467"/>
                    <a:gd name="T53" fmla="*/ 1 h 1522"/>
                    <a:gd name="T54" fmla="*/ 0 w 467"/>
                    <a:gd name="T55" fmla="*/ 1 h 1522"/>
                    <a:gd name="T56" fmla="*/ 0 w 467"/>
                    <a:gd name="T57" fmla="*/ 1 h 1522"/>
                    <a:gd name="T58" fmla="*/ 0 w 467"/>
                    <a:gd name="T59" fmla="*/ 1 h 1522"/>
                    <a:gd name="T60" fmla="*/ 0 w 467"/>
                    <a:gd name="T61" fmla="*/ 1 h 1522"/>
                    <a:gd name="T62" fmla="*/ 0 w 467"/>
                    <a:gd name="T63" fmla="*/ 1 h 1522"/>
                    <a:gd name="T64" fmla="*/ 0 w 467"/>
                    <a:gd name="T65" fmla="*/ 1 h 1522"/>
                    <a:gd name="T66" fmla="*/ 0 w 467"/>
                    <a:gd name="T67" fmla="*/ 1 h 1522"/>
                    <a:gd name="T68" fmla="*/ 0 w 467"/>
                    <a:gd name="T69" fmla="*/ 1 h 1522"/>
                    <a:gd name="T70" fmla="*/ 0 w 467"/>
                    <a:gd name="T71" fmla="*/ 1 h 15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7"/>
                    <a:gd name="T109" fmla="*/ 0 h 1522"/>
                    <a:gd name="T110" fmla="*/ 467 w 467"/>
                    <a:gd name="T111" fmla="*/ 1522 h 15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7" h="1522">
                      <a:moveTo>
                        <a:pt x="412" y="207"/>
                      </a:moveTo>
                      <a:lnTo>
                        <a:pt x="399" y="260"/>
                      </a:lnTo>
                      <a:lnTo>
                        <a:pt x="384" y="312"/>
                      </a:lnTo>
                      <a:lnTo>
                        <a:pt x="369" y="365"/>
                      </a:lnTo>
                      <a:lnTo>
                        <a:pt x="354" y="418"/>
                      </a:lnTo>
                      <a:lnTo>
                        <a:pt x="339" y="471"/>
                      </a:lnTo>
                      <a:lnTo>
                        <a:pt x="324" y="523"/>
                      </a:lnTo>
                      <a:lnTo>
                        <a:pt x="309" y="576"/>
                      </a:lnTo>
                      <a:lnTo>
                        <a:pt x="294" y="629"/>
                      </a:lnTo>
                      <a:lnTo>
                        <a:pt x="272" y="708"/>
                      </a:lnTo>
                      <a:lnTo>
                        <a:pt x="250" y="787"/>
                      </a:lnTo>
                      <a:lnTo>
                        <a:pt x="228" y="866"/>
                      </a:lnTo>
                      <a:lnTo>
                        <a:pt x="207" y="946"/>
                      </a:lnTo>
                      <a:lnTo>
                        <a:pt x="187" y="1024"/>
                      </a:lnTo>
                      <a:lnTo>
                        <a:pt x="166" y="1104"/>
                      </a:lnTo>
                      <a:lnTo>
                        <a:pt x="146" y="1183"/>
                      </a:lnTo>
                      <a:lnTo>
                        <a:pt x="127" y="1263"/>
                      </a:lnTo>
                      <a:lnTo>
                        <a:pt x="117" y="1296"/>
                      </a:lnTo>
                      <a:lnTo>
                        <a:pt x="108" y="1328"/>
                      </a:lnTo>
                      <a:lnTo>
                        <a:pt x="96" y="1362"/>
                      </a:lnTo>
                      <a:lnTo>
                        <a:pt x="83" y="1393"/>
                      </a:lnTo>
                      <a:lnTo>
                        <a:pt x="67" y="1424"/>
                      </a:lnTo>
                      <a:lnTo>
                        <a:pt x="48" y="1453"/>
                      </a:lnTo>
                      <a:lnTo>
                        <a:pt x="28" y="1480"/>
                      </a:lnTo>
                      <a:lnTo>
                        <a:pt x="5" y="1504"/>
                      </a:lnTo>
                      <a:lnTo>
                        <a:pt x="1" y="1510"/>
                      </a:lnTo>
                      <a:lnTo>
                        <a:pt x="0" y="1517"/>
                      </a:lnTo>
                      <a:lnTo>
                        <a:pt x="2" y="1522"/>
                      </a:lnTo>
                      <a:lnTo>
                        <a:pt x="9" y="1521"/>
                      </a:lnTo>
                      <a:lnTo>
                        <a:pt x="50" y="1489"/>
                      </a:lnTo>
                      <a:lnTo>
                        <a:pt x="82" y="1454"/>
                      </a:lnTo>
                      <a:lnTo>
                        <a:pt x="109" y="1412"/>
                      </a:lnTo>
                      <a:lnTo>
                        <a:pt x="131" y="1369"/>
                      </a:lnTo>
                      <a:lnTo>
                        <a:pt x="149" y="1322"/>
                      </a:lnTo>
                      <a:lnTo>
                        <a:pt x="164" y="1274"/>
                      </a:lnTo>
                      <a:lnTo>
                        <a:pt x="176" y="1226"/>
                      </a:lnTo>
                      <a:lnTo>
                        <a:pt x="188" y="1178"/>
                      </a:lnTo>
                      <a:lnTo>
                        <a:pt x="197" y="1143"/>
                      </a:lnTo>
                      <a:lnTo>
                        <a:pt x="205" y="1108"/>
                      </a:lnTo>
                      <a:lnTo>
                        <a:pt x="214" y="1072"/>
                      </a:lnTo>
                      <a:lnTo>
                        <a:pt x="223" y="1037"/>
                      </a:lnTo>
                      <a:lnTo>
                        <a:pt x="232" y="1002"/>
                      </a:lnTo>
                      <a:lnTo>
                        <a:pt x="241" y="966"/>
                      </a:lnTo>
                      <a:lnTo>
                        <a:pt x="249" y="932"/>
                      </a:lnTo>
                      <a:lnTo>
                        <a:pt x="258" y="896"/>
                      </a:lnTo>
                      <a:lnTo>
                        <a:pt x="270" y="845"/>
                      </a:lnTo>
                      <a:lnTo>
                        <a:pt x="282" y="795"/>
                      </a:lnTo>
                      <a:lnTo>
                        <a:pt x="294" y="744"/>
                      </a:lnTo>
                      <a:lnTo>
                        <a:pt x="306" y="693"/>
                      </a:lnTo>
                      <a:lnTo>
                        <a:pt x="318" y="643"/>
                      </a:lnTo>
                      <a:lnTo>
                        <a:pt x="329" y="592"/>
                      </a:lnTo>
                      <a:lnTo>
                        <a:pt x="342" y="541"/>
                      </a:lnTo>
                      <a:lnTo>
                        <a:pt x="354" y="491"/>
                      </a:lnTo>
                      <a:lnTo>
                        <a:pt x="365" y="440"/>
                      </a:lnTo>
                      <a:lnTo>
                        <a:pt x="377" y="389"/>
                      </a:lnTo>
                      <a:lnTo>
                        <a:pt x="389" y="338"/>
                      </a:lnTo>
                      <a:lnTo>
                        <a:pt x="401" y="288"/>
                      </a:lnTo>
                      <a:lnTo>
                        <a:pt x="412" y="237"/>
                      </a:lnTo>
                      <a:lnTo>
                        <a:pt x="424" y="186"/>
                      </a:lnTo>
                      <a:lnTo>
                        <a:pt x="437" y="136"/>
                      </a:lnTo>
                      <a:lnTo>
                        <a:pt x="448" y="85"/>
                      </a:lnTo>
                      <a:lnTo>
                        <a:pt x="454" y="60"/>
                      </a:lnTo>
                      <a:lnTo>
                        <a:pt x="460" y="32"/>
                      </a:lnTo>
                      <a:lnTo>
                        <a:pt x="464" y="9"/>
                      </a:lnTo>
                      <a:lnTo>
                        <a:pt x="467" y="0"/>
                      </a:lnTo>
                      <a:lnTo>
                        <a:pt x="464" y="7"/>
                      </a:lnTo>
                      <a:lnTo>
                        <a:pt x="460" y="25"/>
                      </a:lnTo>
                      <a:lnTo>
                        <a:pt x="453" y="53"/>
                      </a:lnTo>
                      <a:lnTo>
                        <a:pt x="445" y="85"/>
                      </a:lnTo>
                      <a:lnTo>
                        <a:pt x="435" y="120"/>
                      </a:lnTo>
                      <a:lnTo>
                        <a:pt x="426" y="154"/>
                      </a:lnTo>
                      <a:lnTo>
                        <a:pt x="418" y="184"/>
                      </a:lnTo>
                      <a:lnTo>
                        <a:pt x="4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1" name="Freeform 21"/>
                <p:cNvSpPr>
                  <a:spLocks/>
                </p:cNvSpPr>
                <p:nvPr/>
              </p:nvSpPr>
              <p:spPr bwMode="auto">
                <a:xfrm rot="-2279333">
                  <a:off x="813" y="2764"/>
                  <a:ext cx="190" cy="718"/>
                </a:xfrm>
                <a:custGeom>
                  <a:avLst/>
                  <a:gdLst>
                    <a:gd name="T0" fmla="*/ 1 w 380"/>
                    <a:gd name="T1" fmla="*/ 1 h 1435"/>
                    <a:gd name="T2" fmla="*/ 1 w 380"/>
                    <a:gd name="T3" fmla="*/ 1 h 1435"/>
                    <a:gd name="T4" fmla="*/ 1 w 380"/>
                    <a:gd name="T5" fmla="*/ 1 h 1435"/>
                    <a:gd name="T6" fmla="*/ 1 w 380"/>
                    <a:gd name="T7" fmla="*/ 1 h 1435"/>
                    <a:gd name="T8" fmla="*/ 1 w 380"/>
                    <a:gd name="T9" fmla="*/ 1 h 1435"/>
                    <a:gd name="T10" fmla="*/ 1 w 380"/>
                    <a:gd name="T11" fmla="*/ 1 h 1435"/>
                    <a:gd name="T12" fmla="*/ 1 w 380"/>
                    <a:gd name="T13" fmla="*/ 1 h 1435"/>
                    <a:gd name="T14" fmla="*/ 1 w 380"/>
                    <a:gd name="T15" fmla="*/ 1 h 1435"/>
                    <a:gd name="T16" fmla="*/ 1 w 380"/>
                    <a:gd name="T17" fmla="*/ 1 h 1435"/>
                    <a:gd name="T18" fmla="*/ 1 w 380"/>
                    <a:gd name="T19" fmla="*/ 1 h 1435"/>
                    <a:gd name="T20" fmla="*/ 1 w 380"/>
                    <a:gd name="T21" fmla="*/ 1 h 1435"/>
                    <a:gd name="T22" fmla="*/ 1 w 380"/>
                    <a:gd name="T23" fmla="*/ 1 h 1435"/>
                    <a:gd name="T24" fmla="*/ 1 w 380"/>
                    <a:gd name="T25" fmla="*/ 1 h 1435"/>
                    <a:gd name="T26" fmla="*/ 1 w 380"/>
                    <a:gd name="T27" fmla="*/ 1 h 1435"/>
                    <a:gd name="T28" fmla="*/ 1 w 380"/>
                    <a:gd name="T29" fmla="*/ 1 h 1435"/>
                    <a:gd name="T30" fmla="*/ 1 w 380"/>
                    <a:gd name="T31" fmla="*/ 1 h 1435"/>
                    <a:gd name="T32" fmla="*/ 0 w 380"/>
                    <a:gd name="T33" fmla="*/ 1 h 1435"/>
                    <a:gd name="T34" fmla="*/ 0 w 380"/>
                    <a:gd name="T35" fmla="*/ 1 h 1435"/>
                    <a:gd name="T36" fmla="*/ 1 w 380"/>
                    <a:gd name="T37" fmla="*/ 1 h 1435"/>
                    <a:gd name="T38" fmla="*/ 1 w 380"/>
                    <a:gd name="T39" fmla="*/ 1 h 1435"/>
                    <a:gd name="T40" fmla="*/ 1 w 380"/>
                    <a:gd name="T41" fmla="*/ 1 h 1435"/>
                    <a:gd name="T42" fmla="*/ 1 w 380"/>
                    <a:gd name="T43" fmla="*/ 1 h 1435"/>
                    <a:gd name="T44" fmla="*/ 1 w 380"/>
                    <a:gd name="T45" fmla="*/ 1 h 1435"/>
                    <a:gd name="T46" fmla="*/ 1 w 380"/>
                    <a:gd name="T47" fmla="*/ 1 h 1435"/>
                    <a:gd name="T48" fmla="*/ 1 w 380"/>
                    <a:gd name="T49" fmla="*/ 1 h 1435"/>
                    <a:gd name="T50" fmla="*/ 1 w 380"/>
                    <a:gd name="T51" fmla="*/ 1 h 1435"/>
                    <a:gd name="T52" fmla="*/ 1 w 380"/>
                    <a:gd name="T53" fmla="*/ 1 h 1435"/>
                    <a:gd name="T54" fmla="*/ 1 w 380"/>
                    <a:gd name="T55" fmla="*/ 1 h 1435"/>
                    <a:gd name="T56" fmla="*/ 1 w 380"/>
                    <a:gd name="T57" fmla="*/ 1 h 1435"/>
                    <a:gd name="T58" fmla="*/ 1 w 380"/>
                    <a:gd name="T59" fmla="*/ 1 h 1435"/>
                    <a:gd name="T60" fmla="*/ 1 w 380"/>
                    <a:gd name="T61" fmla="*/ 1 h 1435"/>
                    <a:gd name="T62" fmla="*/ 1 w 380"/>
                    <a:gd name="T63" fmla="*/ 1 h 1435"/>
                    <a:gd name="T64" fmla="*/ 1 w 380"/>
                    <a:gd name="T65" fmla="*/ 1 h 1435"/>
                    <a:gd name="T66" fmla="*/ 1 w 380"/>
                    <a:gd name="T67" fmla="*/ 1 h 1435"/>
                    <a:gd name="T68" fmla="*/ 1 w 380"/>
                    <a:gd name="T69" fmla="*/ 1 h 1435"/>
                    <a:gd name="T70" fmla="*/ 1 w 380"/>
                    <a:gd name="T71" fmla="*/ 1 h 1435"/>
                    <a:gd name="T72" fmla="*/ 1 w 380"/>
                    <a:gd name="T73" fmla="*/ 1 h 1435"/>
                    <a:gd name="T74" fmla="*/ 1 w 380"/>
                    <a:gd name="T75" fmla="*/ 1 h 1435"/>
                    <a:gd name="T76" fmla="*/ 1 w 380"/>
                    <a:gd name="T77" fmla="*/ 1 h 1435"/>
                    <a:gd name="T78" fmla="*/ 1 w 380"/>
                    <a:gd name="T79" fmla="*/ 1 h 1435"/>
                    <a:gd name="T80" fmla="*/ 1 w 380"/>
                    <a:gd name="T81" fmla="*/ 1 h 1435"/>
                    <a:gd name="T82" fmla="*/ 1 w 380"/>
                    <a:gd name="T83" fmla="*/ 1 h 1435"/>
                    <a:gd name="T84" fmla="*/ 1 w 380"/>
                    <a:gd name="T85" fmla="*/ 1 h 1435"/>
                    <a:gd name="T86" fmla="*/ 1 w 380"/>
                    <a:gd name="T87" fmla="*/ 1 h 1435"/>
                    <a:gd name="T88" fmla="*/ 1 w 380"/>
                    <a:gd name="T89" fmla="*/ 0 h 1435"/>
                    <a:gd name="T90" fmla="*/ 1 w 380"/>
                    <a:gd name="T91" fmla="*/ 1 h 1435"/>
                    <a:gd name="T92" fmla="*/ 1 w 380"/>
                    <a:gd name="T93" fmla="*/ 1 h 1435"/>
                    <a:gd name="T94" fmla="*/ 1 w 380"/>
                    <a:gd name="T95" fmla="*/ 1 h 1435"/>
                    <a:gd name="T96" fmla="*/ 1 w 380"/>
                    <a:gd name="T97" fmla="*/ 1 h 1435"/>
                    <a:gd name="T98" fmla="*/ 1 w 380"/>
                    <a:gd name="T99" fmla="*/ 1 h 1435"/>
                    <a:gd name="T100" fmla="*/ 1 w 380"/>
                    <a:gd name="T101" fmla="*/ 1 h 1435"/>
                    <a:gd name="T102" fmla="*/ 1 w 380"/>
                    <a:gd name="T103" fmla="*/ 1 h 1435"/>
                    <a:gd name="T104" fmla="*/ 1 w 380"/>
                    <a:gd name="T105" fmla="*/ 1 h 14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0"/>
                    <a:gd name="T160" fmla="*/ 0 h 1435"/>
                    <a:gd name="T161" fmla="*/ 380 w 380"/>
                    <a:gd name="T162" fmla="*/ 1435 h 14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0" h="1435">
                      <a:moveTo>
                        <a:pt x="230" y="545"/>
                      </a:moveTo>
                      <a:lnTo>
                        <a:pt x="219" y="590"/>
                      </a:lnTo>
                      <a:lnTo>
                        <a:pt x="207" y="635"/>
                      </a:lnTo>
                      <a:lnTo>
                        <a:pt x="196" y="680"/>
                      </a:lnTo>
                      <a:lnTo>
                        <a:pt x="184" y="724"/>
                      </a:lnTo>
                      <a:lnTo>
                        <a:pt x="173" y="769"/>
                      </a:lnTo>
                      <a:lnTo>
                        <a:pt x="161" y="814"/>
                      </a:lnTo>
                      <a:lnTo>
                        <a:pt x="150" y="859"/>
                      </a:lnTo>
                      <a:lnTo>
                        <a:pt x="138" y="904"/>
                      </a:lnTo>
                      <a:lnTo>
                        <a:pt x="120" y="970"/>
                      </a:lnTo>
                      <a:lnTo>
                        <a:pt x="101" y="1036"/>
                      </a:lnTo>
                      <a:lnTo>
                        <a:pt x="83" y="1101"/>
                      </a:lnTo>
                      <a:lnTo>
                        <a:pt x="65" y="1166"/>
                      </a:lnTo>
                      <a:lnTo>
                        <a:pt x="47" y="1233"/>
                      </a:lnTo>
                      <a:lnTo>
                        <a:pt x="30" y="1298"/>
                      </a:lnTo>
                      <a:lnTo>
                        <a:pt x="14" y="1365"/>
                      </a:lnTo>
                      <a:lnTo>
                        <a:pt x="0" y="1432"/>
                      </a:lnTo>
                      <a:lnTo>
                        <a:pt x="0" y="1435"/>
                      </a:lnTo>
                      <a:lnTo>
                        <a:pt x="2" y="1435"/>
                      </a:lnTo>
                      <a:lnTo>
                        <a:pt x="6" y="1433"/>
                      </a:lnTo>
                      <a:lnTo>
                        <a:pt x="7" y="1431"/>
                      </a:lnTo>
                      <a:lnTo>
                        <a:pt x="24" y="1366"/>
                      </a:lnTo>
                      <a:lnTo>
                        <a:pt x="43" y="1303"/>
                      </a:lnTo>
                      <a:lnTo>
                        <a:pt x="60" y="1238"/>
                      </a:lnTo>
                      <a:lnTo>
                        <a:pt x="78" y="1174"/>
                      </a:lnTo>
                      <a:lnTo>
                        <a:pt x="96" y="1110"/>
                      </a:lnTo>
                      <a:lnTo>
                        <a:pt x="114" y="1046"/>
                      </a:lnTo>
                      <a:lnTo>
                        <a:pt x="130" y="983"/>
                      </a:lnTo>
                      <a:lnTo>
                        <a:pt x="148" y="918"/>
                      </a:lnTo>
                      <a:lnTo>
                        <a:pt x="159" y="873"/>
                      </a:lnTo>
                      <a:lnTo>
                        <a:pt x="171" y="827"/>
                      </a:lnTo>
                      <a:lnTo>
                        <a:pt x="181" y="782"/>
                      </a:lnTo>
                      <a:lnTo>
                        <a:pt x="191" y="736"/>
                      </a:lnTo>
                      <a:lnTo>
                        <a:pt x="203" y="690"/>
                      </a:lnTo>
                      <a:lnTo>
                        <a:pt x="213" y="645"/>
                      </a:lnTo>
                      <a:lnTo>
                        <a:pt x="224" y="599"/>
                      </a:lnTo>
                      <a:lnTo>
                        <a:pt x="235" y="554"/>
                      </a:lnTo>
                      <a:lnTo>
                        <a:pt x="255" y="477"/>
                      </a:lnTo>
                      <a:lnTo>
                        <a:pt x="278" y="389"/>
                      </a:lnTo>
                      <a:lnTo>
                        <a:pt x="301" y="297"/>
                      </a:lnTo>
                      <a:lnTo>
                        <a:pt x="325" y="207"/>
                      </a:lnTo>
                      <a:lnTo>
                        <a:pt x="347" y="127"/>
                      </a:lnTo>
                      <a:lnTo>
                        <a:pt x="364" y="61"/>
                      </a:lnTo>
                      <a:lnTo>
                        <a:pt x="376" y="16"/>
                      </a:lnTo>
                      <a:lnTo>
                        <a:pt x="380" y="0"/>
                      </a:lnTo>
                      <a:lnTo>
                        <a:pt x="376" y="16"/>
                      </a:lnTo>
                      <a:lnTo>
                        <a:pt x="364" y="60"/>
                      </a:lnTo>
                      <a:lnTo>
                        <a:pt x="346" y="124"/>
                      </a:lnTo>
                      <a:lnTo>
                        <a:pt x="324" y="204"/>
                      </a:lnTo>
                      <a:lnTo>
                        <a:pt x="300" y="292"/>
                      </a:lnTo>
                      <a:lnTo>
                        <a:pt x="274" y="382"/>
                      </a:lnTo>
                      <a:lnTo>
                        <a:pt x="251" y="469"/>
                      </a:lnTo>
                      <a:lnTo>
                        <a:pt x="230" y="5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2" name="Freeform 22"/>
                <p:cNvSpPr>
                  <a:spLocks/>
                </p:cNvSpPr>
                <p:nvPr/>
              </p:nvSpPr>
              <p:spPr bwMode="auto">
                <a:xfrm rot="-2279333">
                  <a:off x="1068" y="3464"/>
                  <a:ext cx="13" cy="67"/>
                </a:xfrm>
                <a:custGeom>
                  <a:avLst/>
                  <a:gdLst>
                    <a:gd name="T0" fmla="*/ 0 w 27"/>
                    <a:gd name="T1" fmla="*/ 1 h 134"/>
                    <a:gd name="T2" fmla="*/ 0 w 27"/>
                    <a:gd name="T3" fmla="*/ 1 h 134"/>
                    <a:gd name="T4" fmla="*/ 0 w 27"/>
                    <a:gd name="T5" fmla="*/ 1 h 134"/>
                    <a:gd name="T6" fmla="*/ 0 w 27"/>
                    <a:gd name="T7" fmla="*/ 1 h 134"/>
                    <a:gd name="T8" fmla="*/ 0 w 27"/>
                    <a:gd name="T9" fmla="*/ 1 h 134"/>
                    <a:gd name="T10" fmla="*/ 0 w 27"/>
                    <a:gd name="T11" fmla="*/ 1 h 134"/>
                    <a:gd name="T12" fmla="*/ 0 w 27"/>
                    <a:gd name="T13" fmla="*/ 1 h 134"/>
                    <a:gd name="T14" fmla="*/ 0 w 27"/>
                    <a:gd name="T15" fmla="*/ 1 h 134"/>
                    <a:gd name="T16" fmla="*/ 0 w 27"/>
                    <a:gd name="T17" fmla="*/ 1 h 134"/>
                    <a:gd name="T18" fmla="*/ 0 w 27"/>
                    <a:gd name="T19" fmla="*/ 1 h 134"/>
                    <a:gd name="T20" fmla="*/ 0 w 27"/>
                    <a:gd name="T21" fmla="*/ 1 h 134"/>
                    <a:gd name="T22" fmla="*/ 0 w 27"/>
                    <a:gd name="T23" fmla="*/ 1 h 134"/>
                    <a:gd name="T24" fmla="*/ 0 w 27"/>
                    <a:gd name="T25" fmla="*/ 1 h 134"/>
                    <a:gd name="T26" fmla="*/ 0 w 27"/>
                    <a:gd name="T27" fmla="*/ 1 h 134"/>
                    <a:gd name="T28" fmla="*/ 0 w 27"/>
                    <a:gd name="T29" fmla="*/ 1 h 134"/>
                    <a:gd name="T30" fmla="*/ 0 w 27"/>
                    <a:gd name="T31" fmla="*/ 1 h 134"/>
                    <a:gd name="T32" fmla="*/ 0 w 27"/>
                    <a:gd name="T33" fmla="*/ 0 h 134"/>
                    <a:gd name="T34" fmla="*/ 0 w 27"/>
                    <a:gd name="T35" fmla="*/ 1 h 134"/>
                    <a:gd name="T36" fmla="*/ 0 w 27"/>
                    <a:gd name="T37" fmla="*/ 1 h 134"/>
                    <a:gd name="T38" fmla="*/ 0 w 27"/>
                    <a:gd name="T39" fmla="*/ 1 h 134"/>
                    <a:gd name="T40" fmla="*/ 0 w 27"/>
                    <a:gd name="T41" fmla="*/ 1 h 1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34"/>
                    <a:gd name="T65" fmla="*/ 27 w 27"/>
                    <a:gd name="T66" fmla="*/ 134 h 1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34">
                      <a:moveTo>
                        <a:pt x="3" y="78"/>
                      </a:moveTo>
                      <a:lnTo>
                        <a:pt x="0" y="93"/>
                      </a:lnTo>
                      <a:lnTo>
                        <a:pt x="0" y="108"/>
                      </a:lnTo>
                      <a:lnTo>
                        <a:pt x="5" y="122"/>
                      </a:lnTo>
                      <a:lnTo>
                        <a:pt x="13" y="134"/>
                      </a:lnTo>
                      <a:lnTo>
                        <a:pt x="14" y="134"/>
                      </a:lnTo>
                      <a:lnTo>
                        <a:pt x="15" y="133"/>
                      </a:lnTo>
                      <a:lnTo>
                        <a:pt x="16" y="131"/>
                      </a:lnTo>
                      <a:lnTo>
                        <a:pt x="16" y="129"/>
                      </a:lnTo>
                      <a:lnTo>
                        <a:pt x="9" y="115"/>
                      </a:lnTo>
                      <a:lnTo>
                        <a:pt x="6" y="101"/>
                      </a:lnTo>
                      <a:lnTo>
                        <a:pt x="6" y="87"/>
                      </a:lnTo>
                      <a:lnTo>
                        <a:pt x="8" y="71"/>
                      </a:lnTo>
                      <a:lnTo>
                        <a:pt x="14" y="49"/>
                      </a:lnTo>
                      <a:lnTo>
                        <a:pt x="20" y="26"/>
                      </a:lnTo>
                      <a:lnTo>
                        <a:pt x="24" y="8"/>
                      </a:lnTo>
                      <a:lnTo>
                        <a:pt x="27" y="0"/>
                      </a:lnTo>
                      <a:lnTo>
                        <a:pt x="24" y="8"/>
                      </a:lnTo>
                      <a:lnTo>
                        <a:pt x="17" y="28"/>
                      </a:lnTo>
                      <a:lnTo>
                        <a:pt x="10" y="54"/>
                      </a:lnTo>
                      <a:lnTo>
                        <a:pt x="3"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3" name="Freeform 23"/>
                <p:cNvSpPr>
                  <a:spLocks/>
                </p:cNvSpPr>
                <p:nvPr/>
              </p:nvSpPr>
              <p:spPr bwMode="auto">
                <a:xfrm rot="-2279333">
                  <a:off x="643" y="3592"/>
                  <a:ext cx="498" cy="98"/>
                </a:xfrm>
                <a:custGeom>
                  <a:avLst/>
                  <a:gdLst>
                    <a:gd name="T0" fmla="*/ 1 w 995"/>
                    <a:gd name="T1" fmla="*/ 1 h 196"/>
                    <a:gd name="T2" fmla="*/ 1 w 995"/>
                    <a:gd name="T3" fmla="*/ 1 h 196"/>
                    <a:gd name="T4" fmla="*/ 1 w 995"/>
                    <a:gd name="T5" fmla="*/ 1 h 196"/>
                    <a:gd name="T6" fmla="*/ 1 w 995"/>
                    <a:gd name="T7" fmla="*/ 1 h 196"/>
                    <a:gd name="T8" fmla="*/ 1 w 995"/>
                    <a:gd name="T9" fmla="*/ 1 h 196"/>
                    <a:gd name="T10" fmla="*/ 1 w 995"/>
                    <a:gd name="T11" fmla="*/ 1 h 196"/>
                    <a:gd name="T12" fmla="*/ 1 w 995"/>
                    <a:gd name="T13" fmla="*/ 1 h 196"/>
                    <a:gd name="T14" fmla="*/ 1 w 995"/>
                    <a:gd name="T15" fmla="*/ 1 h 196"/>
                    <a:gd name="T16" fmla="*/ 1 w 995"/>
                    <a:gd name="T17" fmla="*/ 1 h 196"/>
                    <a:gd name="T18" fmla="*/ 1 w 995"/>
                    <a:gd name="T19" fmla="*/ 1 h 196"/>
                    <a:gd name="T20" fmla="*/ 1 w 995"/>
                    <a:gd name="T21" fmla="*/ 1 h 196"/>
                    <a:gd name="T22" fmla="*/ 1 w 995"/>
                    <a:gd name="T23" fmla="*/ 1 h 196"/>
                    <a:gd name="T24" fmla="*/ 1 w 995"/>
                    <a:gd name="T25" fmla="*/ 1 h 196"/>
                    <a:gd name="T26" fmla="*/ 1 w 995"/>
                    <a:gd name="T27" fmla="*/ 1 h 196"/>
                    <a:gd name="T28" fmla="*/ 1 w 995"/>
                    <a:gd name="T29" fmla="*/ 1 h 196"/>
                    <a:gd name="T30" fmla="*/ 1 w 995"/>
                    <a:gd name="T31" fmla="*/ 1 h 196"/>
                    <a:gd name="T32" fmla="*/ 1 w 995"/>
                    <a:gd name="T33" fmla="*/ 1 h 196"/>
                    <a:gd name="T34" fmla="*/ 1 w 995"/>
                    <a:gd name="T35" fmla="*/ 1 h 196"/>
                    <a:gd name="T36" fmla="*/ 1 w 995"/>
                    <a:gd name="T37" fmla="*/ 1 h 196"/>
                    <a:gd name="T38" fmla="*/ 1 w 995"/>
                    <a:gd name="T39" fmla="*/ 1 h 196"/>
                    <a:gd name="T40" fmla="*/ 1 w 995"/>
                    <a:gd name="T41" fmla="*/ 1 h 196"/>
                    <a:gd name="T42" fmla="*/ 1 w 995"/>
                    <a:gd name="T43" fmla="*/ 1 h 196"/>
                    <a:gd name="T44" fmla="*/ 1 w 995"/>
                    <a:gd name="T45" fmla="*/ 1 h 196"/>
                    <a:gd name="T46" fmla="*/ 1 w 995"/>
                    <a:gd name="T47" fmla="*/ 1 h 196"/>
                    <a:gd name="T48" fmla="*/ 1 w 995"/>
                    <a:gd name="T49" fmla="*/ 1 h 196"/>
                    <a:gd name="T50" fmla="*/ 1 w 995"/>
                    <a:gd name="T51" fmla="*/ 1 h 196"/>
                    <a:gd name="T52" fmla="*/ 1 w 995"/>
                    <a:gd name="T53" fmla="*/ 1 h 196"/>
                    <a:gd name="T54" fmla="*/ 1 w 995"/>
                    <a:gd name="T55" fmla="*/ 1 h 196"/>
                    <a:gd name="T56" fmla="*/ 1 w 995"/>
                    <a:gd name="T57" fmla="*/ 1 h 196"/>
                    <a:gd name="T58" fmla="*/ 1 w 995"/>
                    <a:gd name="T59" fmla="*/ 1 h 196"/>
                    <a:gd name="T60" fmla="*/ 1 w 995"/>
                    <a:gd name="T61" fmla="*/ 1 h 196"/>
                    <a:gd name="T62" fmla="*/ 1 w 995"/>
                    <a:gd name="T63" fmla="*/ 1 h 196"/>
                    <a:gd name="T64" fmla="*/ 1 w 995"/>
                    <a:gd name="T65" fmla="*/ 1 h 196"/>
                    <a:gd name="T66" fmla="*/ 1 w 995"/>
                    <a:gd name="T67" fmla="*/ 1 h 196"/>
                    <a:gd name="T68" fmla="*/ 1 w 995"/>
                    <a:gd name="T69" fmla="*/ 1 h 196"/>
                    <a:gd name="T70" fmla="*/ 1 w 995"/>
                    <a:gd name="T71" fmla="*/ 1 h 196"/>
                    <a:gd name="T72" fmla="*/ 1 w 995"/>
                    <a:gd name="T73" fmla="*/ 1 h 196"/>
                    <a:gd name="T74" fmla="*/ 1 w 995"/>
                    <a:gd name="T75" fmla="*/ 1 h 196"/>
                    <a:gd name="T76" fmla="*/ 1 w 995"/>
                    <a:gd name="T77" fmla="*/ 1 h 196"/>
                    <a:gd name="T78" fmla="*/ 1 w 995"/>
                    <a:gd name="T79" fmla="*/ 1 h 196"/>
                    <a:gd name="T80" fmla="*/ 1 w 995"/>
                    <a:gd name="T81" fmla="*/ 1 h 196"/>
                    <a:gd name="T82" fmla="*/ 1 w 995"/>
                    <a:gd name="T83" fmla="*/ 1 h 196"/>
                    <a:gd name="T84" fmla="*/ 1 w 995"/>
                    <a:gd name="T85" fmla="*/ 1 h 196"/>
                    <a:gd name="T86" fmla="*/ 1 w 995"/>
                    <a:gd name="T87" fmla="*/ 1 h 196"/>
                    <a:gd name="T88" fmla="*/ 1 w 995"/>
                    <a:gd name="T89" fmla="*/ 1 h 196"/>
                    <a:gd name="T90" fmla="*/ 1 w 995"/>
                    <a:gd name="T91" fmla="*/ 1 h 196"/>
                    <a:gd name="T92" fmla="*/ 1 w 995"/>
                    <a:gd name="T93" fmla="*/ 1 h 196"/>
                    <a:gd name="T94" fmla="*/ 1 w 995"/>
                    <a:gd name="T95" fmla="*/ 1 h 196"/>
                    <a:gd name="T96" fmla="*/ 1 w 995"/>
                    <a:gd name="T97" fmla="*/ 1 h 196"/>
                    <a:gd name="T98" fmla="*/ 1 w 995"/>
                    <a:gd name="T99" fmla="*/ 1 h 196"/>
                    <a:gd name="T100" fmla="*/ 0 w 995"/>
                    <a:gd name="T101" fmla="*/ 0 h 196"/>
                    <a:gd name="T102" fmla="*/ 0 w 995"/>
                    <a:gd name="T103" fmla="*/ 1 h 196"/>
                    <a:gd name="T104" fmla="*/ 0 w 995"/>
                    <a:gd name="T105" fmla="*/ 1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95"/>
                    <a:gd name="T160" fmla="*/ 0 h 196"/>
                    <a:gd name="T161" fmla="*/ 995 w 995"/>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95" h="196">
                      <a:moveTo>
                        <a:pt x="0" y="1"/>
                      </a:moveTo>
                      <a:lnTo>
                        <a:pt x="30" y="11"/>
                      </a:lnTo>
                      <a:lnTo>
                        <a:pt x="59" y="22"/>
                      </a:lnTo>
                      <a:lnTo>
                        <a:pt x="89" y="32"/>
                      </a:lnTo>
                      <a:lnTo>
                        <a:pt x="119" y="41"/>
                      </a:lnTo>
                      <a:lnTo>
                        <a:pt x="149" y="50"/>
                      </a:lnTo>
                      <a:lnTo>
                        <a:pt x="179" y="58"/>
                      </a:lnTo>
                      <a:lnTo>
                        <a:pt x="208" y="66"/>
                      </a:lnTo>
                      <a:lnTo>
                        <a:pt x="238" y="73"/>
                      </a:lnTo>
                      <a:lnTo>
                        <a:pt x="270" y="80"/>
                      </a:lnTo>
                      <a:lnTo>
                        <a:pt x="299" y="87"/>
                      </a:lnTo>
                      <a:lnTo>
                        <a:pt x="331" y="93"/>
                      </a:lnTo>
                      <a:lnTo>
                        <a:pt x="361" y="100"/>
                      </a:lnTo>
                      <a:lnTo>
                        <a:pt x="392" y="106"/>
                      </a:lnTo>
                      <a:lnTo>
                        <a:pt x="422" y="111"/>
                      </a:lnTo>
                      <a:lnTo>
                        <a:pt x="453" y="116"/>
                      </a:lnTo>
                      <a:lnTo>
                        <a:pt x="484" y="122"/>
                      </a:lnTo>
                      <a:lnTo>
                        <a:pt x="500" y="124"/>
                      </a:lnTo>
                      <a:lnTo>
                        <a:pt x="516" y="128"/>
                      </a:lnTo>
                      <a:lnTo>
                        <a:pt x="533" y="131"/>
                      </a:lnTo>
                      <a:lnTo>
                        <a:pt x="549" y="133"/>
                      </a:lnTo>
                      <a:lnTo>
                        <a:pt x="566" y="137"/>
                      </a:lnTo>
                      <a:lnTo>
                        <a:pt x="582" y="140"/>
                      </a:lnTo>
                      <a:lnTo>
                        <a:pt x="598" y="143"/>
                      </a:lnTo>
                      <a:lnTo>
                        <a:pt x="615" y="146"/>
                      </a:lnTo>
                      <a:lnTo>
                        <a:pt x="631" y="149"/>
                      </a:lnTo>
                      <a:lnTo>
                        <a:pt x="647" y="152"/>
                      </a:lnTo>
                      <a:lnTo>
                        <a:pt x="664" y="155"/>
                      </a:lnTo>
                      <a:lnTo>
                        <a:pt x="680" y="157"/>
                      </a:lnTo>
                      <a:lnTo>
                        <a:pt x="696" y="161"/>
                      </a:lnTo>
                      <a:lnTo>
                        <a:pt x="713" y="163"/>
                      </a:lnTo>
                      <a:lnTo>
                        <a:pt x="729" y="167"/>
                      </a:lnTo>
                      <a:lnTo>
                        <a:pt x="745" y="169"/>
                      </a:lnTo>
                      <a:lnTo>
                        <a:pt x="760" y="171"/>
                      </a:lnTo>
                      <a:lnTo>
                        <a:pt x="774" y="174"/>
                      </a:lnTo>
                      <a:lnTo>
                        <a:pt x="789" y="177"/>
                      </a:lnTo>
                      <a:lnTo>
                        <a:pt x="804" y="179"/>
                      </a:lnTo>
                      <a:lnTo>
                        <a:pt x="819" y="183"/>
                      </a:lnTo>
                      <a:lnTo>
                        <a:pt x="835" y="185"/>
                      </a:lnTo>
                      <a:lnTo>
                        <a:pt x="850" y="187"/>
                      </a:lnTo>
                      <a:lnTo>
                        <a:pt x="865" y="190"/>
                      </a:lnTo>
                      <a:lnTo>
                        <a:pt x="880" y="192"/>
                      </a:lnTo>
                      <a:lnTo>
                        <a:pt x="895" y="194"/>
                      </a:lnTo>
                      <a:lnTo>
                        <a:pt x="911" y="196"/>
                      </a:lnTo>
                      <a:lnTo>
                        <a:pt x="926" y="196"/>
                      </a:lnTo>
                      <a:lnTo>
                        <a:pt x="941" y="196"/>
                      </a:lnTo>
                      <a:lnTo>
                        <a:pt x="956" y="196"/>
                      </a:lnTo>
                      <a:lnTo>
                        <a:pt x="970" y="193"/>
                      </a:lnTo>
                      <a:lnTo>
                        <a:pt x="985" y="191"/>
                      </a:lnTo>
                      <a:lnTo>
                        <a:pt x="991" y="187"/>
                      </a:lnTo>
                      <a:lnTo>
                        <a:pt x="994" y="181"/>
                      </a:lnTo>
                      <a:lnTo>
                        <a:pt x="995" y="172"/>
                      </a:lnTo>
                      <a:lnTo>
                        <a:pt x="992" y="168"/>
                      </a:lnTo>
                      <a:lnTo>
                        <a:pt x="978" y="164"/>
                      </a:lnTo>
                      <a:lnTo>
                        <a:pt x="965" y="162"/>
                      </a:lnTo>
                      <a:lnTo>
                        <a:pt x="951" y="160"/>
                      </a:lnTo>
                      <a:lnTo>
                        <a:pt x="938" y="156"/>
                      </a:lnTo>
                      <a:lnTo>
                        <a:pt x="924" y="154"/>
                      </a:lnTo>
                      <a:lnTo>
                        <a:pt x="910" y="153"/>
                      </a:lnTo>
                      <a:lnTo>
                        <a:pt x="896" y="151"/>
                      </a:lnTo>
                      <a:lnTo>
                        <a:pt x="882" y="148"/>
                      </a:lnTo>
                      <a:lnTo>
                        <a:pt x="869" y="147"/>
                      </a:lnTo>
                      <a:lnTo>
                        <a:pt x="855" y="145"/>
                      </a:lnTo>
                      <a:lnTo>
                        <a:pt x="841" y="144"/>
                      </a:lnTo>
                      <a:lnTo>
                        <a:pt x="827" y="143"/>
                      </a:lnTo>
                      <a:lnTo>
                        <a:pt x="813" y="140"/>
                      </a:lnTo>
                      <a:lnTo>
                        <a:pt x="799" y="139"/>
                      </a:lnTo>
                      <a:lnTo>
                        <a:pt x="786" y="137"/>
                      </a:lnTo>
                      <a:lnTo>
                        <a:pt x="772" y="136"/>
                      </a:lnTo>
                      <a:lnTo>
                        <a:pt x="757" y="133"/>
                      </a:lnTo>
                      <a:lnTo>
                        <a:pt x="741" y="132"/>
                      </a:lnTo>
                      <a:lnTo>
                        <a:pt x="726" y="130"/>
                      </a:lnTo>
                      <a:lnTo>
                        <a:pt x="710" y="128"/>
                      </a:lnTo>
                      <a:lnTo>
                        <a:pt x="695" y="125"/>
                      </a:lnTo>
                      <a:lnTo>
                        <a:pt x="678" y="123"/>
                      </a:lnTo>
                      <a:lnTo>
                        <a:pt x="664" y="121"/>
                      </a:lnTo>
                      <a:lnTo>
                        <a:pt x="647" y="118"/>
                      </a:lnTo>
                      <a:lnTo>
                        <a:pt x="632" y="116"/>
                      </a:lnTo>
                      <a:lnTo>
                        <a:pt x="616" y="114"/>
                      </a:lnTo>
                      <a:lnTo>
                        <a:pt x="601" y="111"/>
                      </a:lnTo>
                      <a:lnTo>
                        <a:pt x="585" y="109"/>
                      </a:lnTo>
                      <a:lnTo>
                        <a:pt x="570" y="107"/>
                      </a:lnTo>
                      <a:lnTo>
                        <a:pt x="555" y="104"/>
                      </a:lnTo>
                      <a:lnTo>
                        <a:pt x="539" y="102"/>
                      </a:lnTo>
                      <a:lnTo>
                        <a:pt x="524" y="100"/>
                      </a:lnTo>
                      <a:lnTo>
                        <a:pt x="491" y="95"/>
                      </a:lnTo>
                      <a:lnTo>
                        <a:pt x="457" y="91"/>
                      </a:lnTo>
                      <a:lnTo>
                        <a:pt x="425" y="86"/>
                      </a:lnTo>
                      <a:lnTo>
                        <a:pt x="392" y="81"/>
                      </a:lnTo>
                      <a:lnTo>
                        <a:pt x="358" y="77"/>
                      </a:lnTo>
                      <a:lnTo>
                        <a:pt x="326" y="71"/>
                      </a:lnTo>
                      <a:lnTo>
                        <a:pt x="293" y="66"/>
                      </a:lnTo>
                      <a:lnTo>
                        <a:pt x="260" y="61"/>
                      </a:lnTo>
                      <a:lnTo>
                        <a:pt x="227" y="55"/>
                      </a:lnTo>
                      <a:lnTo>
                        <a:pt x="195" y="48"/>
                      </a:lnTo>
                      <a:lnTo>
                        <a:pt x="162" y="42"/>
                      </a:lnTo>
                      <a:lnTo>
                        <a:pt x="130" y="34"/>
                      </a:lnTo>
                      <a:lnTo>
                        <a:pt x="98" y="27"/>
                      </a:lnTo>
                      <a:lnTo>
                        <a:pt x="66" y="18"/>
                      </a:lnTo>
                      <a:lnTo>
                        <a:pt x="33" y="9"/>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4" name="Freeform 24"/>
                <p:cNvSpPr>
                  <a:spLocks/>
                </p:cNvSpPr>
                <p:nvPr/>
              </p:nvSpPr>
              <p:spPr bwMode="auto">
                <a:xfrm rot="-2279333">
                  <a:off x="431" y="2968"/>
                  <a:ext cx="354" cy="38"/>
                </a:xfrm>
                <a:custGeom>
                  <a:avLst/>
                  <a:gdLst>
                    <a:gd name="T0" fmla="*/ 0 w 709"/>
                    <a:gd name="T1" fmla="*/ 1 h 75"/>
                    <a:gd name="T2" fmla="*/ 0 w 709"/>
                    <a:gd name="T3" fmla="*/ 1 h 75"/>
                    <a:gd name="T4" fmla="*/ 0 w 709"/>
                    <a:gd name="T5" fmla="*/ 1 h 75"/>
                    <a:gd name="T6" fmla="*/ 0 w 709"/>
                    <a:gd name="T7" fmla="*/ 1 h 75"/>
                    <a:gd name="T8" fmla="*/ 0 w 709"/>
                    <a:gd name="T9" fmla="*/ 1 h 75"/>
                    <a:gd name="T10" fmla="*/ 0 w 709"/>
                    <a:gd name="T11" fmla="*/ 1 h 75"/>
                    <a:gd name="T12" fmla="*/ 0 w 709"/>
                    <a:gd name="T13" fmla="*/ 1 h 75"/>
                    <a:gd name="T14" fmla="*/ 0 w 709"/>
                    <a:gd name="T15" fmla="*/ 1 h 75"/>
                    <a:gd name="T16" fmla="*/ 0 w 709"/>
                    <a:gd name="T17" fmla="*/ 1 h 75"/>
                    <a:gd name="T18" fmla="*/ 0 w 709"/>
                    <a:gd name="T19" fmla="*/ 1 h 75"/>
                    <a:gd name="T20" fmla="*/ 0 w 709"/>
                    <a:gd name="T21" fmla="*/ 1 h 75"/>
                    <a:gd name="T22" fmla="*/ 0 w 709"/>
                    <a:gd name="T23" fmla="*/ 1 h 75"/>
                    <a:gd name="T24" fmla="*/ 0 w 709"/>
                    <a:gd name="T25" fmla="*/ 1 h 75"/>
                    <a:gd name="T26" fmla="*/ 0 w 709"/>
                    <a:gd name="T27" fmla="*/ 1 h 75"/>
                    <a:gd name="T28" fmla="*/ 0 w 709"/>
                    <a:gd name="T29" fmla="*/ 1 h 75"/>
                    <a:gd name="T30" fmla="*/ 0 w 709"/>
                    <a:gd name="T31" fmla="*/ 1 h 75"/>
                    <a:gd name="T32" fmla="*/ 0 w 709"/>
                    <a:gd name="T33" fmla="*/ 1 h 75"/>
                    <a:gd name="T34" fmla="*/ 0 w 709"/>
                    <a:gd name="T35" fmla="*/ 1 h 75"/>
                    <a:gd name="T36" fmla="*/ 0 w 709"/>
                    <a:gd name="T37" fmla="*/ 1 h 75"/>
                    <a:gd name="T38" fmla="*/ 0 w 709"/>
                    <a:gd name="T39" fmla="*/ 1 h 75"/>
                    <a:gd name="T40" fmla="*/ 0 w 709"/>
                    <a:gd name="T41" fmla="*/ 1 h 75"/>
                    <a:gd name="T42" fmla="*/ 0 w 709"/>
                    <a:gd name="T43" fmla="*/ 1 h 75"/>
                    <a:gd name="T44" fmla="*/ 0 w 709"/>
                    <a:gd name="T45" fmla="*/ 1 h 75"/>
                    <a:gd name="T46" fmla="*/ 0 w 709"/>
                    <a:gd name="T47" fmla="*/ 1 h 75"/>
                    <a:gd name="T48" fmla="*/ 0 w 709"/>
                    <a:gd name="T49" fmla="*/ 1 h 75"/>
                    <a:gd name="T50" fmla="*/ 0 w 709"/>
                    <a:gd name="T51" fmla="*/ 1 h 75"/>
                    <a:gd name="T52" fmla="*/ 0 w 709"/>
                    <a:gd name="T53" fmla="*/ 1 h 75"/>
                    <a:gd name="T54" fmla="*/ 0 w 709"/>
                    <a:gd name="T55" fmla="*/ 1 h 75"/>
                    <a:gd name="T56" fmla="*/ 0 w 709"/>
                    <a:gd name="T57" fmla="*/ 1 h 75"/>
                    <a:gd name="T58" fmla="*/ 0 w 709"/>
                    <a:gd name="T59" fmla="*/ 1 h 75"/>
                    <a:gd name="T60" fmla="*/ 0 w 709"/>
                    <a:gd name="T61" fmla="*/ 1 h 75"/>
                    <a:gd name="T62" fmla="*/ 0 w 709"/>
                    <a:gd name="T63" fmla="*/ 1 h 75"/>
                    <a:gd name="T64" fmla="*/ 0 w 709"/>
                    <a:gd name="T65" fmla="*/ 1 h 75"/>
                    <a:gd name="T66" fmla="*/ 0 w 709"/>
                    <a:gd name="T67" fmla="*/ 1 h 75"/>
                    <a:gd name="T68" fmla="*/ 0 w 709"/>
                    <a:gd name="T69" fmla="*/ 1 h 75"/>
                    <a:gd name="T70" fmla="*/ 0 w 709"/>
                    <a:gd name="T71" fmla="*/ 1 h 75"/>
                    <a:gd name="T72" fmla="*/ 0 w 709"/>
                    <a:gd name="T73" fmla="*/ 1 h 75"/>
                    <a:gd name="T74" fmla="*/ 0 w 709"/>
                    <a:gd name="T75" fmla="*/ 1 h 75"/>
                    <a:gd name="T76" fmla="*/ 0 w 709"/>
                    <a:gd name="T77" fmla="*/ 1 h 75"/>
                    <a:gd name="T78" fmla="*/ 0 w 709"/>
                    <a:gd name="T79" fmla="*/ 1 h 75"/>
                    <a:gd name="T80" fmla="*/ 0 w 709"/>
                    <a:gd name="T81" fmla="*/ 1 h 75"/>
                    <a:gd name="T82" fmla="*/ 0 w 709"/>
                    <a:gd name="T83" fmla="*/ 1 h 75"/>
                    <a:gd name="T84" fmla="*/ 0 w 709"/>
                    <a:gd name="T85" fmla="*/ 0 h 75"/>
                    <a:gd name="T86" fmla="*/ 0 w 709"/>
                    <a:gd name="T87" fmla="*/ 0 h 75"/>
                    <a:gd name="T88" fmla="*/ 0 w 709"/>
                    <a:gd name="T89" fmla="*/ 0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9"/>
                    <a:gd name="T136" fmla="*/ 0 h 75"/>
                    <a:gd name="T137" fmla="*/ 709 w 709"/>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9" h="75">
                      <a:moveTo>
                        <a:pt x="0" y="0"/>
                      </a:moveTo>
                      <a:lnTo>
                        <a:pt x="22" y="3"/>
                      </a:lnTo>
                      <a:lnTo>
                        <a:pt x="44" y="6"/>
                      </a:lnTo>
                      <a:lnTo>
                        <a:pt x="65" y="8"/>
                      </a:lnTo>
                      <a:lnTo>
                        <a:pt x="87" y="11"/>
                      </a:lnTo>
                      <a:lnTo>
                        <a:pt x="109" y="14"/>
                      </a:lnTo>
                      <a:lnTo>
                        <a:pt x="130" y="17"/>
                      </a:lnTo>
                      <a:lnTo>
                        <a:pt x="152" y="19"/>
                      </a:lnTo>
                      <a:lnTo>
                        <a:pt x="174" y="21"/>
                      </a:lnTo>
                      <a:lnTo>
                        <a:pt x="195" y="25"/>
                      </a:lnTo>
                      <a:lnTo>
                        <a:pt x="217" y="27"/>
                      </a:lnTo>
                      <a:lnTo>
                        <a:pt x="239" y="29"/>
                      </a:lnTo>
                      <a:lnTo>
                        <a:pt x="261" y="33"/>
                      </a:lnTo>
                      <a:lnTo>
                        <a:pt x="282" y="35"/>
                      </a:lnTo>
                      <a:lnTo>
                        <a:pt x="303" y="37"/>
                      </a:lnTo>
                      <a:lnTo>
                        <a:pt x="325" y="41"/>
                      </a:lnTo>
                      <a:lnTo>
                        <a:pt x="347" y="43"/>
                      </a:lnTo>
                      <a:lnTo>
                        <a:pt x="361" y="44"/>
                      </a:lnTo>
                      <a:lnTo>
                        <a:pt x="375" y="46"/>
                      </a:lnTo>
                      <a:lnTo>
                        <a:pt x="388" y="48"/>
                      </a:lnTo>
                      <a:lnTo>
                        <a:pt x="403" y="50"/>
                      </a:lnTo>
                      <a:lnTo>
                        <a:pt x="417" y="51"/>
                      </a:lnTo>
                      <a:lnTo>
                        <a:pt x="431" y="52"/>
                      </a:lnTo>
                      <a:lnTo>
                        <a:pt x="445" y="55"/>
                      </a:lnTo>
                      <a:lnTo>
                        <a:pt x="459" y="56"/>
                      </a:lnTo>
                      <a:lnTo>
                        <a:pt x="473" y="57"/>
                      </a:lnTo>
                      <a:lnTo>
                        <a:pt x="486" y="58"/>
                      </a:lnTo>
                      <a:lnTo>
                        <a:pt x="500" y="60"/>
                      </a:lnTo>
                      <a:lnTo>
                        <a:pt x="514" y="61"/>
                      </a:lnTo>
                      <a:lnTo>
                        <a:pt x="529" y="63"/>
                      </a:lnTo>
                      <a:lnTo>
                        <a:pt x="543" y="64"/>
                      </a:lnTo>
                      <a:lnTo>
                        <a:pt x="557" y="66"/>
                      </a:lnTo>
                      <a:lnTo>
                        <a:pt x="570" y="67"/>
                      </a:lnTo>
                      <a:lnTo>
                        <a:pt x="585" y="70"/>
                      </a:lnTo>
                      <a:lnTo>
                        <a:pt x="600" y="71"/>
                      </a:lnTo>
                      <a:lnTo>
                        <a:pt x="617" y="73"/>
                      </a:lnTo>
                      <a:lnTo>
                        <a:pt x="631" y="74"/>
                      </a:lnTo>
                      <a:lnTo>
                        <a:pt x="648" y="75"/>
                      </a:lnTo>
                      <a:lnTo>
                        <a:pt x="663" y="75"/>
                      </a:lnTo>
                      <a:lnTo>
                        <a:pt x="679" y="75"/>
                      </a:lnTo>
                      <a:lnTo>
                        <a:pt x="695" y="74"/>
                      </a:lnTo>
                      <a:lnTo>
                        <a:pt x="699" y="72"/>
                      </a:lnTo>
                      <a:lnTo>
                        <a:pt x="705" y="68"/>
                      </a:lnTo>
                      <a:lnTo>
                        <a:pt x="709" y="63"/>
                      </a:lnTo>
                      <a:lnTo>
                        <a:pt x="706" y="59"/>
                      </a:lnTo>
                      <a:lnTo>
                        <a:pt x="694" y="55"/>
                      </a:lnTo>
                      <a:lnTo>
                        <a:pt x="681" y="51"/>
                      </a:lnTo>
                      <a:lnTo>
                        <a:pt x="668" y="49"/>
                      </a:lnTo>
                      <a:lnTo>
                        <a:pt x="656" y="46"/>
                      </a:lnTo>
                      <a:lnTo>
                        <a:pt x="643" y="45"/>
                      </a:lnTo>
                      <a:lnTo>
                        <a:pt x="629" y="44"/>
                      </a:lnTo>
                      <a:lnTo>
                        <a:pt x="617" y="43"/>
                      </a:lnTo>
                      <a:lnTo>
                        <a:pt x="604" y="42"/>
                      </a:lnTo>
                      <a:lnTo>
                        <a:pt x="590" y="41"/>
                      </a:lnTo>
                      <a:lnTo>
                        <a:pt x="576" y="40"/>
                      </a:lnTo>
                      <a:lnTo>
                        <a:pt x="561" y="38"/>
                      </a:lnTo>
                      <a:lnTo>
                        <a:pt x="547" y="37"/>
                      </a:lnTo>
                      <a:lnTo>
                        <a:pt x="534" y="36"/>
                      </a:lnTo>
                      <a:lnTo>
                        <a:pt x="520" y="35"/>
                      </a:lnTo>
                      <a:lnTo>
                        <a:pt x="505" y="34"/>
                      </a:lnTo>
                      <a:lnTo>
                        <a:pt x="491" y="33"/>
                      </a:lnTo>
                      <a:lnTo>
                        <a:pt x="477" y="32"/>
                      </a:lnTo>
                      <a:lnTo>
                        <a:pt x="462" y="30"/>
                      </a:lnTo>
                      <a:lnTo>
                        <a:pt x="448" y="30"/>
                      </a:lnTo>
                      <a:lnTo>
                        <a:pt x="435" y="29"/>
                      </a:lnTo>
                      <a:lnTo>
                        <a:pt x="421" y="28"/>
                      </a:lnTo>
                      <a:lnTo>
                        <a:pt x="406" y="27"/>
                      </a:lnTo>
                      <a:lnTo>
                        <a:pt x="392" y="27"/>
                      </a:lnTo>
                      <a:lnTo>
                        <a:pt x="378" y="26"/>
                      </a:lnTo>
                      <a:lnTo>
                        <a:pt x="355" y="25"/>
                      </a:lnTo>
                      <a:lnTo>
                        <a:pt x="331" y="22"/>
                      </a:lnTo>
                      <a:lnTo>
                        <a:pt x="308" y="21"/>
                      </a:lnTo>
                      <a:lnTo>
                        <a:pt x="284" y="20"/>
                      </a:lnTo>
                      <a:lnTo>
                        <a:pt x="261" y="19"/>
                      </a:lnTo>
                      <a:lnTo>
                        <a:pt x="236" y="18"/>
                      </a:lnTo>
                      <a:lnTo>
                        <a:pt x="213" y="15"/>
                      </a:lnTo>
                      <a:lnTo>
                        <a:pt x="189" y="14"/>
                      </a:lnTo>
                      <a:lnTo>
                        <a:pt x="165" y="13"/>
                      </a:lnTo>
                      <a:lnTo>
                        <a:pt x="142" y="12"/>
                      </a:lnTo>
                      <a:lnTo>
                        <a:pt x="118" y="10"/>
                      </a:lnTo>
                      <a:lnTo>
                        <a:pt x="95" y="8"/>
                      </a:lnTo>
                      <a:lnTo>
                        <a:pt x="71" y="6"/>
                      </a:lnTo>
                      <a:lnTo>
                        <a:pt x="47" y="5"/>
                      </a:lnTo>
                      <a:lnTo>
                        <a:pt x="2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5" name="Freeform 25"/>
                <p:cNvSpPr>
                  <a:spLocks/>
                </p:cNvSpPr>
                <p:nvPr/>
              </p:nvSpPr>
              <p:spPr bwMode="auto">
                <a:xfrm rot="-2279333">
                  <a:off x="765" y="2877"/>
                  <a:ext cx="150" cy="517"/>
                </a:xfrm>
                <a:custGeom>
                  <a:avLst/>
                  <a:gdLst>
                    <a:gd name="T0" fmla="*/ 0 w 301"/>
                    <a:gd name="T1" fmla="*/ 0 h 1035"/>
                    <a:gd name="T2" fmla="*/ 0 w 301"/>
                    <a:gd name="T3" fmla="*/ 0 h 1035"/>
                    <a:gd name="T4" fmla="*/ 0 w 301"/>
                    <a:gd name="T5" fmla="*/ 0 h 1035"/>
                    <a:gd name="T6" fmla="*/ 0 w 301"/>
                    <a:gd name="T7" fmla="*/ 0 h 1035"/>
                    <a:gd name="T8" fmla="*/ 0 w 301"/>
                    <a:gd name="T9" fmla="*/ 0 h 1035"/>
                    <a:gd name="T10" fmla="*/ 0 w 301"/>
                    <a:gd name="T11" fmla="*/ 0 h 1035"/>
                    <a:gd name="T12" fmla="*/ 0 w 301"/>
                    <a:gd name="T13" fmla="*/ 0 h 1035"/>
                    <a:gd name="T14" fmla="*/ 0 w 301"/>
                    <a:gd name="T15" fmla="*/ 0 h 1035"/>
                    <a:gd name="T16" fmla="*/ 0 w 301"/>
                    <a:gd name="T17" fmla="*/ 0 h 1035"/>
                    <a:gd name="T18" fmla="*/ 0 w 301"/>
                    <a:gd name="T19" fmla="*/ 0 h 1035"/>
                    <a:gd name="T20" fmla="*/ 0 w 301"/>
                    <a:gd name="T21" fmla="*/ 0 h 1035"/>
                    <a:gd name="T22" fmla="*/ 0 w 301"/>
                    <a:gd name="T23" fmla="*/ 0 h 1035"/>
                    <a:gd name="T24" fmla="*/ 0 w 301"/>
                    <a:gd name="T25" fmla="*/ 0 h 1035"/>
                    <a:gd name="T26" fmla="*/ 0 w 301"/>
                    <a:gd name="T27" fmla="*/ 0 h 1035"/>
                    <a:gd name="T28" fmla="*/ 0 w 301"/>
                    <a:gd name="T29" fmla="*/ 0 h 1035"/>
                    <a:gd name="T30" fmla="*/ 0 w 301"/>
                    <a:gd name="T31" fmla="*/ 0 h 1035"/>
                    <a:gd name="T32" fmla="*/ 0 w 301"/>
                    <a:gd name="T33" fmla="*/ 0 h 1035"/>
                    <a:gd name="T34" fmla="*/ 0 w 301"/>
                    <a:gd name="T35" fmla="*/ 0 h 1035"/>
                    <a:gd name="T36" fmla="*/ 0 w 301"/>
                    <a:gd name="T37" fmla="*/ 0 h 1035"/>
                    <a:gd name="T38" fmla="*/ 0 w 301"/>
                    <a:gd name="T39" fmla="*/ 0 h 1035"/>
                    <a:gd name="T40" fmla="*/ 0 w 301"/>
                    <a:gd name="T41" fmla="*/ 0 h 1035"/>
                    <a:gd name="T42" fmla="*/ 0 w 301"/>
                    <a:gd name="T43" fmla="*/ 0 h 1035"/>
                    <a:gd name="T44" fmla="*/ 0 w 301"/>
                    <a:gd name="T45" fmla="*/ 0 h 1035"/>
                    <a:gd name="T46" fmla="*/ 0 w 301"/>
                    <a:gd name="T47" fmla="*/ 0 h 1035"/>
                    <a:gd name="T48" fmla="*/ 0 w 301"/>
                    <a:gd name="T49" fmla="*/ 0 h 1035"/>
                    <a:gd name="T50" fmla="*/ 0 w 301"/>
                    <a:gd name="T51" fmla="*/ 0 h 1035"/>
                    <a:gd name="T52" fmla="*/ 0 w 301"/>
                    <a:gd name="T53" fmla="*/ 0 h 1035"/>
                    <a:gd name="T54" fmla="*/ 0 w 301"/>
                    <a:gd name="T55" fmla="*/ 0 h 1035"/>
                    <a:gd name="T56" fmla="*/ 0 w 301"/>
                    <a:gd name="T57" fmla="*/ 0 h 1035"/>
                    <a:gd name="T58" fmla="*/ 0 w 301"/>
                    <a:gd name="T59" fmla="*/ 0 h 1035"/>
                    <a:gd name="T60" fmla="*/ 0 w 301"/>
                    <a:gd name="T61" fmla="*/ 0 h 1035"/>
                    <a:gd name="T62" fmla="*/ 0 w 301"/>
                    <a:gd name="T63" fmla="*/ 0 h 1035"/>
                    <a:gd name="T64" fmla="*/ 0 w 301"/>
                    <a:gd name="T65" fmla="*/ 0 h 10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1"/>
                    <a:gd name="T100" fmla="*/ 0 h 1035"/>
                    <a:gd name="T101" fmla="*/ 301 w 301"/>
                    <a:gd name="T102" fmla="*/ 1035 h 10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1" h="1035">
                      <a:moveTo>
                        <a:pt x="300" y="1"/>
                      </a:moveTo>
                      <a:lnTo>
                        <a:pt x="279" y="63"/>
                      </a:lnTo>
                      <a:lnTo>
                        <a:pt x="259" y="124"/>
                      </a:lnTo>
                      <a:lnTo>
                        <a:pt x="240" y="187"/>
                      </a:lnTo>
                      <a:lnTo>
                        <a:pt x="221" y="249"/>
                      </a:lnTo>
                      <a:lnTo>
                        <a:pt x="204" y="312"/>
                      </a:lnTo>
                      <a:lnTo>
                        <a:pt x="186" y="374"/>
                      </a:lnTo>
                      <a:lnTo>
                        <a:pt x="168" y="437"/>
                      </a:lnTo>
                      <a:lnTo>
                        <a:pt x="150" y="500"/>
                      </a:lnTo>
                      <a:lnTo>
                        <a:pt x="141" y="533"/>
                      </a:lnTo>
                      <a:lnTo>
                        <a:pt x="130" y="567"/>
                      </a:lnTo>
                      <a:lnTo>
                        <a:pt x="120" y="600"/>
                      </a:lnTo>
                      <a:lnTo>
                        <a:pt x="110" y="634"/>
                      </a:lnTo>
                      <a:lnTo>
                        <a:pt x="99" y="667"/>
                      </a:lnTo>
                      <a:lnTo>
                        <a:pt x="89" y="700"/>
                      </a:lnTo>
                      <a:lnTo>
                        <a:pt x="78" y="734"/>
                      </a:lnTo>
                      <a:lnTo>
                        <a:pt x="69" y="767"/>
                      </a:lnTo>
                      <a:lnTo>
                        <a:pt x="59" y="799"/>
                      </a:lnTo>
                      <a:lnTo>
                        <a:pt x="49" y="832"/>
                      </a:lnTo>
                      <a:lnTo>
                        <a:pt x="38" y="865"/>
                      </a:lnTo>
                      <a:lnTo>
                        <a:pt x="28" y="897"/>
                      </a:lnTo>
                      <a:lnTo>
                        <a:pt x="19" y="931"/>
                      </a:lnTo>
                      <a:lnTo>
                        <a:pt x="10" y="964"/>
                      </a:lnTo>
                      <a:lnTo>
                        <a:pt x="5" y="997"/>
                      </a:lnTo>
                      <a:lnTo>
                        <a:pt x="0" y="1030"/>
                      </a:lnTo>
                      <a:lnTo>
                        <a:pt x="1" y="1035"/>
                      </a:lnTo>
                      <a:lnTo>
                        <a:pt x="6" y="1035"/>
                      </a:lnTo>
                      <a:lnTo>
                        <a:pt x="12" y="1032"/>
                      </a:lnTo>
                      <a:lnTo>
                        <a:pt x="15" y="1029"/>
                      </a:lnTo>
                      <a:lnTo>
                        <a:pt x="22" y="1017"/>
                      </a:lnTo>
                      <a:lnTo>
                        <a:pt x="29" y="1006"/>
                      </a:lnTo>
                      <a:lnTo>
                        <a:pt x="34" y="994"/>
                      </a:lnTo>
                      <a:lnTo>
                        <a:pt x="38" y="983"/>
                      </a:lnTo>
                      <a:lnTo>
                        <a:pt x="43" y="971"/>
                      </a:lnTo>
                      <a:lnTo>
                        <a:pt x="46" y="958"/>
                      </a:lnTo>
                      <a:lnTo>
                        <a:pt x="49" y="946"/>
                      </a:lnTo>
                      <a:lnTo>
                        <a:pt x="52" y="933"/>
                      </a:lnTo>
                      <a:lnTo>
                        <a:pt x="57" y="916"/>
                      </a:lnTo>
                      <a:lnTo>
                        <a:pt x="61" y="900"/>
                      </a:lnTo>
                      <a:lnTo>
                        <a:pt x="66" y="882"/>
                      </a:lnTo>
                      <a:lnTo>
                        <a:pt x="70" y="866"/>
                      </a:lnTo>
                      <a:lnTo>
                        <a:pt x="75" y="850"/>
                      </a:lnTo>
                      <a:lnTo>
                        <a:pt x="80" y="833"/>
                      </a:lnTo>
                      <a:lnTo>
                        <a:pt x="84" y="817"/>
                      </a:lnTo>
                      <a:lnTo>
                        <a:pt x="89" y="799"/>
                      </a:lnTo>
                      <a:lnTo>
                        <a:pt x="98" y="768"/>
                      </a:lnTo>
                      <a:lnTo>
                        <a:pt x="106" y="736"/>
                      </a:lnTo>
                      <a:lnTo>
                        <a:pt x="115" y="705"/>
                      </a:lnTo>
                      <a:lnTo>
                        <a:pt x="123" y="673"/>
                      </a:lnTo>
                      <a:lnTo>
                        <a:pt x="133" y="642"/>
                      </a:lnTo>
                      <a:lnTo>
                        <a:pt x="141" y="611"/>
                      </a:lnTo>
                      <a:lnTo>
                        <a:pt x="149" y="578"/>
                      </a:lnTo>
                      <a:lnTo>
                        <a:pt x="157" y="547"/>
                      </a:lnTo>
                      <a:lnTo>
                        <a:pt x="174" y="478"/>
                      </a:lnTo>
                      <a:lnTo>
                        <a:pt x="190" y="409"/>
                      </a:lnTo>
                      <a:lnTo>
                        <a:pt x="207" y="341"/>
                      </a:lnTo>
                      <a:lnTo>
                        <a:pt x="224" y="272"/>
                      </a:lnTo>
                      <a:lnTo>
                        <a:pt x="242" y="204"/>
                      </a:lnTo>
                      <a:lnTo>
                        <a:pt x="260" y="136"/>
                      </a:lnTo>
                      <a:lnTo>
                        <a:pt x="280" y="68"/>
                      </a:lnTo>
                      <a:lnTo>
                        <a:pt x="301" y="0"/>
                      </a:lnTo>
                      <a:lnTo>
                        <a:pt x="300" y="0"/>
                      </a:lnTo>
                      <a:lnTo>
                        <a:pt x="30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6" name="Freeform 26"/>
                <p:cNvSpPr>
                  <a:spLocks/>
                </p:cNvSpPr>
                <p:nvPr/>
              </p:nvSpPr>
              <p:spPr bwMode="auto">
                <a:xfrm rot="-2279333">
                  <a:off x="480" y="3056"/>
                  <a:ext cx="149" cy="502"/>
                </a:xfrm>
                <a:custGeom>
                  <a:avLst/>
                  <a:gdLst>
                    <a:gd name="T0" fmla="*/ 1 w 298"/>
                    <a:gd name="T1" fmla="*/ 0 h 1005"/>
                    <a:gd name="T2" fmla="*/ 1 w 298"/>
                    <a:gd name="T3" fmla="*/ 0 h 1005"/>
                    <a:gd name="T4" fmla="*/ 1 w 298"/>
                    <a:gd name="T5" fmla="*/ 0 h 1005"/>
                    <a:gd name="T6" fmla="*/ 1 w 298"/>
                    <a:gd name="T7" fmla="*/ 0 h 1005"/>
                    <a:gd name="T8" fmla="*/ 1 w 298"/>
                    <a:gd name="T9" fmla="*/ 0 h 1005"/>
                    <a:gd name="T10" fmla="*/ 1 w 298"/>
                    <a:gd name="T11" fmla="*/ 0 h 1005"/>
                    <a:gd name="T12" fmla="*/ 1 w 298"/>
                    <a:gd name="T13" fmla="*/ 0 h 1005"/>
                    <a:gd name="T14" fmla="*/ 1 w 298"/>
                    <a:gd name="T15" fmla="*/ 0 h 1005"/>
                    <a:gd name="T16" fmla="*/ 1 w 298"/>
                    <a:gd name="T17" fmla="*/ 0 h 1005"/>
                    <a:gd name="T18" fmla="*/ 1 w 298"/>
                    <a:gd name="T19" fmla="*/ 0 h 1005"/>
                    <a:gd name="T20" fmla="*/ 1 w 298"/>
                    <a:gd name="T21" fmla="*/ 0 h 1005"/>
                    <a:gd name="T22" fmla="*/ 1 w 298"/>
                    <a:gd name="T23" fmla="*/ 0 h 1005"/>
                    <a:gd name="T24" fmla="*/ 1 w 298"/>
                    <a:gd name="T25" fmla="*/ 0 h 1005"/>
                    <a:gd name="T26" fmla="*/ 1 w 298"/>
                    <a:gd name="T27" fmla="*/ 0 h 1005"/>
                    <a:gd name="T28" fmla="*/ 1 w 298"/>
                    <a:gd name="T29" fmla="*/ 0 h 1005"/>
                    <a:gd name="T30" fmla="*/ 1 w 298"/>
                    <a:gd name="T31" fmla="*/ 0 h 1005"/>
                    <a:gd name="T32" fmla="*/ 1 w 298"/>
                    <a:gd name="T33" fmla="*/ 0 h 1005"/>
                    <a:gd name="T34" fmla="*/ 1 w 298"/>
                    <a:gd name="T35" fmla="*/ 0 h 1005"/>
                    <a:gd name="T36" fmla="*/ 1 w 298"/>
                    <a:gd name="T37" fmla="*/ 0 h 1005"/>
                    <a:gd name="T38" fmla="*/ 1 w 298"/>
                    <a:gd name="T39" fmla="*/ 0 h 1005"/>
                    <a:gd name="T40" fmla="*/ 1 w 298"/>
                    <a:gd name="T41" fmla="*/ 0 h 1005"/>
                    <a:gd name="T42" fmla="*/ 1 w 298"/>
                    <a:gd name="T43" fmla="*/ 0 h 1005"/>
                    <a:gd name="T44" fmla="*/ 1 w 298"/>
                    <a:gd name="T45" fmla="*/ 0 h 1005"/>
                    <a:gd name="T46" fmla="*/ 1 w 298"/>
                    <a:gd name="T47" fmla="*/ 0 h 1005"/>
                    <a:gd name="T48" fmla="*/ 1 w 298"/>
                    <a:gd name="T49" fmla="*/ 0 h 1005"/>
                    <a:gd name="T50" fmla="*/ 1 w 298"/>
                    <a:gd name="T51" fmla="*/ 0 h 1005"/>
                    <a:gd name="T52" fmla="*/ 1 w 298"/>
                    <a:gd name="T53" fmla="*/ 0 h 1005"/>
                    <a:gd name="T54" fmla="*/ 1 w 298"/>
                    <a:gd name="T55" fmla="*/ 0 h 1005"/>
                    <a:gd name="T56" fmla="*/ 1 w 298"/>
                    <a:gd name="T57" fmla="*/ 0 h 1005"/>
                    <a:gd name="T58" fmla="*/ 1 w 298"/>
                    <a:gd name="T59" fmla="*/ 0 h 1005"/>
                    <a:gd name="T60" fmla="*/ 1 w 298"/>
                    <a:gd name="T61" fmla="*/ 0 h 1005"/>
                    <a:gd name="T62" fmla="*/ 1 w 298"/>
                    <a:gd name="T63" fmla="*/ 0 h 1005"/>
                    <a:gd name="T64" fmla="*/ 1 w 298"/>
                    <a:gd name="T65" fmla="*/ 0 h 10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8"/>
                    <a:gd name="T100" fmla="*/ 0 h 1005"/>
                    <a:gd name="T101" fmla="*/ 298 w 298"/>
                    <a:gd name="T102" fmla="*/ 1005 h 10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8" h="1005">
                      <a:moveTo>
                        <a:pt x="298" y="0"/>
                      </a:moveTo>
                      <a:lnTo>
                        <a:pt x="289" y="22"/>
                      </a:lnTo>
                      <a:lnTo>
                        <a:pt x="282" y="43"/>
                      </a:lnTo>
                      <a:lnTo>
                        <a:pt x="274" y="65"/>
                      </a:lnTo>
                      <a:lnTo>
                        <a:pt x="267" y="88"/>
                      </a:lnTo>
                      <a:lnTo>
                        <a:pt x="260" y="110"/>
                      </a:lnTo>
                      <a:lnTo>
                        <a:pt x="255" y="132"/>
                      </a:lnTo>
                      <a:lnTo>
                        <a:pt x="248" y="153"/>
                      </a:lnTo>
                      <a:lnTo>
                        <a:pt x="241" y="175"/>
                      </a:lnTo>
                      <a:lnTo>
                        <a:pt x="228" y="217"/>
                      </a:lnTo>
                      <a:lnTo>
                        <a:pt x="215" y="258"/>
                      </a:lnTo>
                      <a:lnTo>
                        <a:pt x="202" y="300"/>
                      </a:lnTo>
                      <a:lnTo>
                        <a:pt x="189" y="341"/>
                      </a:lnTo>
                      <a:lnTo>
                        <a:pt x="176" y="383"/>
                      </a:lnTo>
                      <a:lnTo>
                        <a:pt x="164" y="424"/>
                      </a:lnTo>
                      <a:lnTo>
                        <a:pt x="150" y="466"/>
                      </a:lnTo>
                      <a:lnTo>
                        <a:pt x="137" y="507"/>
                      </a:lnTo>
                      <a:lnTo>
                        <a:pt x="118" y="568"/>
                      </a:lnTo>
                      <a:lnTo>
                        <a:pt x="98" y="629"/>
                      </a:lnTo>
                      <a:lnTo>
                        <a:pt x="78" y="690"/>
                      </a:lnTo>
                      <a:lnTo>
                        <a:pt x="60" y="753"/>
                      </a:lnTo>
                      <a:lnTo>
                        <a:pt x="42" y="814"/>
                      </a:lnTo>
                      <a:lnTo>
                        <a:pt x="25" y="876"/>
                      </a:lnTo>
                      <a:lnTo>
                        <a:pt x="12" y="938"/>
                      </a:lnTo>
                      <a:lnTo>
                        <a:pt x="0" y="1001"/>
                      </a:lnTo>
                      <a:lnTo>
                        <a:pt x="1" y="1005"/>
                      </a:lnTo>
                      <a:lnTo>
                        <a:pt x="5" y="1004"/>
                      </a:lnTo>
                      <a:lnTo>
                        <a:pt x="8" y="1000"/>
                      </a:lnTo>
                      <a:lnTo>
                        <a:pt x="10" y="996"/>
                      </a:lnTo>
                      <a:lnTo>
                        <a:pt x="14" y="983"/>
                      </a:lnTo>
                      <a:lnTo>
                        <a:pt x="19" y="969"/>
                      </a:lnTo>
                      <a:lnTo>
                        <a:pt x="24" y="955"/>
                      </a:lnTo>
                      <a:lnTo>
                        <a:pt x="29" y="943"/>
                      </a:lnTo>
                      <a:lnTo>
                        <a:pt x="37" y="915"/>
                      </a:lnTo>
                      <a:lnTo>
                        <a:pt x="45" y="887"/>
                      </a:lnTo>
                      <a:lnTo>
                        <a:pt x="53" y="860"/>
                      </a:lnTo>
                      <a:lnTo>
                        <a:pt x="61" y="832"/>
                      </a:lnTo>
                      <a:lnTo>
                        <a:pt x="73" y="792"/>
                      </a:lnTo>
                      <a:lnTo>
                        <a:pt x="83" y="753"/>
                      </a:lnTo>
                      <a:lnTo>
                        <a:pt x="95" y="712"/>
                      </a:lnTo>
                      <a:lnTo>
                        <a:pt x="105" y="673"/>
                      </a:lnTo>
                      <a:lnTo>
                        <a:pt x="116" y="633"/>
                      </a:lnTo>
                      <a:lnTo>
                        <a:pt x="127" y="594"/>
                      </a:lnTo>
                      <a:lnTo>
                        <a:pt x="138" y="553"/>
                      </a:lnTo>
                      <a:lnTo>
                        <a:pt x="149" y="514"/>
                      </a:lnTo>
                      <a:lnTo>
                        <a:pt x="159" y="474"/>
                      </a:lnTo>
                      <a:lnTo>
                        <a:pt x="171" y="435"/>
                      </a:lnTo>
                      <a:lnTo>
                        <a:pt x="182" y="394"/>
                      </a:lnTo>
                      <a:lnTo>
                        <a:pt x="194" y="355"/>
                      </a:lnTo>
                      <a:lnTo>
                        <a:pt x="205" y="317"/>
                      </a:lnTo>
                      <a:lnTo>
                        <a:pt x="217" y="277"/>
                      </a:lnTo>
                      <a:lnTo>
                        <a:pt x="229" y="238"/>
                      </a:lnTo>
                      <a:lnTo>
                        <a:pt x="241" y="197"/>
                      </a:lnTo>
                      <a:lnTo>
                        <a:pt x="248" y="173"/>
                      </a:lnTo>
                      <a:lnTo>
                        <a:pt x="256" y="148"/>
                      </a:lnTo>
                      <a:lnTo>
                        <a:pt x="263" y="122"/>
                      </a:lnTo>
                      <a:lnTo>
                        <a:pt x="271" y="97"/>
                      </a:lnTo>
                      <a:lnTo>
                        <a:pt x="279" y="70"/>
                      </a:lnTo>
                      <a:lnTo>
                        <a:pt x="286" y="46"/>
                      </a:lnTo>
                      <a:lnTo>
                        <a:pt x="293" y="22"/>
                      </a:lnTo>
                      <a:lnTo>
                        <a:pt x="2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7" name="Freeform 27"/>
                <p:cNvSpPr>
                  <a:spLocks/>
                </p:cNvSpPr>
                <p:nvPr/>
              </p:nvSpPr>
              <p:spPr bwMode="auto">
                <a:xfrm rot="-2279333">
                  <a:off x="634" y="3433"/>
                  <a:ext cx="347" cy="63"/>
                </a:xfrm>
                <a:custGeom>
                  <a:avLst/>
                  <a:gdLst>
                    <a:gd name="T0" fmla="*/ 1 w 693"/>
                    <a:gd name="T1" fmla="*/ 1 h 126"/>
                    <a:gd name="T2" fmla="*/ 1 w 693"/>
                    <a:gd name="T3" fmla="*/ 1 h 126"/>
                    <a:gd name="T4" fmla="*/ 1 w 693"/>
                    <a:gd name="T5" fmla="*/ 1 h 126"/>
                    <a:gd name="T6" fmla="*/ 1 w 693"/>
                    <a:gd name="T7" fmla="*/ 1 h 126"/>
                    <a:gd name="T8" fmla="*/ 1 w 693"/>
                    <a:gd name="T9" fmla="*/ 1 h 126"/>
                    <a:gd name="T10" fmla="*/ 1 w 693"/>
                    <a:gd name="T11" fmla="*/ 1 h 126"/>
                    <a:gd name="T12" fmla="*/ 1 w 693"/>
                    <a:gd name="T13" fmla="*/ 1 h 126"/>
                    <a:gd name="T14" fmla="*/ 1 w 693"/>
                    <a:gd name="T15" fmla="*/ 1 h 126"/>
                    <a:gd name="T16" fmla="*/ 1 w 693"/>
                    <a:gd name="T17" fmla="*/ 1 h 126"/>
                    <a:gd name="T18" fmla="*/ 1 w 693"/>
                    <a:gd name="T19" fmla="*/ 1 h 126"/>
                    <a:gd name="T20" fmla="*/ 1 w 693"/>
                    <a:gd name="T21" fmla="*/ 1 h 126"/>
                    <a:gd name="T22" fmla="*/ 1 w 693"/>
                    <a:gd name="T23" fmla="*/ 1 h 126"/>
                    <a:gd name="T24" fmla="*/ 1 w 693"/>
                    <a:gd name="T25" fmla="*/ 1 h 126"/>
                    <a:gd name="T26" fmla="*/ 1 w 693"/>
                    <a:gd name="T27" fmla="*/ 1 h 126"/>
                    <a:gd name="T28" fmla="*/ 1 w 693"/>
                    <a:gd name="T29" fmla="*/ 1 h 126"/>
                    <a:gd name="T30" fmla="*/ 1 w 693"/>
                    <a:gd name="T31" fmla="*/ 1 h 126"/>
                    <a:gd name="T32" fmla="*/ 1 w 693"/>
                    <a:gd name="T33" fmla="*/ 1 h 126"/>
                    <a:gd name="T34" fmla="*/ 1 w 693"/>
                    <a:gd name="T35" fmla="*/ 1 h 126"/>
                    <a:gd name="T36" fmla="*/ 1 w 693"/>
                    <a:gd name="T37" fmla="*/ 1 h 126"/>
                    <a:gd name="T38" fmla="*/ 1 w 693"/>
                    <a:gd name="T39" fmla="*/ 1 h 126"/>
                    <a:gd name="T40" fmla="*/ 1 w 693"/>
                    <a:gd name="T41" fmla="*/ 1 h 126"/>
                    <a:gd name="T42" fmla="*/ 1 w 693"/>
                    <a:gd name="T43" fmla="*/ 1 h 126"/>
                    <a:gd name="T44" fmla="*/ 1 w 693"/>
                    <a:gd name="T45" fmla="*/ 1 h 126"/>
                    <a:gd name="T46" fmla="*/ 1 w 693"/>
                    <a:gd name="T47" fmla="*/ 1 h 126"/>
                    <a:gd name="T48" fmla="*/ 1 w 693"/>
                    <a:gd name="T49" fmla="*/ 1 h 126"/>
                    <a:gd name="T50" fmla="*/ 1 w 693"/>
                    <a:gd name="T51" fmla="*/ 1 h 126"/>
                    <a:gd name="T52" fmla="*/ 1 w 693"/>
                    <a:gd name="T53" fmla="*/ 1 h 126"/>
                    <a:gd name="T54" fmla="*/ 1 w 693"/>
                    <a:gd name="T55" fmla="*/ 1 h 126"/>
                    <a:gd name="T56" fmla="*/ 1 w 693"/>
                    <a:gd name="T57" fmla="*/ 1 h 126"/>
                    <a:gd name="T58" fmla="*/ 1 w 693"/>
                    <a:gd name="T59" fmla="*/ 1 h 126"/>
                    <a:gd name="T60" fmla="*/ 1 w 693"/>
                    <a:gd name="T61" fmla="*/ 1 h 126"/>
                    <a:gd name="T62" fmla="*/ 1 w 693"/>
                    <a:gd name="T63" fmla="*/ 1 h 126"/>
                    <a:gd name="T64" fmla="*/ 1 w 693"/>
                    <a:gd name="T65" fmla="*/ 1 h 126"/>
                    <a:gd name="T66" fmla="*/ 1 w 693"/>
                    <a:gd name="T67" fmla="*/ 1 h 126"/>
                    <a:gd name="T68" fmla="*/ 0 w 693"/>
                    <a:gd name="T69" fmla="*/ 0 h 126"/>
                    <a:gd name="T70" fmla="*/ 0 w 693"/>
                    <a:gd name="T71" fmla="*/ 1 h 126"/>
                    <a:gd name="T72" fmla="*/ 0 w 693"/>
                    <a:gd name="T73" fmla="*/ 1 h 1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3"/>
                    <a:gd name="T112" fmla="*/ 0 h 126"/>
                    <a:gd name="T113" fmla="*/ 693 w 693"/>
                    <a:gd name="T114" fmla="*/ 126 h 1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3" h="126">
                      <a:moveTo>
                        <a:pt x="0" y="1"/>
                      </a:moveTo>
                      <a:lnTo>
                        <a:pt x="22" y="5"/>
                      </a:lnTo>
                      <a:lnTo>
                        <a:pt x="42" y="9"/>
                      </a:lnTo>
                      <a:lnTo>
                        <a:pt x="64" y="13"/>
                      </a:lnTo>
                      <a:lnTo>
                        <a:pt x="86" y="17"/>
                      </a:lnTo>
                      <a:lnTo>
                        <a:pt x="108" y="21"/>
                      </a:lnTo>
                      <a:lnTo>
                        <a:pt x="129" y="25"/>
                      </a:lnTo>
                      <a:lnTo>
                        <a:pt x="151" y="30"/>
                      </a:lnTo>
                      <a:lnTo>
                        <a:pt x="173" y="35"/>
                      </a:lnTo>
                      <a:lnTo>
                        <a:pt x="195" y="39"/>
                      </a:lnTo>
                      <a:lnTo>
                        <a:pt x="215" y="44"/>
                      </a:lnTo>
                      <a:lnTo>
                        <a:pt x="237" y="48"/>
                      </a:lnTo>
                      <a:lnTo>
                        <a:pt x="259" y="53"/>
                      </a:lnTo>
                      <a:lnTo>
                        <a:pt x="280" y="56"/>
                      </a:lnTo>
                      <a:lnTo>
                        <a:pt x="302" y="61"/>
                      </a:lnTo>
                      <a:lnTo>
                        <a:pt x="322" y="66"/>
                      </a:lnTo>
                      <a:lnTo>
                        <a:pt x="344" y="70"/>
                      </a:lnTo>
                      <a:lnTo>
                        <a:pt x="366" y="75"/>
                      </a:lnTo>
                      <a:lnTo>
                        <a:pt x="388" y="79"/>
                      </a:lnTo>
                      <a:lnTo>
                        <a:pt x="409" y="84"/>
                      </a:lnTo>
                      <a:lnTo>
                        <a:pt x="431" y="89"/>
                      </a:lnTo>
                      <a:lnTo>
                        <a:pt x="453" y="93"/>
                      </a:lnTo>
                      <a:lnTo>
                        <a:pt x="474" y="97"/>
                      </a:lnTo>
                      <a:lnTo>
                        <a:pt x="495" y="101"/>
                      </a:lnTo>
                      <a:lnTo>
                        <a:pt x="517" y="106"/>
                      </a:lnTo>
                      <a:lnTo>
                        <a:pt x="537" y="109"/>
                      </a:lnTo>
                      <a:lnTo>
                        <a:pt x="556" y="114"/>
                      </a:lnTo>
                      <a:lnTo>
                        <a:pt x="577" y="119"/>
                      </a:lnTo>
                      <a:lnTo>
                        <a:pt x="598" y="122"/>
                      </a:lnTo>
                      <a:lnTo>
                        <a:pt x="618" y="124"/>
                      </a:lnTo>
                      <a:lnTo>
                        <a:pt x="639" y="126"/>
                      </a:lnTo>
                      <a:lnTo>
                        <a:pt x="659" y="124"/>
                      </a:lnTo>
                      <a:lnTo>
                        <a:pt x="678" y="121"/>
                      </a:lnTo>
                      <a:lnTo>
                        <a:pt x="685" y="116"/>
                      </a:lnTo>
                      <a:lnTo>
                        <a:pt x="691" y="108"/>
                      </a:lnTo>
                      <a:lnTo>
                        <a:pt x="693" y="100"/>
                      </a:lnTo>
                      <a:lnTo>
                        <a:pt x="689" y="93"/>
                      </a:lnTo>
                      <a:lnTo>
                        <a:pt x="671" y="85"/>
                      </a:lnTo>
                      <a:lnTo>
                        <a:pt x="652" y="79"/>
                      </a:lnTo>
                      <a:lnTo>
                        <a:pt x="632" y="76"/>
                      </a:lnTo>
                      <a:lnTo>
                        <a:pt x="612" y="74"/>
                      </a:lnTo>
                      <a:lnTo>
                        <a:pt x="590" y="73"/>
                      </a:lnTo>
                      <a:lnTo>
                        <a:pt x="569" y="71"/>
                      </a:lnTo>
                      <a:lnTo>
                        <a:pt x="548" y="70"/>
                      </a:lnTo>
                      <a:lnTo>
                        <a:pt x="530" y="69"/>
                      </a:lnTo>
                      <a:lnTo>
                        <a:pt x="508" y="67"/>
                      </a:lnTo>
                      <a:lnTo>
                        <a:pt x="486" y="65"/>
                      </a:lnTo>
                      <a:lnTo>
                        <a:pt x="463" y="62"/>
                      </a:lnTo>
                      <a:lnTo>
                        <a:pt x="441" y="59"/>
                      </a:lnTo>
                      <a:lnTo>
                        <a:pt x="419" y="56"/>
                      </a:lnTo>
                      <a:lnTo>
                        <a:pt x="396" y="54"/>
                      </a:lnTo>
                      <a:lnTo>
                        <a:pt x="374" y="52"/>
                      </a:lnTo>
                      <a:lnTo>
                        <a:pt x="352" y="50"/>
                      </a:lnTo>
                      <a:lnTo>
                        <a:pt x="330" y="47"/>
                      </a:lnTo>
                      <a:lnTo>
                        <a:pt x="309" y="44"/>
                      </a:lnTo>
                      <a:lnTo>
                        <a:pt x="287" y="40"/>
                      </a:lnTo>
                      <a:lnTo>
                        <a:pt x="265" y="38"/>
                      </a:lnTo>
                      <a:lnTo>
                        <a:pt x="242" y="35"/>
                      </a:lnTo>
                      <a:lnTo>
                        <a:pt x="220" y="32"/>
                      </a:lnTo>
                      <a:lnTo>
                        <a:pt x="198" y="29"/>
                      </a:lnTo>
                      <a:lnTo>
                        <a:pt x="176" y="25"/>
                      </a:lnTo>
                      <a:lnTo>
                        <a:pt x="154" y="23"/>
                      </a:lnTo>
                      <a:lnTo>
                        <a:pt x="132" y="20"/>
                      </a:lnTo>
                      <a:lnTo>
                        <a:pt x="110" y="16"/>
                      </a:lnTo>
                      <a:lnTo>
                        <a:pt x="89" y="13"/>
                      </a:lnTo>
                      <a:lnTo>
                        <a:pt x="65" y="9"/>
                      </a:lnTo>
                      <a:lnTo>
                        <a:pt x="44" y="7"/>
                      </a:lnTo>
                      <a:lnTo>
                        <a:pt x="22" y="3"/>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8" name="Freeform 28"/>
                <p:cNvSpPr>
                  <a:spLocks/>
                </p:cNvSpPr>
                <p:nvPr/>
              </p:nvSpPr>
              <p:spPr bwMode="auto">
                <a:xfrm rot="-2279333">
                  <a:off x="485" y="3062"/>
                  <a:ext cx="127" cy="28"/>
                </a:xfrm>
                <a:custGeom>
                  <a:avLst/>
                  <a:gdLst>
                    <a:gd name="T0" fmla="*/ 0 w 254"/>
                    <a:gd name="T1" fmla="*/ 1 h 55"/>
                    <a:gd name="T2" fmla="*/ 1 w 254"/>
                    <a:gd name="T3" fmla="*/ 1 h 55"/>
                    <a:gd name="T4" fmla="*/ 1 w 254"/>
                    <a:gd name="T5" fmla="*/ 1 h 55"/>
                    <a:gd name="T6" fmla="*/ 1 w 254"/>
                    <a:gd name="T7" fmla="*/ 1 h 55"/>
                    <a:gd name="T8" fmla="*/ 1 w 254"/>
                    <a:gd name="T9" fmla="*/ 1 h 55"/>
                    <a:gd name="T10" fmla="*/ 1 w 254"/>
                    <a:gd name="T11" fmla="*/ 1 h 55"/>
                    <a:gd name="T12" fmla="*/ 1 w 254"/>
                    <a:gd name="T13" fmla="*/ 1 h 55"/>
                    <a:gd name="T14" fmla="*/ 1 w 254"/>
                    <a:gd name="T15" fmla="*/ 1 h 55"/>
                    <a:gd name="T16" fmla="*/ 1 w 254"/>
                    <a:gd name="T17" fmla="*/ 1 h 55"/>
                    <a:gd name="T18" fmla="*/ 1 w 254"/>
                    <a:gd name="T19" fmla="*/ 1 h 55"/>
                    <a:gd name="T20" fmla="*/ 1 w 254"/>
                    <a:gd name="T21" fmla="*/ 1 h 55"/>
                    <a:gd name="T22" fmla="*/ 1 w 254"/>
                    <a:gd name="T23" fmla="*/ 1 h 55"/>
                    <a:gd name="T24" fmla="*/ 1 w 254"/>
                    <a:gd name="T25" fmla="*/ 1 h 55"/>
                    <a:gd name="T26" fmla="*/ 1 w 254"/>
                    <a:gd name="T27" fmla="*/ 1 h 55"/>
                    <a:gd name="T28" fmla="*/ 1 w 254"/>
                    <a:gd name="T29" fmla="*/ 1 h 55"/>
                    <a:gd name="T30" fmla="*/ 1 w 254"/>
                    <a:gd name="T31" fmla="*/ 1 h 55"/>
                    <a:gd name="T32" fmla="*/ 1 w 254"/>
                    <a:gd name="T33" fmla="*/ 1 h 55"/>
                    <a:gd name="T34" fmla="*/ 1 w 254"/>
                    <a:gd name="T35" fmla="*/ 1 h 55"/>
                    <a:gd name="T36" fmla="*/ 1 w 254"/>
                    <a:gd name="T37" fmla="*/ 1 h 55"/>
                    <a:gd name="T38" fmla="*/ 1 w 254"/>
                    <a:gd name="T39" fmla="*/ 1 h 55"/>
                    <a:gd name="T40" fmla="*/ 1 w 254"/>
                    <a:gd name="T41" fmla="*/ 1 h 55"/>
                    <a:gd name="T42" fmla="*/ 1 w 254"/>
                    <a:gd name="T43" fmla="*/ 1 h 55"/>
                    <a:gd name="T44" fmla="*/ 1 w 254"/>
                    <a:gd name="T45" fmla="*/ 1 h 55"/>
                    <a:gd name="T46" fmla="*/ 1 w 254"/>
                    <a:gd name="T47" fmla="*/ 1 h 55"/>
                    <a:gd name="T48" fmla="*/ 1 w 254"/>
                    <a:gd name="T49" fmla="*/ 1 h 55"/>
                    <a:gd name="T50" fmla="*/ 1 w 254"/>
                    <a:gd name="T51" fmla="*/ 1 h 55"/>
                    <a:gd name="T52" fmla="*/ 1 w 254"/>
                    <a:gd name="T53" fmla="*/ 1 h 55"/>
                    <a:gd name="T54" fmla="*/ 1 w 254"/>
                    <a:gd name="T55" fmla="*/ 1 h 55"/>
                    <a:gd name="T56" fmla="*/ 1 w 254"/>
                    <a:gd name="T57" fmla="*/ 1 h 55"/>
                    <a:gd name="T58" fmla="*/ 1 w 254"/>
                    <a:gd name="T59" fmla="*/ 1 h 55"/>
                    <a:gd name="T60" fmla="*/ 1 w 254"/>
                    <a:gd name="T61" fmla="*/ 1 h 55"/>
                    <a:gd name="T62" fmla="*/ 1 w 254"/>
                    <a:gd name="T63" fmla="*/ 0 h 55"/>
                    <a:gd name="T64" fmla="*/ 1 w 254"/>
                    <a:gd name="T65" fmla="*/ 0 h 55"/>
                    <a:gd name="T66" fmla="*/ 1 w 254"/>
                    <a:gd name="T67" fmla="*/ 1 h 55"/>
                    <a:gd name="T68" fmla="*/ 1 w 254"/>
                    <a:gd name="T69" fmla="*/ 1 h 55"/>
                    <a:gd name="T70" fmla="*/ 1 w 254"/>
                    <a:gd name="T71" fmla="*/ 1 h 55"/>
                    <a:gd name="T72" fmla="*/ 0 w 254"/>
                    <a:gd name="T73" fmla="*/ 1 h 55"/>
                    <a:gd name="T74" fmla="*/ 0 w 254"/>
                    <a:gd name="T75" fmla="*/ 1 h 55"/>
                    <a:gd name="T76" fmla="*/ 0 w 254"/>
                    <a:gd name="T77" fmla="*/ 1 h 55"/>
                    <a:gd name="T78" fmla="*/ 0 w 254"/>
                    <a:gd name="T79" fmla="*/ 1 h 55"/>
                    <a:gd name="T80" fmla="*/ 0 w 254"/>
                    <a:gd name="T81" fmla="*/ 1 h 55"/>
                    <a:gd name="T82" fmla="*/ 0 w 254"/>
                    <a:gd name="T83" fmla="*/ 1 h 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4"/>
                    <a:gd name="T127" fmla="*/ 0 h 55"/>
                    <a:gd name="T128" fmla="*/ 254 w 254"/>
                    <a:gd name="T129" fmla="*/ 55 h 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4" h="55">
                      <a:moveTo>
                        <a:pt x="0" y="6"/>
                      </a:moveTo>
                      <a:lnTo>
                        <a:pt x="15" y="9"/>
                      </a:lnTo>
                      <a:lnTo>
                        <a:pt x="29" y="12"/>
                      </a:lnTo>
                      <a:lnTo>
                        <a:pt x="44" y="17"/>
                      </a:lnTo>
                      <a:lnTo>
                        <a:pt x="59" y="20"/>
                      </a:lnTo>
                      <a:lnTo>
                        <a:pt x="74" y="25"/>
                      </a:lnTo>
                      <a:lnTo>
                        <a:pt x="88" y="29"/>
                      </a:lnTo>
                      <a:lnTo>
                        <a:pt x="103" y="33"/>
                      </a:lnTo>
                      <a:lnTo>
                        <a:pt x="117" y="37"/>
                      </a:lnTo>
                      <a:lnTo>
                        <a:pt x="132" y="40"/>
                      </a:lnTo>
                      <a:lnTo>
                        <a:pt x="147" y="45"/>
                      </a:lnTo>
                      <a:lnTo>
                        <a:pt x="162" y="48"/>
                      </a:lnTo>
                      <a:lnTo>
                        <a:pt x="177" y="52"/>
                      </a:lnTo>
                      <a:lnTo>
                        <a:pt x="192" y="54"/>
                      </a:lnTo>
                      <a:lnTo>
                        <a:pt x="207" y="55"/>
                      </a:lnTo>
                      <a:lnTo>
                        <a:pt x="223" y="55"/>
                      </a:lnTo>
                      <a:lnTo>
                        <a:pt x="238" y="53"/>
                      </a:lnTo>
                      <a:lnTo>
                        <a:pt x="243" y="50"/>
                      </a:lnTo>
                      <a:lnTo>
                        <a:pt x="249" y="46"/>
                      </a:lnTo>
                      <a:lnTo>
                        <a:pt x="254" y="39"/>
                      </a:lnTo>
                      <a:lnTo>
                        <a:pt x="253" y="32"/>
                      </a:lnTo>
                      <a:lnTo>
                        <a:pt x="243" y="23"/>
                      </a:lnTo>
                      <a:lnTo>
                        <a:pt x="232" y="16"/>
                      </a:lnTo>
                      <a:lnTo>
                        <a:pt x="217" y="11"/>
                      </a:lnTo>
                      <a:lnTo>
                        <a:pt x="201" y="8"/>
                      </a:lnTo>
                      <a:lnTo>
                        <a:pt x="185" y="7"/>
                      </a:lnTo>
                      <a:lnTo>
                        <a:pt x="167" y="6"/>
                      </a:lnTo>
                      <a:lnTo>
                        <a:pt x="152" y="6"/>
                      </a:lnTo>
                      <a:lnTo>
                        <a:pt x="140" y="4"/>
                      </a:lnTo>
                      <a:lnTo>
                        <a:pt x="123" y="2"/>
                      </a:lnTo>
                      <a:lnTo>
                        <a:pt x="105" y="1"/>
                      </a:lnTo>
                      <a:lnTo>
                        <a:pt x="88" y="0"/>
                      </a:lnTo>
                      <a:lnTo>
                        <a:pt x="71" y="0"/>
                      </a:lnTo>
                      <a:lnTo>
                        <a:pt x="52" y="1"/>
                      </a:lnTo>
                      <a:lnTo>
                        <a:pt x="35" y="2"/>
                      </a:lnTo>
                      <a:lnTo>
                        <a:pt x="18"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9" name="Freeform 29"/>
                <p:cNvSpPr>
                  <a:spLocks/>
                </p:cNvSpPr>
                <p:nvPr/>
              </p:nvSpPr>
              <p:spPr bwMode="auto">
                <a:xfrm rot="-2279333">
                  <a:off x="647" y="2988"/>
                  <a:ext cx="13" cy="32"/>
                </a:xfrm>
                <a:custGeom>
                  <a:avLst/>
                  <a:gdLst>
                    <a:gd name="T0" fmla="*/ 1 w 26"/>
                    <a:gd name="T1" fmla="*/ 0 h 64"/>
                    <a:gd name="T2" fmla="*/ 1 w 26"/>
                    <a:gd name="T3" fmla="*/ 1 h 64"/>
                    <a:gd name="T4" fmla="*/ 1 w 26"/>
                    <a:gd name="T5" fmla="*/ 1 h 64"/>
                    <a:gd name="T6" fmla="*/ 1 w 26"/>
                    <a:gd name="T7" fmla="*/ 1 h 64"/>
                    <a:gd name="T8" fmla="*/ 0 w 26"/>
                    <a:gd name="T9" fmla="*/ 1 h 64"/>
                    <a:gd name="T10" fmla="*/ 0 w 26"/>
                    <a:gd name="T11" fmla="*/ 1 h 64"/>
                    <a:gd name="T12" fmla="*/ 0 w 26"/>
                    <a:gd name="T13" fmla="*/ 1 h 64"/>
                    <a:gd name="T14" fmla="*/ 1 w 26"/>
                    <a:gd name="T15" fmla="*/ 1 h 64"/>
                    <a:gd name="T16" fmla="*/ 1 w 26"/>
                    <a:gd name="T17" fmla="*/ 1 h 64"/>
                    <a:gd name="T18" fmla="*/ 1 w 26"/>
                    <a:gd name="T19" fmla="*/ 1 h 64"/>
                    <a:gd name="T20" fmla="*/ 1 w 26"/>
                    <a:gd name="T21" fmla="*/ 1 h 64"/>
                    <a:gd name="T22" fmla="*/ 1 w 26"/>
                    <a:gd name="T23" fmla="*/ 1 h 64"/>
                    <a:gd name="T24" fmla="*/ 1 w 26"/>
                    <a:gd name="T25" fmla="*/ 0 h 64"/>
                    <a:gd name="T26" fmla="*/ 1 w 26"/>
                    <a:gd name="T27" fmla="*/ 0 h 64"/>
                    <a:gd name="T28" fmla="*/ 1 w 26"/>
                    <a:gd name="T29" fmla="*/ 0 h 64"/>
                    <a:gd name="T30" fmla="*/ 1 w 26"/>
                    <a:gd name="T31" fmla="*/ 0 h 64"/>
                    <a:gd name="T32" fmla="*/ 1 w 26"/>
                    <a:gd name="T33" fmla="*/ 0 h 64"/>
                    <a:gd name="T34" fmla="*/ 1 w 26"/>
                    <a:gd name="T35" fmla="*/ 0 h 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64"/>
                    <a:gd name="T56" fmla="*/ 26 w 26"/>
                    <a:gd name="T57" fmla="*/ 64 h 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64">
                      <a:moveTo>
                        <a:pt x="26" y="0"/>
                      </a:moveTo>
                      <a:lnTo>
                        <a:pt x="19" y="14"/>
                      </a:lnTo>
                      <a:lnTo>
                        <a:pt x="14" y="29"/>
                      </a:lnTo>
                      <a:lnTo>
                        <a:pt x="8" y="45"/>
                      </a:lnTo>
                      <a:lnTo>
                        <a:pt x="0" y="59"/>
                      </a:lnTo>
                      <a:lnTo>
                        <a:pt x="0" y="61"/>
                      </a:lnTo>
                      <a:lnTo>
                        <a:pt x="0" y="62"/>
                      </a:lnTo>
                      <a:lnTo>
                        <a:pt x="1" y="64"/>
                      </a:lnTo>
                      <a:lnTo>
                        <a:pt x="3" y="64"/>
                      </a:lnTo>
                      <a:lnTo>
                        <a:pt x="14" y="50"/>
                      </a:lnTo>
                      <a:lnTo>
                        <a:pt x="19" y="34"/>
                      </a:lnTo>
                      <a:lnTo>
                        <a:pt x="23" y="18"/>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0" name="Freeform 30"/>
                <p:cNvSpPr>
                  <a:spLocks/>
                </p:cNvSpPr>
                <p:nvPr/>
              </p:nvSpPr>
              <p:spPr bwMode="auto">
                <a:xfrm rot="-2279333">
                  <a:off x="499" y="3035"/>
                  <a:ext cx="282" cy="43"/>
                </a:xfrm>
                <a:custGeom>
                  <a:avLst/>
                  <a:gdLst>
                    <a:gd name="T0" fmla="*/ 0 w 564"/>
                    <a:gd name="T1" fmla="*/ 0 h 87"/>
                    <a:gd name="T2" fmla="*/ 1 w 564"/>
                    <a:gd name="T3" fmla="*/ 0 h 87"/>
                    <a:gd name="T4" fmla="*/ 1 w 564"/>
                    <a:gd name="T5" fmla="*/ 0 h 87"/>
                    <a:gd name="T6" fmla="*/ 1 w 564"/>
                    <a:gd name="T7" fmla="*/ 0 h 87"/>
                    <a:gd name="T8" fmla="*/ 1 w 564"/>
                    <a:gd name="T9" fmla="*/ 0 h 87"/>
                    <a:gd name="T10" fmla="*/ 1 w 564"/>
                    <a:gd name="T11" fmla="*/ 0 h 87"/>
                    <a:gd name="T12" fmla="*/ 1 w 564"/>
                    <a:gd name="T13" fmla="*/ 0 h 87"/>
                    <a:gd name="T14" fmla="*/ 1 w 564"/>
                    <a:gd name="T15" fmla="*/ 0 h 87"/>
                    <a:gd name="T16" fmla="*/ 1 w 564"/>
                    <a:gd name="T17" fmla="*/ 0 h 87"/>
                    <a:gd name="T18" fmla="*/ 1 w 564"/>
                    <a:gd name="T19" fmla="*/ 0 h 87"/>
                    <a:gd name="T20" fmla="*/ 1 w 564"/>
                    <a:gd name="T21" fmla="*/ 0 h 87"/>
                    <a:gd name="T22" fmla="*/ 1 w 564"/>
                    <a:gd name="T23" fmla="*/ 0 h 87"/>
                    <a:gd name="T24" fmla="*/ 1 w 564"/>
                    <a:gd name="T25" fmla="*/ 0 h 87"/>
                    <a:gd name="T26" fmla="*/ 1 w 564"/>
                    <a:gd name="T27" fmla="*/ 0 h 87"/>
                    <a:gd name="T28" fmla="*/ 1 w 564"/>
                    <a:gd name="T29" fmla="*/ 0 h 87"/>
                    <a:gd name="T30" fmla="*/ 1 w 564"/>
                    <a:gd name="T31" fmla="*/ 0 h 87"/>
                    <a:gd name="T32" fmla="*/ 1 w 564"/>
                    <a:gd name="T33" fmla="*/ 0 h 87"/>
                    <a:gd name="T34" fmla="*/ 1 w 564"/>
                    <a:gd name="T35" fmla="*/ 0 h 87"/>
                    <a:gd name="T36" fmla="*/ 1 w 564"/>
                    <a:gd name="T37" fmla="*/ 0 h 87"/>
                    <a:gd name="T38" fmla="*/ 1 w 564"/>
                    <a:gd name="T39" fmla="*/ 0 h 87"/>
                    <a:gd name="T40" fmla="*/ 1 w 564"/>
                    <a:gd name="T41" fmla="*/ 0 h 87"/>
                    <a:gd name="T42" fmla="*/ 1 w 564"/>
                    <a:gd name="T43" fmla="*/ 0 h 87"/>
                    <a:gd name="T44" fmla="*/ 1 w 564"/>
                    <a:gd name="T45" fmla="*/ 0 h 87"/>
                    <a:gd name="T46" fmla="*/ 1 w 564"/>
                    <a:gd name="T47" fmla="*/ 0 h 87"/>
                    <a:gd name="T48" fmla="*/ 1 w 564"/>
                    <a:gd name="T49" fmla="*/ 0 h 87"/>
                    <a:gd name="T50" fmla="*/ 1 w 564"/>
                    <a:gd name="T51" fmla="*/ 0 h 87"/>
                    <a:gd name="T52" fmla="*/ 1 w 564"/>
                    <a:gd name="T53" fmla="*/ 0 h 87"/>
                    <a:gd name="T54" fmla="*/ 1 w 564"/>
                    <a:gd name="T55" fmla="*/ 0 h 87"/>
                    <a:gd name="T56" fmla="*/ 1 w 564"/>
                    <a:gd name="T57" fmla="*/ 0 h 87"/>
                    <a:gd name="T58" fmla="*/ 1 w 564"/>
                    <a:gd name="T59" fmla="*/ 0 h 87"/>
                    <a:gd name="T60" fmla="*/ 1 w 564"/>
                    <a:gd name="T61" fmla="*/ 0 h 87"/>
                    <a:gd name="T62" fmla="*/ 1 w 564"/>
                    <a:gd name="T63" fmla="*/ 0 h 87"/>
                    <a:gd name="T64" fmla="*/ 1 w 564"/>
                    <a:gd name="T65" fmla="*/ 0 h 87"/>
                    <a:gd name="T66" fmla="*/ 1 w 564"/>
                    <a:gd name="T67" fmla="*/ 0 h 87"/>
                    <a:gd name="T68" fmla="*/ 1 w 564"/>
                    <a:gd name="T69" fmla="*/ 0 h 87"/>
                    <a:gd name="T70" fmla="*/ 1 w 564"/>
                    <a:gd name="T71" fmla="*/ 0 h 87"/>
                    <a:gd name="T72" fmla="*/ 1 w 564"/>
                    <a:gd name="T73" fmla="*/ 0 h 87"/>
                    <a:gd name="T74" fmla="*/ 1 w 564"/>
                    <a:gd name="T75" fmla="*/ 0 h 87"/>
                    <a:gd name="T76" fmla="*/ 1 w 564"/>
                    <a:gd name="T77" fmla="*/ 0 h 87"/>
                    <a:gd name="T78" fmla="*/ 1 w 564"/>
                    <a:gd name="T79" fmla="*/ 0 h 87"/>
                    <a:gd name="T80" fmla="*/ 1 w 564"/>
                    <a:gd name="T81" fmla="*/ 0 h 87"/>
                    <a:gd name="T82" fmla="*/ 1 w 564"/>
                    <a:gd name="T83" fmla="*/ 0 h 87"/>
                    <a:gd name="T84" fmla="*/ 1 w 564"/>
                    <a:gd name="T85" fmla="*/ 0 h 87"/>
                    <a:gd name="T86" fmla="*/ 1 w 564"/>
                    <a:gd name="T87" fmla="*/ 0 h 87"/>
                    <a:gd name="T88" fmla="*/ 1 w 564"/>
                    <a:gd name="T89" fmla="*/ 0 h 87"/>
                    <a:gd name="T90" fmla="*/ 1 w 564"/>
                    <a:gd name="T91" fmla="*/ 0 h 87"/>
                    <a:gd name="T92" fmla="*/ 1 w 564"/>
                    <a:gd name="T93" fmla="*/ 0 h 87"/>
                    <a:gd name="T94" fmla="*/ 1 w 564"/>
                    <a:gd name="T95" fmla="*/ 0 h 87"/>
                    <a:gd name="T96" fmla="*/ 1 w 564"/>
                    <a:gd name="T97" fmla="*/ 0 h 87"/>
                    <a:gd name="T98" fmla="*/ 1 w 564"/>
                    <a:gd name="T99" fmla="*/ 0 h 87"/>
                    <a:gd name="T100" fmla="*/ 1 w 564"/>
                    <a:gd name="T101" fmla="*/ 0 h 87"/>
                    <a:gd name="T102" fmla="*/ 1 w 564"/>
                    <a:gd name="T103" fmla="*/ 0 h 87"/>
                    <a:gd name="T104" fmla="*/ 0 w 564"/>
                    <a:gd name="T105" fmla="*/ 0 h 87"/>
                    <a:gd name="T106" fmla="*/ 0 w 564"/>
                    <a:gd name="T107" fmla="*/ 0 h 87"/>
                    <a:gd name="T108" fmla="*/ 0 w 564"/>
                    <a:gd name="T109" fmla="*/ 0 h 87"/>
                    <a:gd name="T110" fmla="*/ 0 w 564"/>
                    <a:gd name="T111" fmla="*/ 0 h 87"/>
                    <a:gd name="T112" fmla="*/ 0 w 564"/>
                    <a:gd name="T113" fmla="*/ 0 h 87"/>
                    <a:gd name="T114" fmla="*/ 0 w 564"/>
                    <a:gd name="T115" fmla="*/ 0 h 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87"/>
                    <a:gd name="T176" fmla="*/ 564 w 564"/>
                    <a:gd name="T177" fmla="*/ 87 h 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87">
                      <a:moveTo>
                        <a:pt x="0" y="1"/>
                      </a:moveTo>
                      <a:lnTo>
                        <a:pt x="16" y="5"/>
                      </a:lnTo>
                      <a:lnTo>
                        <a:pt x="32" y="9"/>
                      </a:lnTo>
                      <a:lnTo>
                        <a:pt x="48" y="13"/>
                      </a:lnTo>
                      <a:lnTo>
                        <a:pt x="64" y="16"/>
                      </a:lnTo>
                      <a:lnTo>
                        <a:pt x="81" y="20"/>
                      </a:lnTo>
                      <a:lnTo>
                        <a:pt x="97" y="23"/>
                      </a:lnTo>
                      <a:lnTo>
                        <a:pt x="113" y="26"/>
                      </a:lnTo>
                      <a:lnTo>
                        <a:pt x="130" y="29"/>
                      </a:lnTo>
                      <a:lnTo>
                        <a:pt x="146" y="31"/>
                      </a:lnTo>
                      <a:lnTo>
                        <a:pt x="162" y="34"/>
                      </a:lnTo>
                      <a:lnTo>
                        <a:pt x="180" y="36"/>
                      </a:lnTo>
                      <a:lnTo>
                        <a:pt x="196" y="38"/>
                      </a:lnTo>
                      <a:lnTo>
                        <a:pt x="212" y="41"/>
                      </a:lnTo>
                      <a:lnTo>
                        <a:pt x="229" y="43"/>
                      </a:lnTo>
                      <a:lnTo>
                        <a:pt x="245" y="44"/>
                      </a:lnTo>
                      <a:lnTo>
                        <a:pt x="261" y="46"/>
                      </a:lnTo>
                      <a:lnTo>
                        <a:pt x="280" y="49"/>
                      </a:lnTo>
                      <a:lnTo>
                        <a:pt x="299" y="51"/>
                      </a:lnTo>
                      <a:lnTo>
                        <a:pt x="318" y="53"/>
                      </a:lnTo>
                      <a:lnTo>
                        <a:pt x="336" y="56"/>
                      </a:lnTo>
                      <a:lnTo>
                        <a:pt x="355" y="58"/>
                      </a:lnTo>
                      <a:lnTo>
                        <a:pt x="374" y="60"/>
                      </a:lnTo>
                      <a:lnTo>
                        <a:pt x="393" y="64"/>
                      </a:lnTo>
                      <a:lnTo>
                        <a:pt x="411" y="66"/>
                      </a:lnTo>
                      <a:lnTo>
                        <a:pt x="430" y="68"/>
                      </a:lnTo>
                      <a:lnTo>
                        <a:pt x="448" y="71"/>
                      </a:lnTo>
                      <a:lnTo>
                        <a:pt x="466" y="74"/>
                      </a:lnTo>
                      <a:lnTo>
                        <a:pt x="485" y="76"/>
                      </a:lnTo>
                      <a:lnTo>
                        <a:pt x="504" y="79"/>
                      </a:lnTo>
                      <a:lnTo>
                        <a:pt x="523" y="81"/>
                      </a:lnTo>
                      <a:lnTo>
                        <a:pt x="541" y="84"/>
                      </a:lnTo>
                      <a:lnTo>
                        <a:pt x="560" y="87"/>
                      </a:lnTo>
                      <a:lnTo>
                        <a:pt x="562" y="87"/>
                      </a:lnTo>
                      <a:lnTo>
                        <a:pt x="563" y="86"/>
                      </a:lnTo>
                      <a:lnTo>
                        <a:pt x="564" y="83"/>
                      </a:lnTo>
                      <a:lnTo>
                        <a:pt x="563" y="82"/>
                      </a:lnTo>
                      <a:lnTo>
                        <a:pt x="529" y="74"/>
                      </a:lnTo>
                      <a:lnTo>
                        <a:pt x="493" y="67"/>
                      </a:lnTo>
                      <a:lnTo>
                        <a:pt x="458" y="61"/>
                      </a:lnTo>
                      <a:lnTo>
                        <a:pt x="423" y="56"/>
                      </a:lnTo>
                      <a:lnTo>
                        <a:pt x="388" y="51"/>
                      </a:lnTo>
                      <a:lnTo>
                        <a:pt x="352" y="46"/>
                      </a:lnTo>
                      <a:lnTo>
                        <a:pt x="317" y="42"/>
                      </a:lnTo>
                      <a:lnTo>
                        <a:pt x="282" y="37"/>
                      </a:lnTo>
                      <a:lnTo>
                        <a:pt x="246" y="34"/>
                      </a:lnTo>
                      <a:lnTo>
                        <a:pt x="211" y="29"/>
                      </a:lnTo>
                      <a:lnTo>
                        <a:pt x="175" y="24"/>
                      </a:lnTo>
                      <a:lnTo>
                        <a:pt x="140" y="21"/>
                      </a:lnTo>
                      <a:lnTo>
                        <a:pt x="105" y="16"/>
                      </a:lnTo>
                      <a:lnTo>
                        <a:pt x="70" y="12"/>
                      </a:lnTo>
                      <a:lnTo>
                        <a:pt x="35" y="6"/>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1" name="Freeform 31"/>
                <p:cNvSpPr>
                  <a:spLocks/>
                </p:cNvSpPr>
                <p:nvPr/>
              </p:nvSpPr>
              <p:spPr bwMode="auto">
                <a:xfrm rot="-2279333">
                  <a:off x="566" y="3069"/>
                  <a:ext cx="204" cy="26"/>
                </a:xfrm>
                <a:custGeom>
                  <a:avLst/>
                  <a:gdLst>
                    <a:gd name="T0" fmla="*/ 1 w 408"/>
                    <a:gd name="T1" fmla="*/ 1 h 52"/>
                    <a:gd name="T2" fmla="*/ 1 w 408"/>
                    <a:gd name="T3" fmla="*/ 1 h 52"/>
                    <a:gd name="T4" fmla="*/ 1 w 408"/>
                    <a:gd name="T5" fmla="*/ 1 h 52"/>
                    <a:gd name="T6" fmla="*/ 1 w 408"/>
                    <a:gd name="T7" fmla="*/ 1 h 52"/>
                    <a:gd name="T8" fmla="*/ 1 w 408"/>
                    <a:gd name="T9" fmla="*/ 1 h 52"/>
                    <a:gd name="T10" fmla="*/ 1 w 408"/>
                    <a:gd name="T11" fmla="*/ 1 h 52"/>
                    <a:gd name="T12" fmla="*/ 1 w 408"/>
                    <a:gd name="T13" fmla="*/ 1 h 52"/>
                    <a:gd name="T14" fmla="*/ 1 w 408"/>
                    <a:gd name="T15" fmla="*/ 1 h 52"/>
                    <a:gd name="T16" fmla="*/ 1 w 408"/>
                    <a:gd name="T17" fmla="*/ 1 h 52"/>
                    <a:gd name="T18" fmla="*/ 1 w 408"/>
                    <a:gd name="T19" fmla="*/ 1 h 52"/>
                    <a:gd name="T20" fmla="*/ 1 w 408"/>
                    <a:gd name="T21" fmla="*/ 1 h 52"/>
                    <a:gd name="T22" fmla="*/ 1 w 408"/>
                    <a:gd name="T23" fmla="*/ 1 h 52"/>
                    <a:gd name="T24" fmla="*/ 1 w 408"/>
                    <a:gd name="T25" fmla="*/ 1 h 52"/>
                    <a:gd name="T26" fmla="*/ 1 w 408"/>
                    <a:gd name="T27" fmla="*/ 1 h 52"/>
                    <a:gd name="T28" fmla="*/ 1 w 408"/>
                    <a:gd name="T29" fmla="*/ 1 h 52"/>
                    <a:gd name="T30" fmla="*/ 1 w 408"/>
                    <a:gd name="T31" fmla="*/ 1 h 52"/>
                    <a:gd name="T32" fmla="*/ 1 w 408"/>
                    <a:gd name="T33" fmla="*/ 0 h 52"/>
                    <a:gd name="T34" fmla="*/ 1 w 408"/>
                    <a:gd name="T35" fmla="*/ 1 h 52"/>
                    <a:gd name="T36" fmla="*/ 1 w 408"/>
                    <a:gd name="T37" fmla="*/ 1 h 52"/>
                    <a:gd name="T38" fmla="*/ 0 w 408"/>
                    <a:gd name="T39" fmla="*/ 1 h 52"/>
                    <a:gd name="T40" fmla="*/ 1 w 408"/>
                    <a:gd name="T41" fmla="*/ 1 h 52"/>
                    <a:gd name="T42" fmla="*/ 1 w 408"/>
                    <a:gd name="T43" fmla="*/ 1 h 52"/>
                    <a:gd name="T44" fmla="*/ 1 w 408"/>
                    <a:gd name="T45" fmla="*/ 1 h 52"/>
                    <a:gd name="T46" fmla="*/ 1 w 408"/>
                    <a:gd name="T47" fmla="*/ 1 h 52"/>
                    <a:gd name="T48" fmla="*/ 1 w 408"/>
                    <a:gd name="T49" fmla="*/ 1 h 52"/>
                    <a:gd name="T50" fmla="*/ 1 w 408"/>
                    <a:gd name="T51" fmla="*/ 1 h 52"/>
                    <a:gd name="T52" fmla="*/ 1 w 408"/>
                    <a:gd name="T53" fmla="*/ 1 h 52"/>
                    <a:gd name="T54" fmla="*/ 1 w 408"/>
                    <a:gd name="T55" fmla="*/ 1 h 52"/>
                    <a:gd name="T56" fmla="*/ 1 w 408"/>
                    <a:gd name="T57" fmla="*/ 1 h 52"/>
                    <a:gd name="T58" fmla="*/ 1 w 408"/>
                    <a:gd name="T59" fmla="*/ 1 h 52"/>
                    <a:gd name="T60" fmla="*/ 1 w 408"/>
                    <a:gd name="T61" fmla="*/ 1 h 52"/>
                    <a:gd name="T62" fmla="*/ 1 w 408"/>
                    <a:gd name="T63" fmla="*/ 1 h 52"/>
                    <a:gd name="T64" fmla="*/ 1 w 408"/>
                    <a:gd name="T65" fmla="*/ 1 h 52"/>
                    <a:gd name="T66" fmla="*/ 1 w 408"/>
                    <a:gd name="T67" fmla="*/ 1 h 52"/>
                    <a:gd name="T68" fmla="*/ 1 w 408"/>
                    <a:gd name="T69" fmla="*/ 1 h 52"/>
                    <a:gd name="T70" fmla="*/ 1 w 408"/>
                    <a:gd name="T71" fmla="*/ 1 h 52"/>
                    <a:gd name="T72" fmla="*/ 1 w 408"/>
                    <a:gd name="T73" fmla="*/ 1 h 52"/>
                    <a:gd name="T74" fmla="*/ 1 w 408"/>
                    <a:gd name="T75" fmla="*/ 1 h 52"/>
                    <a:gd name="T76" fmla="*/ 1 w 408"/>
                    <a:gd name="T77" fmla="*/ 1 h 52"/>
                    <a:gd name="T78" fmla="*/ 1 w 408"/>
                    <a:gd name="T79" fmla="*/ 1 h 52"/>
                    <a:gd name="T80" fmla="*/ 1 w 408"/>
                    <a:gd name="T81" fmla="*/ 1 h 52"/>
                    <a:gd name="T82" fmla="*/ 1 w 408"/>
                    <a:gd name="T83" fmla="*/ 1 h 52"/>
                    <a:gd name="T84" fmla="*/ 1 w 408"/>
                    <a:gd name="T85" fmla="*/ 1 h 52"/>
                    <a:gd name="T86" fmla="*/ 1 w 408"/>
                    <a:gd name="T87" fmla="*/ 1 h 52"/>
                    <a:gd name="T88" fmla="*/ 1 w 408"/>
                    <a:gd name="T89" fmla="*/ 1 h 52"/>
                    <a:gd name="T90" fmla="*/ 1 w 408"/>
                    <a:gd name="T91" fmla="*/ 1 h 52"/>
                    <a:gd name="T92" fmla="*/ 1 w 408"/>
                    <a:gd name="T93" fmla="*/ 1 h 52"/>
                    <a:gd name="T94" fmla="*/ 1 w 408"/>
                    <a:gd name="T95" fmla="*/ 1 h 52"/>
                    <a:gd name="T96" fmla="*/ 1 w 408"/>
                    <a:gd name="T97" fmla="*/ 1 h 52"/>
                    <a:gd name="T98" fmla="*/ 1 w 408"/>
                    <a:gd name="T99" fmla="*/ 1 h 52"/>
                    <a:gd name="T100" fmla="*/ 1 w 408"/>
                    <a:gd name="T101" fmla="*/ 1 h 52"/>
                    <a:gd name="T102" fmla="*/ 1 w 408"/>
                    <a:gd name="T103" fmla="*/ 1 h 52"/>
                    <a:gd name="T104" fmla="*/ 1 w 408"/>
                    <a:gd name="T105" fmla="*/ 1 h 52"/>
                    <a:gd name="T106" fmla="*/ 1 w 408"/>
                    <a:gd name="T107" fmla="*/ 1 h 52"/>
                    <a:gd name="T108" fmla="*/ 1 w 408"/>
                    <a:gd name="T109" fmla="*/ 1 h 52"/>
                    <a:gd name="T110" fmla="*/ 1 w 408"/>
                    <a:gd name="T111" fmla="*/ 1 h 52"/>
                    <a:gd name="T112" fmla="*/ 1 w 408"/>
                    <a:gd name="T113" fmla="*/ 1 h 52"/>
                    <a:gd name="T114" fmla="*/ 1 w 408"/>
                    <a:gd name="T115" fmla="*/ 1 h 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2"/>
                    <a:gd name="T176" fmla="*/ 408 w 408"/>
                    <a:gd name="T177" fmla="*/ 52 h 5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2">
                      <a:moveTo>
                        <a:pt x="408" y="51"/>
                      </a:moveTo>
                      <a:lnTo>
                        <a:pt x="382" y="48"/>
                      </a:lnTo>
                      <a:lnTo>
                        <a:pt x="358" y="43"/>
                      </a:lnTo>
                      <a:lnTo>
                        <a:pt x="333" y="40"/>
                      </a:lnTo>
                      <a:lnTo>
                        <a:pt x="307" y="36"/>
                      </a:lnTo>
                      <a:lnTo>
                        <a:pt x="283" y="33"/>
                      </a:lnTo>
                      <a:lnTo>
                        <a:pt x="258" y="30"/>
                      </a:lnTo>
                      <a:lnTo>
                        <a:pt x="232" y="27"/>
                      </a:lnTo>
                      <a:lnTo>
                        <a:pt x="207" y="23"/>
                      </a:lnTo>
                      <a:lnTo>
                        <a:pt x="183" y="20"/>
                      </a:lnTo>
                      <a:lnTo>
                        <a:pt x="158" y="18"/>
                      </a:lnTo>
                      <a:lnTo>
                        <a:pt x="132" y="14"/>
                      </a:lnTo>
                      <a:lnTo>
                        <a:pt x="107" y="12"/>
                      </a:lnTo>
                      <a:lnTo>
                        <a:pt x="82" y="9"/>
                      </a:lnTo>
                      <a:lnTo>
                        <a:pt x="57" y="6"/>
                      </a:lnTo>
                      <a:lnTo>
                        <a:pt x="32" y="3"/>
                      </a:lnTo>
                      <a:lnTo>
                        <a:pt x="7" y="0"/>
                      </a:lnTo>
                      <a:lnTo>
                        <a:pt x="3" y="2"/>
                      </a:lnTo>
                      <a:lnTo>
                        <a:pt x="1" y="5"/>
                      </a:lnTo>
                      <a:lnTo>
                        <a:pt x="0" y="9"/>
                      </a:lnTo>
                      <a:lnTo>
                        <a:pt x="1" y="11"/>
                      </a:lnTo>
                      <a:lnTo>
                        <a:pt x="11" y="14"/>
                      </a:lnTo>
                      <a:lnTo>
                        <a:pt x="21" y="18"/>
                      </a:lnTo>
                      <a:lnTo>
                        <a:pt x="31" y="19"/>
                      </a:lnTo>
                      <a:lnTo>
                        <a:pt x="41" y="20"/>
                      </a:lnTo>
                      <a:lnTo>
                        <a:pt x="52" y="21"/>
                      </a:lnTo>
                      <a:lnTo>
                        <a:pt x="62" y="21"/>
                      </a:lnTo>
                      <a:lnTo>
                        <a:pt x="72" y="22"/>
                      </a:lnTo>
                      <a:lnTo>
                        <a:pt x="83" y="23"/>
                      </a:lnTo>
                      <a:lnTo>
                        <a:pt x="97" y="25"/>
                      </a:lnTo>
                      <a:lnTo>
                        <a:pt x="110" y="26"/>
                      </a:lnTo>
                      <a:lnTo>
                        <a:pt x="124" y="27"/>
                      </a:lnTo>
                      <a:lnTo>
                        <a:pt x="138" y="28"/>
                      </a:lnTo>
                      <a:lnTo>
                        <a:pt x="151" y="29"/>
                      </a:lnTo>
                      <a:lnTo>
                        <a:pt x="165" y="29"/>
                      </a:lnTo>
                      <a:lnTo>
                        <a:pt x="178" y="30"/>
                      </a:lnTo>
                      <a:lnTo>
                        <a:pt x="192" y="32"/>
                      </a:lnTo>
                      <a:lnTo>
                        <a:pt x="206" y="33"/>
                      </a:lnTo>
                      <a:lnTo>
                        <a:pt x="219" y="34"/>
                      </a:lnTo>
                      <a:lnTo>
                        <a:pt x="232" y="35"/>
                      </a:lnTo>
                      <a:lnTo>
                        <a:pt x="246" y="36"/>
                      </a:lnTo>
                      <a:lnTo>
                        <a:pt x="259" y="37"/>
                      </a:lnTo>
                      <a:lnTo>
                        <a:pt x="272" y="38"/>
                      </a:lnTo>
                      <a:lnTo>
                        <a:pt x="285" y="41"/>
                      </a:lnTo>
                      <a:lnTo>
                        <a:pt x="298" y="42"/>
                      </a:lnTo>
                      <a:lnTo>
                        <a:pt x="312" y="43"/>
                      </a:lnTo>
                      <a:lnTo>
                        <a:pt x="325" y="45"/>
                      </a:lnTo>
                      <a:lnTo>
                        <a:pt x="338" y="47"/>
                      </a:lnTo>
                      <a:lnTo>
                        <a:pt x="352" y="48"/>
                      </a:lnTo>
                      <a:lnTo>
                        <a:pt x="366" y="49"/>
                      </a:lnTo>
                      <a:lnTo>
                        <a:pt x="380" y="50"/>
                      </a:lnTo>
                      <a:lnTo>
                        <a:pt x="394" y="51"/>
                      </a:lnTo>
                      <a:lnTo>
                        <a:pt x="408" y="52"/>
                      </a:lnTo>
                      <a:lnTo>
                        <a:pt x="408"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2" name="Freeform 32"/>
                <p:cNvSpPr>
                  <a:spLocks/>
                </p:cNvSpPr>
                <p:nvPr/>
              </p:nvSpPr>
              <p:spPr bwMode="auto">
                <a:xfrm rot="-2279333">
                  <a:off x="530" y="3149"/>
                  <a:ext cx="35" cy="9"/>
                </a:xfrm>
                <a:custGeom>
                  <a:avLst/>
                  <a:gdLst>
                    <a:gd name="T0" fmla="*/ 0 w 71"/>
                    <a:gd name="T1" fmla="*/ 0 h 20"/>
                    <a:gd name="T2" fmla="*/ 0 w 71"/>
                    <a:gd name="T3" fmla="*/ 0 h 20"/>
                    <a:gd name="T4" fmla="*/ 0 w 71"/>
                    <a:gd name="T5" fmla="*/ 0 h 20"/>
                    <a:gd name="T6" fmla="*/ 0 w 71"/>
                    <a:gd name="T7" fmla="*/ 0 h 20"/>
                    <a:gd name="T8" fmla="*/ 0 w 71"/>
                    <a:gd name="T9" fmla="*/ 0 h 20"/>
                    <a:gd name="T10" fmla="*/ 0 w 71"/>
                    <a:gd name="T11" fmla="*/ 0 h 20"/>
                    <a:gd name="T12" fmla="*/ 0 w 71"/>
                    <a:gd name="T13" fmla="*/ 0 h 20"/>
                    <a:gd name="T14" fmla="*/ 0 w 71"/>
                    <a:gd name="T15" fmla="*/ 0 h 20"/>
                    <a:gd name="T16" fmla="*/ 0 w 71"/>
                    <a:gd name="T17" fmla="*/ 0 h 20"/>
                    <a:gd name="T18" fmla="*/ 0 w 71"/>
                    <a:gd name="T19" fmla="*/ 0 h 20"/>
                    <a:gd name="T20" fmla="*/ 0 w 71"/>
                    <a:gd name="T21" fmla="*/ 0 h 20"/>
                    <a:gd name="T22" fmla="*/ 0 w 71"/>
                    <a:gd name="T23" fmla="*/ 0 h 20"/>
                    <a:gd name="T24" fmla="*/ 0 w 71"/>
                    <a:gd name="T25" fmla="*/ 0 h 20"/>
                    <a:gd name="T26" fmla="*/ 0 w 71"/>
                    <a:gd name="T27" fmla="*/ 0 h 20"/>
                    <a:gd name="T28" fmla="*/ 0 w 71"/>
                    <a:gd name="T29" fmla="*/ 0 h 20"/>
                    <a:gd name="T30" fmla="*/ 0 w 71"/>
                    <a:gd name="T31" fmla="*/ 0 h 20"/>
                    <a:gd name="T32" fmla="*/ 0 w 71"/>
                    <a:gd name="T33" fmla="*/ 0 h 20"/>
                    <a:gd name="T34" fmla="*/ 0 w 71"/>
                    <a:gd name="T35" fmla="*/ 0 h 20"/>
                    <a:gd name="T36" fmla="*/ 0 w 71"/>
                    <a:gd name="T37" fmla="*/ 0 h 20"/>
                    <a:gd name="T38" fmla="*/ 0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0"/>
                      </a:lnTo>
                      <a:lnTo>
                        <a:pt x="24" y="13"/>
                      </a:lnTo>
                      <a:lnTo>
                        <a:pt x="32" y="16"/>
                      </a:lnTo>
                      <a:lnTo>
                        <a:pt x="40" y="18"/>
                      </a:lnTo>
                      <a:lnTo>
                        <a:pt x="48" y="20"/>
                      </a:lnTo>
                      <a:lnTo>
                        <a:pt x="56" y="20"/>
                      </a:lnTo>
                      <a:lnTo>
                        <a:pt x="64" y="18"/>
                      </a:lnTo>
                      <a:lnTo>
                        <a:pt x="67" y="16"/>
                      </a:lnTo>
                      <a:lnTo>
                        <a:pt x="71" y="10"/>
                      </a:lnTo>
                      <a:lnTo>
                        <a:pt x="71" y="6"/>
                      </a:lnTo>
                      <a:lnTo>
                        <a:pt x="69" y="3"/>
                      </a:lnTo>
                      <a:lnTo>
                        <a:pt x="61" y="1"/>
                      </a:lnTo>
                      <a:lnTo>
                        <a:pt x="51" y="0"/>
                      </a:lnTo>
                      <a:lnTo>
                        <a:pt x="43" y="0"/>
                      </a:lnTo>
                      <a:lnTo>
                        <a:pt x="35" y="0"/>
                      </a:lnTo>
                      <a:lnTo>
                        <a:pt x="26" y="1"/>
                      </a:lnTo>
                      <a:lnTo>
                        <a:pt x="18" y="1"/>
                      </a:lnTo>
                      <a:lnTo>
                        <a:pt x="9" y="3"/>
                      </a:lnTo>
                      <a:lnTo>
                        <a:pt x="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3" name="Freeform 33"/>
                <p:cNvSpPr>
                  <a:spLocks/>
                </p:cNvSpPr>
                <p:nvPr/>
              </p:nvSpPr>
              <p:spPr bwMode="auto">
                <a:xfrm rot="-2279333">
                  <a:off x="584" y="3112"/>
                  <a:ext cx="204" cy="25"/>
                </a:xfrm>
                <a:custGeom>
                  <a:avLst/>
                  <a:gdLst>
                    <a:gd name="T0" fmla="*/ 0 w 409"/>
                    <a:gd name="T1" fmla="*/ 0 h 51"/>
                    <a:gd name="T2" fmla="*/ 0 w 409"/>
                    <a:gd name="T3" fmla="*/ 0 h 51"/>
                    <a:gd name="T4" fmla="*/ 0 w 409"/>
                    <a:gd name="T5" fmla="*/ 0 h 51"/>
                    <a:gd name="T6" fmla="*/ 0 w 409"/>
                    <a:gd name="T7" fmla="*/ 0 h 51"/>
                    <a:gd name="T8" fmla="*/ 0 w 409"/>
                    <a:gd name="T9" fmla="*/ 0 h 51"/>
                    <a:gd name="T10" fmla="*/ 0 w 409"/>
                    <a:gd name="T11" fmla="*/ 0 h 51"/>
                    <a:gd name="T12" fmla="*/ 0 w 409"/>
                    <a:gd name="T13" fmla="*/ 0 h 51"/>
                    <a:gd name="T14" fmla="*/ 0 w 409"/>
                    <a:gd name="T15" fmla="*/ 0 h 51"/>
                    <a:gd name="T16" fmla="*/ 0 w 409"/>
                    <a:gd name="T17" fmla="*/ 0 h 51"/>
                    <a:gd name="T18" fmla="*/ 0 w 409"/>
                    <a:gd name="T19" fmla="*/ 0 h 51"/>
                    <a:gd name="T20" fmla="*/ 0 w 409"/>
                    <a:gd name="T21" fmla="*/ 0 h 51"/>
                    <a:gd name="T22" fmla="*/ 0 w 409"/>
                    <a:gd name="T23" fmla="*/ 0 h 51"/>
                    <a:gd name="T24" fmla="*/ 0 w 409"/>
                    <a:gd name="T25" fmla="*/ 0 h 51"/>
                    <a:gd name="T26" fmla="*/ 0 w 409"/>
                    <a:gd name="T27" fmla="*/ 0 h 51"/>
                    <a:gd name="T28" fmla="*/ 0 w 409"/>
                    <a:gd name="T29" fmla="*/ 0 h 51"/>
                    <a:gd name="T30" fmla="*/ 0 w 409"/>
                    <a:gd name="T31" fmla="*/ 0 h 51"/>
                    <a:gd name="T32" fmla="*/ 0 w 409"/>
                    <a:gd name="T33" fmla="*/ 0 h 51"/>
                    <a:gd name="T34" fmla="*/ 0 w 409"/>
                    <a:gd name="T35" fmla="*/ 0 h 51"/>
                    <a:gd name="T36" fmla="*/ 0 w 409"/>
                    <a:gd name="T37" fmla="*/ 0 h 51"/>
                    <a:gd name="T38" fmla="*/ 0 w 409"/>
                    <a:gd name="T39" fmla="*/ 0 h 51"/>
                    <a:gd name="T40" fmla="*/ 0 w 409"/>
                    <a:gd name="T41" fmla="*/ 0 h 51"/>
                    <a:gd name="T42" fmla="*/ 0 w 409"/>
                    <a:gd name="T43" fmla="*/ 0 h 51"/>
                    <a:gd name="T44" fmla="*/ 0 w 409"/>
                    <a:gd name="T45" fmla="*/ 0 h 51"/>
                    <a:gd name="T46" fmla="*/ 0 w 409"/>
                    <a:gd name="T47" fmla="*/ 0 h 51"/>
                    <a:gd name="T48" fmla="*/ 0 w 409"/>
                    <a:gd name="T49" fmla="*/ 0 h 51"/>
                    <a:gd name="T50" fmla="*/ 0 w 409"/>
                    <a:gd name="T51" fmla="*/ 0 h 51"/>
                    <a:gd name="T52" fmla="*/ 0 w 409"/>
                    <a:gd name="T53" fmla="*/ 0 h 51"/>
                    <a:gd name="T54" fmla="*/ 0 w 409"/>
                    <a:gd name="T55" fmla="*/ 0 h 51"/>
                    <a:gd name="T56" fmla="*/ 0 w 409"/>
                    <a:gd name="T57" fmla="*/ 0 h 51"/>
                    <a:gd name="T58" fmla="*/ 0 w 409"/>
                    <a:gd name="T59" fmla="*/ 0 h 51"/>
                    <a:gd name="T60" fmla="*/ 0 w 409"/>
                    <a:gd name="T61" fmla="*/ 0 h 51"/>
                    <a:gd name="T62" fmla="*/ 0 w 409"/>
                    <a:gd name="T63" fmla="*/ 0 h 51"/>
                    <a:gd name="T64" fmla="*/ 0 w 409"/>
                    <a:gd name="T65" fmla="*/ 0 h 51"/>
                    <a:gd name="T66" fmla="*/ 0 w 409"/>
                    <a:gd name="T67" fmla="*/ 0 h 51"/>
                    <a:gd name="T68" fmla="*/ 0 w 409"/>
                    <a:gd name="T69" fmla="*/ 0 h 51"/>
                    <a:gd name="T70" fmla="*/ 0 w 409"/>
                    <a:gd name="T71" fmla="*/ 0 h 51"/>
                    <a:gd name="T72" fmla="*/ 0 w 409"/>
                    <a:gd name="T73" fmla="*/ 0 h 51"/>
                    <a:gd name="T74" fmla="*/ 0 w 409"/>
                    <a:gd name="T75" fmla="*/ 0 h 51"/>
                    <a:gd name="T76" fmla="*/ 0 w 409"/>
                    <a:gd name="T77" fmla="*/ 0 h 51"/>
                    <a:gd name="T78" fmla="*/ 0 w 409"/>
                    <a:gd name="T79" fmla="*/ 0 h 51"/>
                    <a:gd name="T80" fmla="*/ 0 w 409"/>
                    <a:gd name="T81" fmla="*/ 0 h 51"/>
                    <a:gd name="T82" fmla="*/ 0 w 409"/>
                    <a:gd name="T83" fmla="*/ 0 h 51"/>
                    <a:gd name="T84" fmla="*/ 0 w 409"/>
                    <a:gd name="T85" fmla="*/ 0 h 51"/>
                    <a:gd name="T86" fmla="*/ 0 w 409"/>
                    <a:gd name="T87" fmla="*/ 0 h 51"/>
                    <a:gd name="T88" fmla="*/ 0 w 409"/>
                    <a:gd name="T89" fmla="*/ 0 h 51"/>
                    <a:gd name="T90" fmla="*/ 0 w 409"/>
                    <a:gd name="T91" fmla="*/ 0 h 51"/>
                    <a:gd name="T92" fmla="*/ 0 w 409"/>
                    <a:gd name="T93" fmla="*/ 0 h 51"/>
                    <a:gd name="T94" fmla="*/ 0 w 409"/>
                    <a:gd name="T95" fmla="*/ 0 h 51"/>
                    <a:gd name="T96" fmla="*/ 0 w 409"/>
                    <a:gd name="T97" fmla="*/ 0 h 51"/>
                    <a:gd name="T98" fmla="*/ 0 w 409"/>
                    <a:gd name="T99" fmla="*/ 0 h 51"/>
                    <a:gd name="T100" fmla="*/ 0 w 409"/>
                    <a:gd name="T101" fmla="*/ 0 h 51"/>
                    <a:gd name="T102" fmla="*/ 0 w 409"/>
                    <a:gd name="T103" fmla="*/ 0 h 51"/>
                    <a:gd name="T104" fmla="*/ 0 w 409"/>
                    <a:gd name="T105" fmla="*/ 0 h 51"/>
                    <a:gd name="T106" fmla="*/ 0 w 409"/>
                    <a:gd name="T107" fmla="*/ 0 h 51"/>
                    <a:gd name="T108" fmla="*/ 0 w 409"/>
                    <a:gd name="T109" fmla="*/ 0 h 51"/>
                    <a:gd name="T110" fmla="*/ 0 w 409"/>
                    <a:gd name="T111" fmla="*/ 0 h 51"/>
                    <a:gd name="T112" fmla="*/ 0 w 409"/>
                    <a:gd name="T113" fmla="*/ 0 h 51"/>
                    <a:gd name="T114" fmla="*/ 0 w 409"/>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1"/>
                      </a:moveTo>
                      <a:lnTo>
                        <a:pt x="383" y="48"/>
                      </a:lnTo>
                      <a:lnTo>
                        <a:pt x="358" y="43"/>
                      </a:lnTo>
                      <a:lnTo>
                        <a:pt x="334" y="39"/>
                      </a:lnTo>
                      <a:lnTo>
                        <a:pt x="308" y="36"/>
                      </a:lnTo>
                      <a:lnTo>
                        <a:pt x="283" y="33"/>
                      </a:lnTo>
                      <a:lnTo>
                        <a:pt x="258" y="29"/>
                      </a:lnTo>
                      <a:lnTo>
                        <a:pt x="232" y="26"/>
                      </a:lnTo>
                      <a:lnTo>
                        <a:pt x="208" y="23"/>
                      </a:lnTo>
                      <a:lnTo>
                        <a:pt x="183" y="20"/>
                      </a:lnTo>
                      <a:lnTo>
                        <a:pt x="157" y="18"/>
                      </a:lnTo>
                      <a:lnTo>
                        <a:pt x="132" y="14"/>
                      </a:lnTo>
                      <a:lnTo>
                        <a:pt x="107" y="12"/>
                      </a:lnTo>
                      <a:lnTo>
                        <a:pt x="81" y="8"/>
                      </a:lnTo>
                      <a:lnTo>
                        <a:pt x="57" y="6"/>
                      </a:lnTo>
                      <a:lnTo>
                        <a:pt x="32" y="3"/>
                      </a:lnTo>
                      <a:lnTo>
                        <a:pt x="7" y="0"/>
                      </a:lnTo>
                      <a:lnTo>
                        <a:pt x="3" y="1"/>
                      </a:lnTo>
                      <a:lnTo>
                        <a:pt x="1" y="5"/>
                      </a:lnTo>
                      <a:lnTo>
                        <a:pt x="0" y="8"/>
                      </a:lnTo>
                      <a:lnTo>
                        <a:pt x="2" y="11"/>
                      </a:lnTo>
                      <a:lnTo>
                        <a:pt x="11" y="14"/>
                      </a:lnTo>
                      <a:lnTo>
                        <a:pt x="21" y="16"/>
                      </a:lnTo>
                      <a:lnTo>
                        <a:pt x="31" y="19"/>
                      </a:lnTo>
                      <a:lnTo>
                        <a:pt x="41" y="20"/>
                      </a:lnTo>
                      <a:lnTo>
                        <a:pt x="51" y="20"/>
                      </a:lnTo>
                      <a:lnTo>
                        <a:pt x="62" y="21"/>
                      </a:lnTo>
                      <a:lnTo>
                        <a:pt x="72" y="21"/>
                      </a:lnTo>
                      <a:lnTo>
                        <a:pt x="83" y="22"/>
                      </a:lnTo>
                      <a:lnTo>
                        <a:pt x="96" y="23"/>
                      </a:lnTo>
                      <a:lnTo>
                        <a:pt x="110" y="25"/>
                      </a:lnTo>
                      <a:lnTo>
                        <a:pt x="124" y="26"/>
                      </a:lnTo>
                      <a:lnTo>
                        <a:pt x="138" y="27"/>
                      </a:lnTo>
                      <a:lnTo>
                        <a:pt x="152" y="28"/>
                      </a:lnTo>
                      <a:lnTo>
                        <a:pt x="165" y="29"/>
                      </a:lnTo>
                      <a:lnTo>
                        <a:pt x="178" y="30"/>
                      </a:lnTo>
                      <a:lnTo>
                        <a:pt x="192" y="31"/>
                      </a:lnTo>
                      <a:lnTo>
                        <a:pt x="206" y="33"/>
                      </a:lnTo>
                      <a:lnTo>
                        <a:pt x="218" y="34"/>
                      </a:lnTo>
                      <a:lnTo>
                        <a:pt x="232" y="35"/>
                      </a:lnTo>
                      <a:lnTo>
                        <a:pt x="246" y="36"/>
                      </a:lnTo>
                      <a:lnTo>
                        <a:pt x="259" y="37"/>
                      </a:lnTo>
                      <a:lnTo>
                        <a:pt x="273" y="39"/>
                      </a:lnTo>
                      <a:lnTo>
                        <a:pt x="285" y="41"/>
                      </a:lnTo>
                      <a:lnTo>
                        <a:pt x="299" y="42"/>
                      </a:lnTo>
                      <a:lnTo>
                        <a:pt x="312" y="44"/>
                      </a:lnTo>
                      <a:lnTo>
                        <a:pt x="326" y="45"/>
                      </a:lnTo>
                      <a:lnTo>
                        <a:pt x="339" y="46"/>
                      </a:lnTo>
                      <a:lnTo>
                        <a:pt x="352" y="48"/>
                      </a:lnTo>
                      <a:lnTo>
                        <a:pt x="366" y="49"/>
                      </a:lnTo>
                      <a:lnTo>
                        <a:pt x="380" y="50"/>
                      </a:lnTo>
                      <a:lnTo>
                        <a:pt x="394" y="51"/>
                      </a:lnTo>
                      <a:lnTo>
                        <a:pt x="407" y="51"/>
                      </a:lnTo>
                      <a:lnTo>
                        <a:pt x="409"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4" name="Freeform 34"/>
                <p:cNvSpPr>
                  <a:spLocks/>
                </p:cNvSpPr>
                <p:nvPr/>
              </p:nvSpPr>
              <p:spPr bwMode="auto">
                <a:xfrm rot="-2279333">
                  <a:off x="548" y="3191"/>
                  <a:ext cx="36" cy="10"/>
                </a:xfrm>
                <a:custGeom>
                  <a:avLst/>
                  <a:gdLst>
                    <a:gd name="T0" fmla="*/ 0 w 72"/>
                    <a:gd name="T1" fmla="*/ 1 h 19"/>
                    <a:gd name="T2" fmla="*/ 1 w 72"/>
                    <a:gd name="T3" fmla="*/ 1 h 19"/>
                    <a:gd name="T4" fmla="*/ 1 w 72"/>
                    <a:gd name="T5" fmla="*/ 1 h 19"/>
                    <a:gd name="T6" fmla="*/ 1 w 72"/>
                    <a:gd name="T7" fmla="*/ 1 h 19"/>
                    <a:gd name="T8" fmla="*/ 1 w 72"/>
                    <a:gd name="T9" fmla="*/ 1 h 19"/>
                    <a:gd name="T10" fmla="*/ 1 w 72"/>
                    <a:gd name="T11" fmla="*/ 1 h 19"/>
                    <a:gd name="T12" fmla="*/ 1 w 72"/>
                    <a:gd name="T13" fmla="*/ 1 h 19"/>
                    <a:gd name="T14" fmla="*/ 1 w 72"/>
                    <a:gd name="T15" fmla="*/ 1 h 19"/>
                    <a:gd name="T16" fmla="*/ 1 w 72"/>
                    <a:gd name="T17" fmla="*/ 1 h 19"/>
                    <a:gd name="T18" fmla="*/ 1 w 72"/>
                    <a:gd name="T19" fmla="*/ 1 h 19"/>
                    <a:gd name="T20" fmla="*/ 1 w 72"/>
                    <a:gd name="T21" fmla="*/ 1 h 19"/>
                    <a:gd name="T22" fmla="*/ 1 w 72"/>
                    <a:gd name="T23" fmla="*/ 1 h 19"/>
                    <a:gd name="T24" fmla="*/ 1 w 72"/>
                    <a:gd name="T25" fmla="*/ 1 h 19"/>
                    <a:gd name="T26" fmla="*/ 1 w 72"/>
                    <a:gd name="T27" fmla="*/ 1 h 19"/>
                    <a:gd name="T28" fmla="*/ 1 w 72"/>
                    <a:gd name="T29" fmla="*/ 0 h 19"/>
                    <a:gd name="T30" fmla="*/ 1 w 72"/>
                    <a:gd name="T31" fmla="*/ 0 h 19"/>
                    <a:gd name="T32" fmla="*/ 1 w 72"/>
                    <a:gd name="T33" fmla="*/ 0 h 19"/>
                    <a:gd name="T34" fmla="*/ 1 w 72"/>
                    <a:gd name="T35" fmla="*/ 0 h 19"/>
                    <a:gd name="T36" fmla="*/ 1 w 72"/>
                    <a:gd name="T37" fmla="*/ 1 h 19"/>
                    <a:gd name="T38" fmla="*/ 1 w 72"/>
                    <a:gd name="T39" fmla="*/ 1 h 19"/>
                    <a:gd name="T40" fmla="*/ 0 w 72"/>
                    <a:gd name="T41" fmla="*/ 1 h 19"/>
                    <a:gd name="T42" fmla="*/ 0 w 72"/>
                    <a:gd name="T43" fmla="*/ 1 h 19"/>
                    <a:gd name="T44" fmla="*/ 0 w 72"/>
                    <a:gd name="T45" fmla="*/ 1 h 19"/>
                    <a:gd name="T46" fmla="*/ 0 w 72"/>
                    <a:gd name="T47" fmla="*/ 1 h 19"/>
                    <a:gd name="T48" fmla="*/ 0 w 72"/>
                    <a:gd name="T49" fmla="*/ 1 h 19"/>
                    <a:gd name="T50" fmla="*/ 0 w 72"/>
                    <a:gd name="T51" fmla="*/ 1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19"/>
                    <a:gd name="T80" fmla="*/ 72 w 72"/>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19">
                      <a:moveTo>
                        <a:pt x="0" y="4"/>
                      </a:moveTo>
                      <a:lnTo>
                        <a:pt x="9" y="7"/>
                      </a:lnTo>
                      <a:lnTo>
                        <a:pt x="17" y="10"/>
                      </a:lnTo>
                      <a:lnTo>
                        <a:pt x="24" y="13"/>
                      </a:lnTo>
                      <a:lnTo>
                        <a:pt x="32" y="16"/>
                      </a:lnTo>
                      <a:lnTo>
                        <a:pt x="40" y="18"/>
                      </a:lnTo>
                      <a:lnTo>
                        <a:pt x="48" y="19"/>
                      </a:lnTo>
                      <a:lnTo>
                        <a:pt x="56" y="19"/>
                      </a:lnTo>
                      <a:lnTo>
                        <a:pt x="64" y="18"/>
                      </a:lnTo>
                      <a:lnTo>
                        <a:pt x="67" y="16"/>
                      </a:lnTo>
                      <a:lnTo>
                        <a:pt x="71" y="10"/>
                      </a:lnTo>
                      <a:lnTo>
                        <a:pt x="72" y="6"/>
                      </a:lnTo>
                      <a:lnTo>
                        <a:pt x="70" y="3"/>
                      </a:lnTo>
                      <a:lnTo>
                        <a:pt x="60" y="1"/>
                      </a:lnTo>
                      <a:lnTo>
                        <a:pt x="52" y="0"/>
                      </a:lnTo>
                      <a:lnTo>
                        <a:pt x="43" y="0"/>
                      </a:lnTo>
                      <a:lnTo>
                        <a:pt x="35" y="0"/>
                      </a:lnTo>
                      <a:lnTo>
                        <a:pt x="26" y="0"/>
                      </a:lnTo>
                      <a:lnTo>
                        <a:pt x="18" y="1"/>
                      </a:lnTo>
                      <a:lnTo>
                        <a:pt x="9"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5" name="Freeform 35"/>
                <p:cNvSpPr>
                  <a:spLocks/>
                </p:cNvSpPr>
                <p:nvPr/>
              </p:nvSpPr>
              <p:spPr bwMode="auto">
                <a:xfrm rot="-2279333">
                  <a:off x="602" y="3155"/>
                  <a:ext cx="204" cy="25"/>
                </a:xfrm>
                <a:custGeom>
                  <a:avLst/>
                  <a:gdLst>
                    <a:gd name="T0" fmla="*/ 1 w 407"/>
                    <a:gd name="T1" fmla="*/ 0 h 51"/>
                    <a:gd name="T2" fmla="*/ 1 w 407"/>
                    <a:gd name="T3" fmla="*/ 0 h 51"/>
                    <a:gd name="T4" fmla="*/ 1 w 407"/>
                    <a:gd name="T5" fmla="*/ 0 h 51"/>
                    <a:gd name="T6" fmla="*/ 1 w 407"/>
                    <a:gd name="T7" fmla="*/ 0 h 51"/>
                    <a:gd name="T8" fmla="*/ 1 w 407"/>
                    <a:gd name="T9" fmla="*/ 0 h 51"/>
                    <a:gd name="T10" fmla="*/ 1 w 407"/>
                    <a:gd name="T11" fmla="*/ 0 h 51"/>
                    <a:gd name="T12" fmla="*/ 1 w 407"/>
                    <a:gd name="T13" fmla="*/ 0 h 51"/>
                    <a:gd name="T14" fmla="*/ 1 w 407"/>
                    <a:gd name="T15" fmla="*/ 0 h 51"/>
                    <a:gd name="T16" fmla="*/ 1 w 407"/>
                    <a:gd name="T17" fmla="*/ 0 h 51"/>
                    <a:gd name="T18" fmla="*/ 1 w 407"/>
                    <a:gd name="T19" fmla="*/ 0 h 51"/>
                    <a:gd name="T20" fmla="*/ 1 w 407"/>
                    <a:gd name="T21" fmla="*/ 0 h 51"/>
                    <a:gd name="T22" fmla="*/ 1 w 407"/>
                    <a:gd name="T23" fmla="*/ 0 h 51"/>
                    <a:gd name="T24" fmla="*/ 1 w 407"/>
                    <a:gd name="T25" fmla="*/ 0 h 51"/>
                    <a:gd name="T26" fmla="*/ 1 w 407"/>
                    <a:gd name="T27" fmla="*/ 0 h 51"/>
                    <a:gd name="T28" fmla="*/ 1 w 407"/>
                    <a:gd name="T29" fmla="*/ 0 h 51"/>
                    <a:gd name="T30" fmla="*/ 1 w 407"/>
                    <a:gd name="T31" fmla="*/ 0 h 51"/>
                    <a:gd name="T32" fmla="*/ 1 w 407"/>
                    <a:gd name="T33" fmla="*/ 0 h 51"/>
                    <a:gd name="T34" fmla="*/ 1 w 407"/>
                    <a:gd name="T35" fmla="*/ 0 h 51"/>
                    <a:gd name="T36" fmla="*/ 0 w 407"/>
                    <a:gd name="T37" fmla="*/ 0 h 51"/>
                    <a:gd name="T38" fmla="*/ 0 w 407"/>
                    <a:gd name="T39" fmla="*/ 0 h 51"/>
                    <a:gd name="T40" fmla="*/ 1 w 407"/>
                    <a:gd name="T41" fmla="*/ 0 h 51"/>
                    <a:gd name="T42" fmla="*/ 1 w 407"/>
                    <a:gd name="T43" fmla="*/ 0 h 51"/>
                    <a:gd name="T44" fmla="*/ 1 w 407"/>
                    <a:gd name="T45" fmla="*/ 0 h 51"/>
                    <a:gd name="T46" fmla="*/ 1 w 407"/>
                    <a:gd name="T47" fmla="*/ 0 h 51"/>
                    <a:gd name="T48" fmla="*/ 1 w 407"/>
                    <a:gd name="T49" fmla="*/ 0 h 51"/>
                    <a:gd name="T50" fmla="*/ 1 w 407"/>
                    <a:gd name="T51" fmla="*/ 0 h 51"/>
                    <a:gd name="T52" fmla="*/ 1 w 407"/>
                    <a:gd name="T53" fmla="*/ 0 h 51"/>
                    <a:gd name="T54" fmla="*/ 1 w 407"/>
                    <a:gd name="T55" fmla="*/ 0 h 51"/>
                    <a:gd name="T56" fmla="*/ 1 w 407"/>
                    <a:gd name="T57" fmla="*/ 0 h 51"/>
                    <a:gd name="T58" fmla="*/ 1 w 407"/>
                    <a:gd name="T59" fmla="*/ 0 h 51"/>
                    <a:gd name="T60" fmla="*/ 1 w 407"/>
                    <a:gd name="T61" fmla="*/ 0 h 51"/>
                    <a:gd name="T62" fmla="*/ 1 w 407"/>
                    <a:gd name="T63" fmla="*/ 0 h 51"/>
                    <a:gd name="T64" fmla="*/ 1 w 407"/>
                    <a:gd name="T65" fmla="*/ 0 h 51"/>
                    <a:gd name="T66" fmla="*/ 1 w 407"/>
                    <a:gd name="T67" fmla="*/ 0 h 51"/>
                    <a:gd name="T68" fmla="*/ 1 w 407"/>
                    <a:gd name="T69" fmla="*/ 0 h 51"/>
                    <a:gd name="T70" fmla="*/ 1 w 407"/>
                    <a:gd name="T71" fmla="*/ 0 h 51"/>
                    <a:gd name="T72" fmla="*/ 1 w 407"/>
                    <a:gd name="T73" fmla="*/ 0 h 51"/>
                    <a:gd name="T74" fmla="*/ 1 w 407"/>
                    <a:gd name="T75" fmla="*/ 0 h 51"/>
                    <a:gd name="T76" fmla="*/ 1 w 407"/>
                    <a:gd name="T77" fmla="*/ 0 h 51"/>
                    <a:gd name="T78" fmla="*/ 1 w 407"/>
                    <a:gd name="T79" fmla="*/ 0 h 51"/>
                    <a:gd name="T80" fmla="*/ 1 w 407"/>
                    <a:gd name="T81" fmla="*/ 0 h 51"/>
                    <a:gd name="T82" fmla="*/ 1 w 407"/>
                    <a:gd name="T83" fmla="*/ 0 h 51"/>
                    <a:gd name="T84" fmla="*/ 1 w 407"/>
                    <a:gd name="T85" fmla="*/ 0 h 51"/>
                    <a:gd name="T86" fmla="*/ 1 w 407"/>
                    <a:gd name="T87" fmla="*/ 0 h 51"/>
                    <a:gd name="T88" fmla="*/ 1 w 407"/>
                    <a:gd name="T89" fmla="*/ 0 h 51"/>
                    <a:gd name="T90" fmla="*/ 1 w 407"/>
                    <a:gd name="T91" fmla="*/ 0 h 51"/>
                    <a:gd name="T92" fmla="*/ 1 w 407"/>
                    <a:gd name="T93" fmla="*/ 0 h 51"/>
                    <a:gd name="T94" fmla="*/ 1 w 407"/>
                    <a:gd name="T95" fmla="*/ 0 h 51"/>
                    <a:gd name="T96" fmla="*/ 1 w 407"/>
                    <a:gd name="T97" fmla="*/ 0 h 51"/>
                    <a:gd name="T98" fmla="*/ 1 w 407"/>
                    <a:gd name="T99" fmla="*/ 0 h 51"/>
                    <a:gd name="T100" fmla="*/ 1 w 407"/>
                    <a:gd name="T101" fmla="*/ 0 h 51"/>
                    <a:gd name="T102" fmla="*/ 1 w 407"/>
                    <a:gd name="T103" fmla="*/ 0 h 51"/>
                    <a:gd name="T104" fmla="*/ 1 w 407"/>
                    <a:gd name="T105" fmla="*/ 0 h 51"/>
                    <a:gd name="T106" fmla="*/ 1 w 407"/>
                    <a:gd name="T107" fmla="*/ 0 h 51"/>
                    <a:gd name="T108" fmla="*/ 1 w 407"/>
                    <a:gd name="T109" fmla="*/ 0 h 51"/>
                    <a:gd name="T110" fmla="*/ 1 w 407"/>
                    <a:gd name="T111" fmla="*/ 0 h 51"/>
                    <a:gd name="T112" fmla="*/ 1 w 407"/>
                    <a:gd name="T113" fmla="*/ 0 h 51"/>
                    <a:gd name="T114" fmla="*/ 1 w 407"/>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7"/>
                    <a:gd name="T175" fmla="*/ 0 h 51"/>
                    <a:gd name="T176" fmla="*/ 407 w 407"/>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7" h="51">
                      <a:moveTo>
                        <a:pt x="407" y="51"/>
                      </a:moveTo>
                      <a:lnTo>
                        <a:pt x="382" y="47"/>
                      </a:lnTo>
                      <a:lnTo>
                        <a:pt x="358" y="43"/>
                      </a:lnTo>
                      <a:lnTo>
                        <a:pt x="332" y="39"/>
                      </a:lnTo>
                      <a:lnTo>
                        <a:pt x="307" y="36"/>
                      </a:lnTo>
                      <a:lnTo>
                        <a:pt x="282" y="32"/>
                      </a:lnTo>
                      <a:lnTo>
                        <a:pt x="258" y="29"/>
                      </a:lnTo>
                      <a:lnTo>
                        <a:pt x="232" y="26"/>
                      </a:lnTo>
                      <a:lnTo>
                        <a:pt x="207" y="22"/>
                      </a:lnTo>
                      <a:lnTo>
                        <a:pt x="182" y="20"/>
                      </a:lnTo>
                      <a:lnTo>
                        <a:pt x="156" y="16"/>
                      </a:lnTo>
                      <a:lnTo>
                        <a:pt x="131" y="14"/>
                      </a:lnTo>
                      <a:lnTo>
                        <a:pt x="106" y="11"/>
                      </a:lnTo>
                      <a:lnTo>
                        <a:pt x="80" y="8"/>
                      </a:lnTo>
                      <a:lnTo>
                        <a:pt x="56" y="6"/>
                      </a:lnTo>
                      <a:lnTo>
                        <a:pt x="31" y="2"/>
                      </a:lnTo>
                      <a:lnTo>
                        <a:pt x="5" y="0"/>
                      </a:lnTo>
                      <a:lnTo>
                        <a:pt x="3" y="1"/>
                      </a:lnTo>
                      <a:lnTo>
                        <a:pt x="0" y="5"/>
                      </a:lnTo>
                      <a:lnTo>
                        <a:pt x="0" y="7"/>
                      </a:lnTo>
                      <a:lnTo>
                        <a:pt x="1" y="9"/>
                      </a:lnTo>
                      <a:lnTo>
                        <a:pt x="11" y="13"/>
                      </a:lnTo>
                      <a:lnTo>
                        <a:pt x="20" y="16"/>
                      </a:lnTo>
                      <a:lnTo>
                        <a:pt x="31" y="17"/>
                      </a:lnTo>
                      <a:lnTo>
                        <a:pt x="41" y="19"/>
                      </a:lnTo>
                      <a:lnTo>
                        <a:pt x="50" y="20"/>
                      </a:lnTo>
                      <a:lnTo>
                        <a:pt x="61" y="21"/>
                      </a:lnTo>
                      <a:lnTo>
                        <a:pt x="71" y="21"/>
                      </a:lnTo>
                      <a:lnTo>
                        <a:pt x="81" y="22"/>
                      </a:lnTo>
                      <a:lnTo>
                        <a:pt x="95" y="23"/>
                      </a:lnTo>
                      <a:lnTo>
                        <a:pt x="109" y="24"/>
                      </a:lnTo>
                      <a:lnTo>
                        <a:pt x="123" y="26"/>
                      </a:lnTo>
                      <a:lnTo>
                        <a:pt x="137" y="27"/>
                      </a:lnTo>
                      <a:lnTo>
                        <a:pt x="150" y="28"/>
                      </a:lnTo>
                      <a:lnTo>
                        <a:pt x="164" y="29"/>
                      </a:lnTo>
                      <a:lnTo>
                        <a:pt x="178" y="30"/>
                      </a:lnTo>
                      <a:lnTo>
                        <a:pt x="192" y="31"/>
                      </a:lnTo>
                      <a:lnTo>
                        <a:pt x="206" y="32"/>
                      </a:lnTo>
                      <a:lnTo>
                        <a:pt x="218" y="34"/>
                      </a:lnTo>
                      <a:lnTo>
                        <a:pt x="232" y="35"/>
                      </a:lnTo>
                      <a:lnTo>
                        <a:pt x="245" y="36"/>
                      </a:lnTo>
                      <a:lnTo>
                        <a:pt x="259" y="38"/>
                      </a:lnTo>
                      <a:lnTo>
                        <a:pt x="271" y="39"/>
                      </a:lnTo>
                      <a:lnTo>
                        <a:pt x="285" y="41"/>
                      </a:lnTo>
                      <a:lnTo>
                        <a:pt x="298" y="43"/>
                      </a:lnTo>
                      <a:lnTo>
                        <a:pt x="312" y="44"/>
                      </a:lnTo>
                      <a:lnTo>
                        <a:pt x="326" y="45"/>
                      </a:lnTo>
                      <a:lnTo>
                        <a:pt x="338" y="46"/>
                      </a:lnTo>
                      <a:lnTo>
                        <a:pt x="352" y="47"/>
                      </a:lnTo>
                      <a:lnTo>
                        <a:pt x="366" y="49"/>
                      </a:lnTo>
                      <a:lnTo>
                        <a:pt x="380" y="50"/>
                      </a:lnTo>
                      <a:lnTo>
                        <a:pt x="394" y="51"/>
                      </a:lnTo>
                      <a:lnTo>
                        <a:pt x="40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6" name="Freeform 36"/>
                <p:cNvSpPr>
                  <a:spLocks/>
                </p:cNvSpPr>
                <p:nvPr/>
              </p:nvSpPr>
              <p:spPr bwMode="auto">
                <a:xfrm rot="-2279333">
                  <a:off x="566" y="3234"/>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5"/>
                      </a:moveTo>
                      <a:lnTo>
                        <a:pt x="8" y="8"/>
                      </a:lnTo>
                      <a:lnTo>
                        <a:pt x="16" y="10"/>
                      </a:lnTo>
                      <a:lnTo>
                        <a:pt x="23" y="13"/>
                      </a:lnTo>
                      <a:lnTo>
                        <a:pt x="31" y="17"/>
                      </a:lnTo>
                      <a:lnTo>
                        <a:pt x="39" y="19"/>
                      </a:lnTo>
                      <a:lnTo>
                        <a:pt x="48" y="20"/>
                      </a:lnTo>
                      <a:lnTo>
                        <a:pt x="56" y="20"/>
                      </a:lnTo>
                      <a:lnTo>
                        <a:pt x="64" y="19"/>
                      </a:lnTo>
                      <a:lnTo>
                        <a:pt x="67" y="17"/>
                      </a:lnTo>
                      <a:lnTo>
                        <a:pt x="71" y="11"/>
                      </a:lnTo>
                      <a:lnTo>
                        <a:pt x="72" y="7"/>
                      </a:lnTo>
                      <a:lnTo>
                        <a:pt x="69" y="3"/>
                      </a:lnTo>
                      <a:lnTo>
                        <a:pt x="61" y="2"/>
                      </a:lnTo>
                      <a:lnTo>
                        <a:pt x="52" y="1"/>
                      </a:lnTo>
                      <a:lnTo>
                        <a:pt x="44" y="1"/>
                      </a:lnTo>
                      <a:lnTo>
                        <a:pt x="35" y="0"/>
                      </a:lnTo>
                      <a:lnTo>
                        <a:pt x="27" y="1"/>
                      </a:lnTo>
                      <a:lnTo>
                        <a:pt x="18" y="2"/>
                      </a:lnTo>
                      <a:lnTo>
                        <a:pt x="10" y="3"/>
                      </a:lnTo>
                      <a:lnTo>
                        <a:pt x="0"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7" name="Freeform 37"/>
                <p:cNvSpPr>
                  <a:spLocks/>
                </p:cNvSpPr>
                <p:nvPr/>
              </p:nvSpPr>
              <p:spPr bwMode="auto">
                <a:xfrm rot="-2279333">
                  <a:off x="620" y="3198"/>
                  <a:ext cx="204" cy="25"/>
                </a:xfrm>
                <a:custGeom>
                  <a:avLst/>
                  <a:gdLst>
                    <a:gd name="T0" fmla="*/ 1 w 408"/>
                    <a:gd name="T1" fmla="*/ 0 h 51"/>
                    <a:gd name="T2" fmla="*/ 1 w 408"/>
                    <a:gd name="T3" fmla="*/ 0 h 51"/>
                    <a:gd name="T4" fmla="*/ 1 w 408"/>
                    <a:gd name="T5" fmla="*/ 0 h 51"/>
                    <a:gd name="T6" fmla="*/ 1 w 408"/>
                    <a:gd name="T7" fmla="*/ 0 h 51"/>
                    <a:gd name="T8" fmla="*/ 1 w 408"/>
                    <a:gd name="T9" fmla="*/ 0 h 51"/>
                    <a:gd name="T10" fmla="*/ 1 w 408"/>
                    <a:gd name="T11" fmla="*/ 0 h 51"/>
                    <a:gd name="T12" fmla="*/ 1 w 408"/>
                    <a:gd name="T13" fmla="*/ 0 h 51"/>
                    <a:gd name="T14" fmla="*/ 1 w 408"/>
                    <a:gd name="T15" fmla="*/ 0 h 51"/>
                    <a:gd name="T16" fmla="*/ 1 w 408"/>
                    <a:gd name="T17" fmla="*/ 0 h 51"/>
                    <a:gd name="T18" fmla="*/ 1 w 408"/>
                    <a:gd name="T19" fmla="*/ 0 h 51"/>
                    <a:gd name="T20" fmla="*/ 1 w 408"/>
                    <a:gd name="T21" fmla="*/ 0 h 51"/>
                    <a:gd name="T22" fmla="*/ 1 w 408"/>
                    <a:gd name="T23" fmla="*/ 0 h 51"/>
                    <a:gd name="T24" fmla="*/ 1 w 408"/>
                    <a:gd name="T25" fmla="*/ 0 h 51"/>
                    <a:gd name="T26" fmla="*/ 1 w 408"/>
                    <a:gd name="T27" fmla="*/ 0 h 51"/>
                    <a:gd name="T28" fmla="*/ 1 w 408"/>
                    <a:gd name="T29" fmla="*/ 0 h 51"/>
                    <a:gd name="T30" fmla="*/ 1 w 408"/>
                    <a:gd name="T31" fmla="*/ 0 h 51"/>
                    <a:gd name="T32" fmla="*/ 1 w 408"/>
                    <a:gd name="T33" fmla="*/ 0 h 51"/>
                    <a:gd name="T34" fmla="*/ 1 w 408"/>
                    <a:gd name="T35" fmla="*/ 0 h 51"/>
                    <a:gd name="T36" fmla="*/ 0 w 408"/>
                    <a:gd name="T37" fmla="*/ 0 h 51"/>
                    <a:gd name="T38" fmla="*/ 0 w 408"/>
                    <a:gd name="T39" fmla="*/ 0 h 51"/>
                    <a:gd name="T40" fmla="*/ 1 w 408"/>
                    <a:gd name="T41" fmla="*/ 0 h 51"/>
                    <a:gd name="T42" fmla="*/ 1 w 408"/>
                    <a:gd name="T43" fmla="*/ 0 h 51"/>
                    <a:gd name="T44" fmla="*/ 1 w 408"/>
                    <a:gd name="T45" fmla="*/ 0 h 51"/>
                    <a:gd name="T46" fmla="*/ 1 w 408"/>
                    <a:gd name="T47" fmla="*/ 0 h 51"/>
                    <a:gd name="T48" fmla="*/ 1 w 408"/>
                    <a:gd name="T49" fmla="*/ 0 h 51"/>
                    <a:gd name="T50" fmla="*/ 1 w 408"/>
                    <a:gd name="T51" fmla="*/ 0 h 51"/>
                    <a:gd name="T52" fmla="*/ 1 w 408"/>
                    <a:gd name="T53" fmla="*/ 0 h 51"/>
                    <a:gd name="T54" fmla="*/ 1 w 408"/>
                    <a:gd name="T55" fmla="*/ 0 h 51"/>
                    <a:gd name="T56" fmla="*/ 1 w 408"/>
                    <a:gd name="T57" fmla="*/ 0 h 51"/>
                    <a:gd name="T58" fmla="*/ 1 w 408"/>
                    <a:gd name="T59" fmla="*/ 0 h 51"/>
                    <a:gd name="T60" fmla="*/ 1 w 408"/>
                    <a:gd name="T61" fmla="*/ 0 h 51"/>
                    <a:gd name="T62" fmla="*/ 1 w 408"/>
                    <a:gd name="T63" fmla="*/ 0 h 51"/>
                    <a:gd name="T64" fmla="*/ 1 w 408"/>
                    <a:gd name="T65" fmla="*/ 0 h 51"/>
                    <a:gd name="T66" fmla="*/ 1 w 408"/>
                    <a:gd name="T67" fmla="*/ 0 h 51"/>
                    <a:gd name="T68" fmla="*/ 1 w 408"/>
                    <a:gd name="T69" fmla="*/ 0 h 51"/>
                    <a:gd name="T70" fmla="*/ 1 w 408"/>
                    <a:gd name="T71" fmla="*/ 0 h 51"/>
                    <a:gd name="T72" fmla="*/ 1 w 408"/>
                    <a:gd name="T73" fmla="*/ 0 h 51"/>
                    <a:gd name="T74" fmla="*/ 1 w 408"/>
                    <a:gd name="T75" fmla="*/ 0 h 51"/>
                    <a:gd name="T76" fmla="*/ 1 w 408"/>
                    <a:gd name="T77" fmla="*/ 0 h 51"/>
                    <a:gd name="T78" fmla="*/ 1 w 408"/>
                    <a:gd name="T79" fmla="*/ 0 h 51"/>
                    <a:gd name="T80" fmla="*/ 1 w 408"/>
                    <a:gd name="T81" fmla="*/ 0 h 51"/>
                    <a:gd name="T82" fmla="*/ 1 w 408"/>
                    <a:gd name="T83" fmla="*/ 0 h 51"/>
                    <a:gd name="T84" fmla="*/ 1 w 408"/>
                    <a:gd name="T85" fmla="*/ 0 h 51"/>
                    <a:gd name="T86" fmla="*/ 1 w 408"/>
                    <a:gd name="T87" fmla="*/ 0 h 51"/>
                    <a:gd name="T88" fmla="*/ 1 w 408"/>
                    <a:gd name="T89" fmla="*/ 0 h 51"/>
                    <a:gd name="T90" fmla="*/ 1 w 408"/>
                    <a:gd name="T91" fmla="*/ 0 h 51"/>
                    <a:gd name="T92" fmla="*/ 1 w 408"/>
                    <a:gd name="T93" fmla="*/ 0 h 51"/>
                    <a:gd name="T94" fmla="*/ 1 w 408"/>
                    <a:gd name="T95" fmla="*/ 0 h 51"/>
                    <a:gd name="T96" fmla="*/ 1 w 408"/>
                    <a:gd name="T97" fmla="*/ 0 h 51"/>
                    <a:gd name="T98" fmla="*/ 1 w 408"/>
                    <a:gd name="T99" fmla="*/ 0 h 51"/>
                    <a:gd name="T100" fmla="*/ 1 w 408"/>
                    <a:gd name="T101" fmla="*/ 0 h 51"/>
                    <a:gd name="T102" fmla="*/ 1 w 408"/>
                    <a:gd name="T103" fmla="*/ 0 h 51"/>
                    <a:gd name="T104" fmla="*/ 1 w 408"/>
                    <a:gd name="T105" fmla="*/ 0 h 51"/>
                    <a:gd name="T106" fmla="*/ 1 w 408"/>
                    <a:gd name="T107" fmla="*/ 0 h 51"/>
                    <a:gd name="T108" fmla="*/ 1 w 408"/>
                    <a:gd name="T109" fmla="*/ 0 h 51"/>
                    <a:gd name="T110" fmla="*/ 1 w 408"/>
                    <a:gd name="T111" fmla="*/ 0 h 51"/>
                    <a:gd name="T112" fmla="*/ 1 w 408"/>
                    <a:gd name="T113" fmla="*/ 0 h 51"/>
                    <a:gd name="T114" fmla="*/ 1 w 408"/>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50"/>
                      </a:moveTo>
                      <a:lnTo>
                        <a:pt x="383" y="46"/>
                      </a:lnTo>
                      <a:lnTo>
                        <a:pt x="359" y="42"/>
                      </a:lnTo>
                      <a:lnTo>
                        <a:pt x="333" y="38"/>
                      </a:lnTo>
                      <a:lnTo>
                        <a:pt x="308" y="35"/>
                      </a:lnTo>
                      <a:lnTo>
                        <a:pt x="283" y="31"/>
                      </a:lnTo>
                      <a:lnTo>
                        <a:pt x="258" y="29"/>
                      </a:lnTo>
                      <a:lnTo>
                        <a:pt x="233" y="25"/>
                      </a:lnTo>
                      <a:lnTo>
                        <a:pt x="208" y="22"/>
                      </a:lnTo>
                      <a:lnTo>
                        <a:pt x="182" y="20"/>
                      </a:lnTo>
                      <a:lnTo>
                        <a:pt x="157" y="16"/>
                      </a:lnTo>
                      <a:lnTo>
                        <a:pt x="132" y="14"/>
                      </a:lnTo>
                      <a:lnTo>
                        <a:pt x="106" y="10"/>
                      </a:lnTo>
                      <a:lnTo>
                        <a:pt x="81" y="8"/>
                      </a:lnTo>
                      <a:lnTo>
                        <a:pt x="57" y="6"/>
                      </a:lnTo>
                      <a:lnTo>
                        <a:pt x="31" y="2"/>
                      </a:lnTo>
                      <a:lnTo>
                        <a:pt x="6" y="0"/>
                      </a:lnTo>
                      <a:lnTo>
                        <a:pt x="4" y="1"/>
                      </a:lnTo>
                      <a:lnTo>
                        <a:pt x="0" y="4"/>
                      </a:lnTo>
                      <a:lnTo>
                        <a:pt x="0" y="7"/>
                      </a:lnTo>
                      <a:lnTo>
                        <a:pt x="2" y="9"/>
                      </a:lnTo>
                      <a:lnTo>
                        <a:pt x="12" y="13"/>
                      </a:lnTo>
                      <a:lnTo>
                        <a:pt x="21" y="16"/>
                      </a:lnTo>
                      <a:lnTo>
                        <a:pt x="31" y="17"/>
                      </a:lnTo>
                      <a:lnTo>
                        <a:pt x="42" y="18"/>
                      </a:lnTo>
                      <a:lnTo>
                        <a:pt x="52" y="20"/>
                      </a:lnTo>
                      <a:lnTo>
                        <a:pt x="63" y="21"/>
                      </a:lnTo>
                      <a:lnTo>
                        <a:pt x="73" y="21"/>
                      </a:lnTo>
                      <a:lnTo>
                        <a:pt x="83" y="22"/>
                      </a:lnTo>
                      <a:lnTo>
                        <a:pt x="97" y="23"/>
                      </a:lnTo>
                      <a:lnTo>
                        <a:pt x="110" y="24"/>
                      </a:lnTo>
                      <a:lnTo>
                        <a:pt x="124" y="25"/>
                      </a:lnTo>
                      <a:lnTo>
                        <a:pt x="137" y="27"/>
                      </a:lnTo>
                      <a:lnTo>
                        <a:pt x="151" y="28"/>
                      </a:lnTo>
                      <a:lnTo>
                        <a:pt x="165" y="28"/>
                      </a:lnTo>
                      <a:lnTo>
                        <a:pt x="179" y="29"/>
                      </a:lnTo>
                      <a:lnTo>
                        <a:pt x="193" y="30"/>
                      </a:lnTo>
                      <a:lnTo>
                        <a:pt x="207" y="31"/>
                      </a:lnTo>
                      <a:lnTo>
                        <a:pt x="219" y="32"/>
                      </a:lnTo>
                      <a:lnTo>
                        <a:pt x="233" y="32"/>
                      </a:lnTo>
                      <a:lnTo>
                        <a:pt x="247" y="33"/>
                      </a:lnTo>
                      <a:lnTo>
                        <a:pt x="260" y="35"/>
                      </a:lnTo>
                      <a:lnTo>
                        <a:pt x="273" y="36"/>
                      </a:lnTo>
                      <a:lnTo>
                        <a:pt x="287" y="37"/>
                      </a:lnTo>
                      <a:lnTo>
                        <a:pt x="301" y="38"/>
                      </a:lnTo>
                      <a:lnTo>
                        <a:pt x="314" y="40"/>
                      </a:lnTo>
                      <a:lnTo>
                        <a:pt x="328" y="42"/>
                      </a:lnTo>
                      <a:lnTo>
                        <a:pt x="341" y="43"/>
                      </a:lnTo>
                      <a:lnTo>
                        <a:pt x="354" y="44"/>
                      </a:lnTo>
                      <a:lnTo>
                        <a:pt x="368" y="46"/>
                      </a:lnTo>
                      <a:lnTo>
                        <a:pt x="382" y="47"/>
                      </a:lnTo>
                      <a:lnTo>
                        <a:pt x="394" y="50"/>
                      </a:lnTo>
                      <a:lnTo>
                        <a:pt x="408" y="51"/>
                      </a:lnTo>
                      <a:lnTo>
                        <a:pt x="40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8" name="Freeform 38"/>
                <p:cNvSpPr>
                  <a:spLocks/>
                </p:cNvSpPr>
                <p:nvPr/>
              </p:nvSpPr>
              <p:spPr bwMode="auto">
                <a:xfrm rot="-2279333">
                  <a:off x="584" y="3277"/>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6"/>
                      </a:moveTo>
                      <a:lnTo>
                        <a:pt x="8" y="9"/>
                      </a:lnTo>
                      <a:lnTo>
                        <a:pt x="16" y="11"/>
                      </a:lnTo>
                      <a:lnTo>
                        <a:pt x="24" y="14"/>
                      </a:lnTo>
                      <a:lnTo>
                        <a:pt x="32" y="17"/>
                      </a:lnTo>
                      <a:lnTo>
                        <a:pt x="40" y="19"/>
                      </a:lnTo>
                      <a:lnTo>
                        <a:pt x="48" y="20"/>
                      </a:lnTo>
                      <a:lnTo>
                        <a:pt x="57" y="20"/>
                      </a:lnTo>
                      <a:lnTo>
                        <a:pt x="65" y="19"/>
                      </a:lnTo>
                      <a:lnTo>
                        <a:pt x="68" y="17"/>
                      </a:lnTo>
                      <a:lnTo>
                        <a:pt x="72" y="12"/>
                      </a:lnTo>
                      <a:lnTo>
                        <a:pt x="72" y="7"/>
                      </a:lnTo>
                      <a:lnTo>
                        <a:pt x="69" y="4"/>
                      </a:lnTo>
                      <a:lnTo>
                        <a:pt x="61" y="3"/>
                      </a:lnTo>
                      <a:lnTo>
                        <a:pt x="52" y="2"/>
                      </a:lnTo>
                      <a:lnTo>
                        <a:pt x="44" y="2"/>
                      </a:lnTo>
                      <a:lnTo>
                        <a:pt x="35" y="0"/>
                      </a:lnTo>
                      <a:lnTo>
                        <a:pt x="27" y="2"/>
                      </a:lnTo>
                      <a:lnTo>
                        <a:pt x="17" y="3"/>
                      </a:lnTo>
                      <a:lnTo>
                        <a:pt x="9"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9" name="Freeform 39"/>
                <p:cNvSpPr>
                  <a:spLocks/>
                </p:cNvSpPr>
                <p:nvPr/>
              </p:nvSpPr>
              <p:spPr bwMode="auto">
                <a:xfrm rot="-2279333">
                  <a:off x="638" y="3240"/>
                  <a:ext cx="204" cy="26"/>
                </a:xfrm>
                <a:custGeom>
                  <a:avLst/>
                  <a:gdLst>
                    <a:gd name="T0" fmla="*/ 1 w 408"/>
                    <a:gd name="T1" fmla="*/ 1 h 51"/>
                    <a:gd name="T2" fmla="*/ 1 w 408"/>
                    <a:gd name="T3" fmla="*/ 1 h 51"/>
                    <a:gd name="T4" fmla="*/ 1 w 408"/>
                    <a:gd name="T5" fmla="*/ 1 h 51"/>
                    <a:gd name="T6" fmla="*/ 1 w 408"/>
                    <a:gd name="T7" fmla="*/ 1 h 51"/>
                    <a:gd name="T8" fmla="*/ 1 w 408"/>
                    <a:gd name="T9" fmla="*/ 1 h 51"/>
                    <a:gd name="T10" fmla="*/ 1 w 408"/>
                    <a:gd name="T11" fmla="*/ 1 h 51"/>
                    <a:gd name="T12" fmla="*/ 1 w 408"/>
                    <a:gd name="T13" fmla="*/ 1 h 51"/>
                    <a:gd name="T14" fmla="*/ 1 w 408"/>
                    <a:gd name="T15" fmla="*/ 1 h 51"/>
                    <a:gd name="T16" fmla="*/ 1 w 408"/>
                    <a:gd name="T17" fmla="*/ 1 h 51"/>
                    <a:gd name="T18" fmla="*/ 1 w 408"/>
                    <a:gd name="T19" fmla="*/ 1 h 51"/>
                    <a:gd name="T20" fmla="*/ 1 w 408"/>
                    <a:gd name="T21" fmla="*/ 1 h 51"/>
                    <a:gd name="T22" fmla="*/ 1 w 408"/>
                    <a:gd name="T23" fmla="*/ 1 h 51"/>
                    <a:gd name="T24" fmla="*/ 1 w 408"/>
                    <a:gd name="T25" fmla="*/ 1 h 51"/>
                    <a:gd name="T26" fmla="*/ 1 w 408"/>
                    <a:gd name="T27" fmla="*/ 1 h 51"/>
                    <a:gd name="T28" fmla="*/ 1 w 408"/>
                    <a:gd name="T29" fmla="*/ 1 h 51"/>
                    <a:gd name="T30" fmla="*/ 1 w 408"/>
                    <a:gd name="T31" fmla="*/ 1 h 51"/>
                    <a:gd name="T32" fmla="*/ 1 w 408"/>
                    <a:gd name="T33" fmla="*/ 0 h 51"/>
                    <a:gd name="T34" fmla="*/ 1 w 408"/>
                    <a:gd name="T35" fmla="*/ 1 h 51"/>
                    <a:gd name="T36" fmla="*/ 1 w 408"/>
                    <a:gd name="T37" fmla="*/ 1 h 51"/>
                    <a:gd name="T38" fmla="*/ 0 w 408"/>
                    <a:gd name="T39" fmla="*/ 1 h 51"/>
                    <a:gd name="T40" fmla="*/ 1 w 408"/>
                    <a:gd name="T41" fmla="*/ 1 h 51"/>
                    <a:gd name="T42" fmla="*/ 1 w 408"/>
                    <a:gd name="T43" fmla="*/ 1 h 51"/>
                    <a:gd name="T44" fmla="*/ 1 w 408"/>
                    <a:gd name="T45" fmla="*/ 1 h 51"/>
                    <a:gd name="T46" fmla="*/ 1 w 408"/>
                    <a:gd name="T47" fmla="*/ 1 h 51"/>
                    <a:gd name="T48" fmla="*/ 1 w 408"/>
                    <a:gd name="T49" fmla="*/ 1 h 51"/>
                    <a:gd name="T50" fmla="*/ 1 w 408"/>
                    <a:gd name="T51" fmla="*/ 1 h 51"/>
                    <a:gd name="T52" fmla="*/ 1 w 408"/>
                    <a:gd name="T53" fmla="*/ 1 h 51"/>
                    <a:gd name="T54" fmla="*/ 1 w 408"/>
                    <a:gd name="T55" fmla="*/ 1 h 51"/>
                    <a:gd name="T56" fmla="*/ 1 w 408"/>
                    <a:gd name="T57" fmla="*/ 1 h 51"/>
                    <a:gd name="T58" fmla="*/ 1 w 408"/>
                    <a:gd name="T59" fmla="*/ 1 h 51"/>
                    <a:gd name="T60" fmla="*/ 1 w 408"/>
                    <a:gd name="T61" fmla="*/ 1 h 51"/>
                    <a:gd name="T62" fmla="*/ 1 w 408"/>
                    <a:gd name="T63" fmla="*/ 1 h 51"/>
                    <a:gd name="T64" fmla="*/ 1 w 408"/>
                    <a:gd name="T65" fmla="*/ 1 h 51"/>
                    <a:gd name="T66" fmla="*/ 1 w 408"/>
                    <a:gd name="T67" fmla="*/ 1 h 51"/>
                    <a:gd name="T68" fmla="*/ 1 w 408"/>
                    <a:gd name="T69" fmla="*/ 1 h 51"/>
                    <a:gd name="T70" fmla="*/ 1 w 408"/>
                    <a:gd name="T71" fmla="*/ 1 h 51"/>
                    <a:gd name="T72" fmla="*/ 1 w 408"/>
                    <a:gd name="T73" fmla="*/ 1 h 51"/>
                    <a:gd name="T74" fmla="*/ 1 w 408"/>
                    <a:gd name="T75" fmla="*/ 1 h 51"/>
                    <a:gd name="T76" fmla="*/ 1 w 408"/>
                    <a:gd name="T77" fmla="*/ 1 h 51"/>
                    <a:gd name="T78" fmla="*/ 1 w 408"/>
                    <a:gd name="T79" fmla="*/ 1 h 51"/>
                    <a:gd name="T80" fmla="*/ 1 w 408"/>
                    <a:gd name="T81" fmla="*/ 1 h 51"/>
                    <a:gd name="T82" fmla="*/ 1 w 408"/>
                    <a:gd name="T83" fmla="*/ 1 h 51"/>
                    <a:gd name="T84" fmla="*/ 1 w 408"/>
                    <a:gd name="T85" fmla="*/ 1 h 51"/>
                    <a:gd name="T86" fmla="*/ 1 w 408"/>
                    <a:gd name="T87" fmla="*/ 1 h 51"/>
                    <a:gd name="T88" fmla="*/ 1 w 408"/>
                    <a:gd name="T89" fmla="*/ 1 h 51"/>
                    <a:gd name="T90" fmla="*/ 1 w 408"/>
                    <a:gd name="T91" fmla="*/ 1 h 51"/>
                    <a:gd name="T92" fmla="*/ 1 w 408"/>
                    <a:gd name="T93" fmla="*/ 1 h 51"/>
                    <a:gd name="T94" fmla="*/ 1 w 408"/>
                    <a:gd name="T95" fmla="*/ 1 h 51"/>
                    <a:gd name="T96" fmla="*/ 1 w 408"/>
                    <a:gd name="T97" fmla="*/ 1 h 51"/>
                    <a:gd name="T98" fmla="*/ 1 w 408"/>
                    <a:gd name="T99" fmla="*/ 1 h 51"/>
                    <a:gd name="T100" fmla="*/ 1 w 408"/>
                    <a:gd name="T101" fmla="*/ 1 h 51"/>
                    <a:gd name="T102" fmla="*/ 1 w 408"/>
                    <a:gd name="T103" fmla="*/ 1 h 51"/>
                    <a:gd name="T104" fmla="*/ 1 w 408"/>
                    <a:gd name="T105" fmla="*/ 1 h 51"/>
                    <a:gd name="T106" fmla="*/ 1 w 408"/>
                    <a:gd name="T107" fmla="*/ 1 h 51"/>
                    <a:gd name="T108" fmla="*/ 1 w 408"/>
                    <a:gd name="T109" fmla="*/ 1 h 51"/>
                    <a:gd name="T110" fmla="*/ 1 w 408"/>
                    <a:gd name="T111" fmla="*/ 1 h 51"/>
                    <a:gd name="T112" fmla="*/ 1 w 408"/>
                    <a:gd name="T113" fmla="*/ 1 h 51"/>
                    <a:gd name="T114" fmla="*/ 1 w 408"/>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49"/>
                      </a:moveTo>
                      <a:lnTo>
                        <a:pt x="383" y="46"/>
                      </a:lnTo>
                      <a:lnTo>
                        <a:pt x="358" y="41"/>
                      </a:lnTo>
                      <a:lnTo>
                        <a:pt x="333" y="38"/>
                      </a:lnTo>
                      <a:lnTo>
                        <a:pt x="308" y="34"/>
                      </a:lnTo>
                      <a:lnTo>
                        <a:pt x="284" y="31"/>
                      </a:lnTo>
                      <a:lnTo>
                        <a:pt x="258" y="29"/>
                      </a:lnTo>
                      <a:lnTo>
                        <a:pt x="233" y="25"/>
                      </a:lnTo>
                      <a:lnTo>
                        <a:pt x="208" y="22"/>
                      </a:lnTo>
                      <a:lnTo>
                        <a:pt x="183" y="20"/>
                      </a:lnTo>
                      <a:lnTo>
                        <a:pt x="158" y="16"/>
                      </a:lnTo>
                      <a:lnTo>
                        <a:pt x="133" y="14"/>
                      </a:lnTo>
                      <a:lnTo>
                        <a:pt x="107" y="10"/>
                      </a:lnTo>
                      <a:lnTo>
                        <a:pt x="82" y="8"/>
                      </a:lnTo>
                      <a:lnTo>
                        <a:pt x="58" y="6"/>
                      </a:lnTo>
                      <a:lnTo>
                        <a:pt x="32" y="2"/>
                      </a:lnTo>
                      <a:lnTo>
                        <a:pt x="7" y="0"/>
                      </a:lnTo>
                      <a:lnTo>
                        <a:pt x="4" y="1"/>
                      </a:lnTo>
                      <a:lnTo>
                        <a:pt x="1" y="3"/>
                      </a:lnTo>
                      <a:lnTo>
                        <a:pt x="0" y="7"/>
                      </a:lnTo>
                      <a:lnTo>
                        <a:pt x="1" y="9"/>
                      </a:lnTo>
                      <a:lnTo>
                        <a:pt x="12" y="13"/>
                      </a:lnTo>
                      <a:lnTo>
                        <a:pt x="21" y="16"/>
                      </a:lnTo>
                      <a:lnTo>
                        <a:pt x="31" y="17"/>
                      </a:lnTo>
                      <a:lnTo>
                        <a:pt x="42" y="18"/>
                      </a:lnTo>
                      <a:lnTo>
                        <a:pt x="52" y="20"/>
                      </a:lnTo>
                      <a:lnTo>
                        <a:pt x="62" y="20"/>
                      </a:lnTo>
                      <a:lnTo>
                        <a:pt x="73" y="21"/>
                      </a:lnTo>
                      <a:lnTo>
                        <a:pt x="83" y="22"/>
                      </a:lnTo>
                      <a:lnTo>
                        <a:pt x="97" y="23"/>
                      </a:lnTo>
                      <a:lnTo>
                        <a:pt x="111" y="24"/>
                      </a:lnTo>
                      <a:lnTo>
                        <a:pt x="125" y="25"/>
                      </a:lnTo>
                      <a:lnTo>
                        <a:pt x="138" y="26"/>
                      </a:lnTo>
                      <a:lnTo>
                        <a:pt x="151" y="28"/>
                      </a:lnTo>
                      <a:lnTo>
                        <a:pt x="165" y="28"/>
                      </a:lnTo>
                      <a:lnTo>
                        <a:pt x="179" y="29"/>
                      </a:lnTo>
                      <a:lnTo>
                        <a:pt x="193" y="30"/>
                      </a:lnTo>
                      <a:lnTo>
                        <a:pt x="206" y="31"/>
                      </a:lnTo>
                      <a:lnTo>
                        <a:pt x="220" y="32"/>
                      </a:lnTo>
                      <a:lnTo>
                        <a:pt x="233" y="32"/>
                      </a:lnTo>
                      <a:lnTo>
                        <a:pt x="247" y="33"/>
                      </a:lnTo>
                      <a:lnTo>
                        <a:pt x="261" y="34"/>
                      </a:lnTo>
                      <a:lnTo>
                        <a:pt x="274" y="36"/>
                      </a:lnTo>
                      <a:lnTo>
                        <a:pt x="287" y="37"/>
                      </a:lnTo>
                      <a:lnTo>
                        <a:pt x="301" y="38"/>
                      </a:lnTo>
                      <a:lnTo>
                        <a:pt x="315" y="40"/>
                      </a:lnTo>
                      <a:lnTo>
                        <a:pt x="327" y="41"/>
                      </a:lnTo>
                      <a:lnTo>
                        <a:pt x="341" y="43"/>
                      </a:lnTo>
                      <a:lnTo>
                        <a:pt x="354" y="44"/>
                      </a:lnTo>
                      <a:lnTo>
                        <a:pt x="368" y="46"/>
                      </a:lnTo>
                      <a:lnTo>
                        <a:pt x="381" y="47"/>
                      </a:lnTo>
                      <a:lnTo>
                        <a:pt x="394" y="49"/>
                      </a:lnTo>
                      <a:lnTo>
                        <a:pt x="408" y="51"/>
                      </a:lnTo>
                      <a:lnTo>
                        <a:pt x="408"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0" name="Freeform 40"/>
                <p:cNvSpPr>
                  <a:spLocks/>
                </p:cNvSpPr>
                <p:nvPr/>
              </p:nvSpPr>
              <p:spPr bwMode="auto">
                <a:xfrm rot="-2279333">
                  <a:off x="604" y="3319"/>
                  <a:ext cx="35" cy="9"/>
                </a:xfrm>
                <a:custGeom>
                  <a:avLst/>
                  <a:gdLst>
                    <a:gd name="T0" fmla="*/ 0 w 70"/>
                    <a:gd name="T1" fmla="*/ 0 h 20"/>
                    <a:gd name="T2" fmla="*/ 1 w 70"/>
                    <a:gd name="T3" fmla="*/ 0 h 20"/>
                    <a:gd name="T4" fmla="*/ 1 w 70"/>
                    <a:gd name="T5" fmla="*/ 0 h 20"/>
                    <a:gd name="T6" fmla="*/ 1 w 70"/>
                    <a:gd name="T7" fmla="*/ 0 h 20"/>
                    <a:gd name="T8" fmla="*/ 1 w 70"/>
                    <a:gd name="T9" fmla="*/ 0 h 20"/>
                    <a:gd name="T10" fmla="*/ 1 w 70"/>
                    <a:gd name="T11" fmla="*/ 0 h 20"/>
                    <a:gd name="T12" fmla="*/ 1 w 70"/>
                    <a:gd name="T13" fmla="*/ 0 h 20"/>
                    <a:gd name="T14" fmla="*/ 1 w 70"/>
                    <a:gd name="T15" fmla="*/ 0 h 20"/>
                    <a:gd name="T16" fmla="*/ 1 w 70"/>
                    <a:gd name="T17" fmla="*/ 0 h 20"/>
                    <a:gd name="T18" fmla="*/ 1 w 70"/>
                    <a:gd name="T19" fmla="*/ 0 h 20"/>
                    <a:gd name="T20" fmla="*/ 1 w 70"/>
                    <a:gd name="T21" fmla="*/ 0 h 20"/>
                    <a:gd name="T22" fmla="*/ 1 w 70"/>
                    <a:gd name="T23" fmla="*/ 0 h 20"/>
                    <a:gd name="T24" fmla="*/ 1 w 70"/>
                    <a:gd name="T25" fmla="*/ 0 h 20"/>
                    <a:gd name="T26" fmla="*/ 1 w 70"/>
                    <a:gd name="T27" fmla="*/ 0 h 20"/>
                    <a:gd name="T28" fmla="*/ 1 w 70"/>
                    <a:gd name="T29" fmla="*/ 0 h 20"/>
                    <a:gd name="T30" fmla="*/ 1 w 70"/>
                    <a:gd name="T31" fmla="*/ 0 h 20"/>
                    <a:gd name="T32" fmla="*/ 1 w 70"/>
                    <a:gd name="T33" fmla="*/ 0 h 20"/>
                    <a:gd name="T34" fmla="*/ 1 w 70"/>
                    <a:gd name="T35" fmla="*/ 0 h 20"/>
                    <a:gd name="T36" fmla="*/ 1 w 70"/>
                    <a:gd name="T37" fmla="*/ 0 h 20"/>
                    <a:gd name="T38" fmla="*/ 1 w 70"/>
                    <a:gd name="T39" fmla="*/ 0 h 20"/>
                    <a:gd name="T40" fmla="*/ 0 w 70"/>
                    <a:gd name="T41" fmla="*/ 0 h 20"/>
                    <a:gd name="T42" fmla="*/ 0 w 70"/>
                    <a:gd name="T43" fmla="*/ 0 h 20"/>
                    <a:gd name="T44" fmla="*/ 0 w 70"/>
                    <a:gd name="T45" fmla="*/ 0 h 20"/>
                    <a:gd name="T46" fmla="*/ 0 w 70"/>
                    <a:gd name="T47" fmla="*/ 0 h 20"/>
                    <a:gd name="T48" fmla="*/ 0 w 70"/>
                    <a:gd name="T49" fmla="*/ 0 h 20"/>
                    <a:gd name="T50" fmla="*/ 0 w 70"/>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20"/>
                    <a:gd name="T80" fmla="*/ 70 w 70"/>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20">
                      <a:moveTo>
                        <a:pt x="0" y="6"/>
                      </a:moveTo>
                      <a:lnTo>
                        <a:pt x="8" y="8"/>
                      </a:lnTo>
                      <a:lnTo>
                        <a:pt x="16" y="11"/>
                      </a:lnTo>
                      <a:lnTo>
                        <a:pt x="23" y="14"/>
                      </a:lnTo>
                      <a:lnTo>
                        <a:pt x="31" y="16"/>
                      </a:lnTo>
                      <a:lnTo>
                        <a:pt x="39" y="19"/>
                      </a:lnTo>
                      <a:lnTo>
                        <a:pt x="47" y="20"/>
                      </a:lnTo>
                      <a:lnTo>
                        <a:pt x="55" y="20"/>
                      </a:lnTo>
                      <a:lnTo>
                        <a:pt x="63" y="19"/>
                      </a:lnTo>
                      <a:lnTo>
                        <a:pt x="67" y="16"/>
                      </a:lnTo>
                      <a:lnTo>
                        <a:pt x="70" y="11"/>
                      </a:lnTo>
                      <a:lnTo>
                        <a:pt x="70" y="6"/>
                      </a:lnTo>
                      <a:lnTo>
                        <a:pt x="68" y="4"/>
                      </a:lnTo>
                      <a:lnTo>
                        <a:pt x="60" y="1"/>
                      </a:lnTo>
                      <a:lnTo>
                        <a:pt x="51" y="0"/>
                      </a:lnTo>
                      <a:lnTo>
                        <a:pt x="43" y="0"/>
                      </a:lnTo>
                      <a:lnTo>
                        <a:pt x="35" y="0"/>
                      </a:lnTo>
                      <a:lnTo>
                        <a:pt x="25" y="1"/>
                      </a:lnTo>
                      <a:lnTo>
                        <a:pt x="17" y="1"/>
                      </a:lnTo>
                      <a:lnTo>
                        <a:pt x="8"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1" name="Freeform 41"/>
                <p:cNvSpPr>
                  <a:spLocks/>
                </p:cNvSpPr>
                <p:nvPr/>
              </p:nvSpPr>
              <p:spPr bwMode="auto">
                <a:xfrm rot="-2279333">
                  <a:off x="656" y="3283"/>
                  <a:ext cx="204" cy="26"/>
                </a:xfrm>
                <a:custGeom>
                  <a:avLst/>
                  <a:gdLst>
                    <a:gd name="T0" fmla="*/ 0 w 409"/>
                    <a:gd name="T1" fmla="*/ 1 h 51"/>
                    <a:gd name="T2" fmla="*/ 0 w 409"/>
                    <a:gd name="T3" fmla="*/ 1 h 51"/>
                    <a:gd name="T4" fmla="*/ 0 w 409"/>
                    <a:gd name="T5" fmla="*/ 1 h 51"/>
                    <a:gd name="T6" fmla="*/ 0 w 409"/>
                    <a:gd name="T7" fmla="*/ 1 h 51"/>
                    <a:gd name="T8" fmla="*/ 0 w 409"/>
                    <a:gd name="T9" fmla="*/ 1 h 51"/>
                    <a:gd name="T10" fmla="*/ 0 w 409"/>
                    <a:gd name="T11" fmla="*/ 1 h 51"/>
                    <a:gd name="T12" fmla="*/ 0 w 409"/>
                    <a:gd name="T13" fmla="*/ 1 h 51"/>
                    <a:gd name="T14" fmla="*/ 0 w 409"/>
                    <a:gd name="T15" fmla="*/ 1 h 51"/>
                    <a:gd name="T16" fmla="*/ 0 w 409"/>
                    <a:gd name="T17" fmla="*/ 1 h 51"/>
                    <a:gd name="T18" fmla="*/ 0 w 409"/>
                    <a:gd name="T19" fmla="*/ 1 h 51"/>
                    <a:gd name="T20" fmla="*/ 0 w 409"/>
                    <a:gd name="T21" fmla="*/ 1 h 51"/>
                    <a:gd name="T22" fmla="*/ 0 w 409"/>
                    <a:gd name="T23" fmla="*/ 1 h 51"/>
                    <a:gd name="T24" fmla="*/ 0 w 409"/>
                    <a:gd name="T25" fmla="*/ 1 h 51"/>
                    <a:gd name="T26" fmla="*/ 0 w 409"/>
                    <a:gd name="T27" fmla="*/ 1 h 51"/>
                    <a:gd name="T28" fmla="*/ 0 w 409"/>
                    <a:gd name="T29" fmla="*/ 1 h 51"/>
                    <a:gd name="T30" fmla="*/ 0 w 409"/>
                    <a:gd name="T31" fmla="*/ 1 h 51"/>
                    <a:gd name="T32" fmla="*/ 0 w 409"/>
                    <a:gd name="T33" fmla="*/ 0 h 51"/>
                    <a:gd name="T34" fmla="*/ 0 w 409"/>
                    <a:gd name="T35" fmla="*/ 1 h 51"/>
                    <a:gd name="T36" fmla="*/ 0 w 409"/>
                    <a:gd name="T37" fmla="*/ 1 h 51"/>
                    <a:gd name="T38" fmla="*/ 0 w 409"/>
                    <a:gd name="T39" fmla="*/ 1 h 51"/>
                    <a:gd name="T40" fmla="*/ 0 w 409"/>
                    <a:gd name="T41" fmla="*/ 1 h 51"/>
                    <a:gd name="T42" fmla="*/ 0 w 409"/>
                    <a:gd name="T43" fmla="*/ 1 h 51"/>
                    <a:gd name="T44" fmla="*/ 0 w 409"/>
                    <a:gd name="T45" fmla="*/ 1 h 51"/>
                    <a:gd name="T46" fmla="*/ 0 w 409"/>
                    <a:gd name="T47" fmla="*/ 1 h 51"/>
                    <a:gd name="T48" fmla="*/ 0 w 409"/>
                    <a:gd name="T49" fmla="*/ 1 h 51"/>
                    <a:gd name="T50" fmla="*/ 0 w 409"/>
                    <a:gd name="T51" fmla="*/ 1 h 51"/>
                    <a:gd name="T52" fmla="*/ 0 w 409"/>
                    <a:gd name="T53" fmla="*/ 1 h 51"/>
                    <a:gd name="T54" fmla="*/ 0 w 409"/>
                    <a:gd name="T55" fmla="*/ 1 h 51"/>
                    <a:gd name="T56" fmla="*/ 0 w 409"/>
                    <a:gd name="T57" fmla="*/ 1 h 51"/>
                    <a:gd name="T58" fmla="*/ 0 w 409"/>
                    <a:gd name="T59" fmla="*/ 1 h 51"/>
                    <a:gd name="T60" fmla="*/ 0 w 409"/>
                    <a:gd name="T61" fmla="*/ 1 h 51"/>
                    <a:gd name="T62" fmla="*/ 0 w 409"/>
                    <a:gd name="T63" fmla="*/ 1 h 51"/>
                    <a:gd name="T64" fmla="*/ 0 w 409"/>
                    <a:gd name="T65" fmla="*/ 1 h 51"/>
                    <a:gd name="T66" fmla="*/ 0 w 409"/>
                    <a:gd name="T67" fmla="*/ 1 h 51"/>
                    <a:gd name="T68" fmla="*/ 0 w 409"/>
                    <a:gd name="T69" fmla="*/ 1 h 51"/>
                    <a:gd name="T70" fmla="*/ 0 w 409"/>
                    <a:gd name="T71" fmla="*/ 1 h 51"/>
                    <a:gd name="T72" fmla="*/ 0 w 409"/>
                    <a:gd name="T73" fmla="*/ 1 h 51"/>
                    <a:gd name="T74" fmla="*/ 0 w 409"/>
                    <a:gd name="T75" fmla="*/ 1 h 51"/>
                    <a:gd name="T76" fmla="*/ 0 w 409"/>
                    <a:gd name="T77" fmla="*/ 1 h 51"/>
                    <a:gd name="T78" fmla="*/ 0 w 409"/>
                    <a:gd name="T79" fmla="*/ 1 h 51"/>
                    <a:gd name="T80" fmla="*/ 0 w 409"/>
                    <a:gd name="T81" fmla="*/ 1 h 51"/>
                    <a:gd name="T82" fmla="*/ 0 w 409"/>
                    <a:gd name="T83" fmla="*/ 1 h 51"/>
                    <a:gd name="T84" fmla="*/ 0 w 409"/>
                    <a:gd name="T85" fmla="*/ 1 h 51"/>
                    <a:gd name="T86" fmla="*/ 0 w 409"/>
                    <a:gd name="T87" fmla="*/ 1 h 51"/>
                    <a:gd name="T88" fmla="*/ 0 w 409"/>
                    <a:gd name="T89" fmla="*/ 1 h 51"/>
                    <a:gd name="T90" fmla="*/ 0 w 409"/>
                    <a:gd name="T91" fmla="*/ 1 h 51"/>
                    <a:gd name="T92" fmla="*/ 0 w 409"/>
                    <a:gd name="T93" fmla="*/ 1 h 51"/>
                    <a:gd name="T94" fmla="*/ 0 w 409"/>
                    <a:gd name="T95" fmla="*/ 1 h 51"/>
                    <a:gd name="T96" fmla="*/ 0 w 409"/>
                    <a:gd name="T97" fmla="*/ 1 h 51"/>
                    <a:gd name="T98" fmla="*/ 0 w 409"/>
                    <a:gd name="T99" fmla="*/ 1 h 51"/>
                    <a:gd name="T100" fmla="*/ 0 w 409"/>
                    <a:gd name="T101" fmla="*/ 1 h 51"/>
                    <a:gd name="T102" fmla="*/ 0 w 409"/>
                    <a:gd name="T103" fmla="*/ 1 h 51"/>
                    <a:gd name="T104" fmla="*/ 0 w 409"/>
                    <a:gd name="T105" fmla="*/ 1 h 51"/>
                    <a:gd name="T106" fmla="*/ 0 w 409"/>
                    <a:gd name="T107" fmla="*/ 1 h 51"/>
                    <a:gd name="T108" fmla="*/ 0 w 409"/>
                    <a:gd name="T109" fmla="*/ 1 h 51"/>
                    <a:gd name="T110" fmla="*/ 0 w 409"/>
                    <a:gd name="T111" fmla="*/ 1 h 51"/>
                    <a:gd name="T112" fmla="*/ 0 w 409"/>
                    <a:gd name="T113" fmla="*/ 1 h 51"/>
                    <a:gd name="T114" fmla="*/ 0 w 409"/>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0"/>
                      </a:moveTo>
                      <a:lnTo>
                        <a:pt x="384" y="47"/>
                      </a:lnTo>
                      <a:lnTo>
                        <a:pt x="358" y="42"/>
                      </a:lnTo>
                      <a:lnTo>
                        <a:pt x="334" y="39"/>
                      </a:lnTo>
                      <a:lnTo>
                        <a:pt x="309" y="35"/>
                      </a:lnTo>
                      <a:lnTo>
                        <a:pt x="283" y="32"/>
                      </a:lnTo>
                      <a:lnTo>
                        <a:pt x="258" y="30"/>
                      </a:lnTo>
                      <a:lnTo>
                        <a:pt x="233" y="26"/>
                      </a:lnTo>
                      <a:lnTo>
                        <a:pt x="208" y="23"/>
                      </a:lnTo>
                      <a:lnTo>
                        <a:pt x="183" y="19"/>
                      </a:lnTo>
                      <a:lnTo>
                        <a:pt x="158" y="17"/>
                      </a:lnTo>
                      <a:lnTo>
                        <a:pt x="132" y="13"/>
                      </a:lnTo>
                      <a:lnTo>
                        <a:pt x="107" y="11"/>
                      </a:lnTo>
                      <a:lnTo>
                        <a:pt x="82" y="8"/>
                      </a:lnTo>
                      <a:lnTo>
                        <a:pt x="58" y="5"/>
                      </a:lnTo>
                      <a:lnTo>
                        <a:pt x="32" y="2"/>
                      </a:lnTo>
                      <a:lnTo>
                        <a:pt x="7" y="0"/>
                      </a:lnTo>
                      <a:lnTo>
                        <a:pt x="3" y="1"/>
                      </a:lnTo>
                      <a:lnTo>
                        <a:pt x="1" y="4"/>
                      </a:lnTo>
                      <a:lnTo>
                        <a:pt x="0" y="8"/>
                      </a:lnTo>
                      <a:lnTo>
                        <a:pt x="2" y="10"/>
                      </a:lnTo>
                      <a:lnTo>
                        <a:pt x="12" y="13"/>
                      </a:lnTo>
                      <a:lnTo>
                        <a:pt x="22" y="17"/>
                      </a:lnTo>
                      <a:lnTo>
                        <a:pt x="31" y="18"/>
                      </a:lnTo>
                      <a:lnTo>
                        <a:pt x="41" y="19"/>
                      </a:lnTo>
                      <a:lnTo>
                        <a:pt x="52" y="20"/>
                      </a:lnTo>
                      <a:lnTo>
                        <a:pt x="62" y="20"/>
                      </a:lnTo>
                      <a:lnTo>
                        <a:pt x="73" y="22"/>
                      </a:lnTo>
                      <a:lnTo>
                        <a:pt x="83" y="23"/>
                      </a:lnTo>
                      <a:lnTo>
                        <a:pt x="97" y="24"/>
                      </a:lnTo>
                      <a:lnTo>
                        <a:pt x="111" y="25"/>
                      </a:lnTo>
                      <a:lnTo>
                        <a:pt x="124" y="26"/>
                      </a:lnTo>
                      <a:lnTo>
                        <a:pt x="138" y="27"/>
                      </a:lnTo>
                      <a:lnTo>
                        <a:pt x="152" y="28"/>
                      </a:lnTo>
                      <a:lnTo>
                        <a:pt x="166" y="28"/>
                      </a:lnTo>
                      <a:lnTo>
                        <a:pt x="180" y="30"/>
                      </a:lnTo>
                      <a:lnTo>
                        <a:pt x="194" y="31"/>
                      </a:lnTo>
                      <a:lnTo>
                        <a:pt x="207" y="32"/>
                      </a:lnTo>
                      <a:lnTo>
                        <a:pt x="220" y="33"/>
                      </a:lnTo>
                      <a:lnTo>
                        <a:pt x="234" y="33"/>
                      </a:lnTo>
                      <a:lnTo>
                        <a:pt x="248" y="34"/>
                      </a:lnTo>
                      <a:lnTo>
                        <a:pt x="260" y="35"/>
                      </a:lnTo>
                      <a:lnTo>
                        <a:pt x="274" y="37"/>
                      </a:lnTo>
                      <a:lnTo>
                        <a:pt x="287" y="38"/>
                      </a:lnTo>
                      <a:lnTo>
                        <a:pt x="301" y="39"/>
                      </a:lnTo>
                      <a:lnTo>
                        <a:pt x="314" y="41"/>
                      </a:lnTo>
                      <a:lnTo>
                        <a:pt x="327" y="42"/>
                      </a:lnTo>
                      <a:lnTo>
                        <a:pt x="341" y="43"/>
                      </a:lnTo>
                      <a:lnTo>
                        <a:pt x="355" y="45"/>
                      </a:lnTo>
                      <a:lnTo>
                        <a:pt x="367" y="47"/>
                      </a:lnTo>
                      <a:lnTo>
                        <a:pt x="381" y="48"/>
                      </a:lnTo>
                      <a:lnTo>
                        <a:pt x="394" y="50"/>
                      </a:lnTo>
                      <a:lnTo>
                        <a:pt x="408" y="51"/>
                      </a:lnTo>
                      <a:lnTo>
                        <a:pt x="409" y="51"/>
                      </a:lnTo>
                      <a:lnTo>
                        <a:pt x="40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2" name="Freeform 42"/>
                <p:cNvSpPr>
                  <a:spLocks/>
                </p:cNvSpPr>
                <p:nvPr/>
              </p:nvSpPr>
              <p:spPr bwMode="auto">
                <a:xfrm rot="-2279333">
                  <a:off x="621" y="3362"/>
                  <a:ext cx="36" cy="9"/>
                </a:xfrm>
                <a:custGeom>
                  <a:avLst/>
                  <a:gdLst>
                    <a:gd name="T0" fmla="*/ 0 w 71"/>
                    <a:gd name="T1" fmla="*/ 0 h 20"/>
                    <a:gd name="T2" fmla="*/ 1 w 71"/>
                    <a:gd name="T3" fmla="*/ 0 h 20"/>
                    <a:gd name="T4" fmla="*/ 1 w 71"/>
                    <a:gd name="T5" fmla="*/ 0 h 20"/>
                    <a:gd name="T6" fmla="*/ 1 w 71"/>
                    <a:gd name="T7" fmla="*/ 0 h 20"/>
                    <a:gd name="T8" fmla="*/ 1 w 71"/>
                    <a:gd name="T9" fmla="*/ 0 h 20"/>
                    <a:gd name="T10" fmla="*/ 1 w 71"/>
                    <a:gd name="T11" fmla="*/ 0 h 20"/>
                    <a:gd name="T12" fmla="*/ 1 w 71"/>
                    <a:gd name="T13" fmla="*/ 0 h 20"/>
                    <a:gd name="T14" fmla="*/ 1 w 71"/>
                    <a:gd name="T15" fmla="*/ 0 h 20"/>
                    <a:gd name="T16" fmla="*/ 1 w 71"/>
                    <a:gd name="T17" fmla="*/ 0 h 20"/>
                    <a:gd name="T18" fmla="*/ 1 w 71"/>
                    <a:gd name="T19" fmla="*/ 0 h 20"/>
                    <a:gd name="T20" fmla="*/ 1 w 71"/>
                    <a:gd name="T21" fmla="*/ 0 h 20"/>
                    <a:gd name="T22" fmla="*/ 1 w 71"/>
                    <a:gd name="T23" fmla="*/ 0 h 20"/>
                    <a:gd name="T24" fmla="*/ 1 w 71"/>
                    <a:gd name="T25" fmla="*/ 0 h 20"/>
                    <a:gd name="T26" fmla="*/ 1 w 71"/>
                    <a:gd name="T27" fmla="*/ 0 h 20"/>
                    <a:gd name="T28" fmla="*/ 1 w 71"/>
                    <a:gd name="T29" fmla="*/ 0 h 20"/>
                    <a:gd name="T30" fmla="*/ 1 w 71"/>
                    <a:gd name="T31" fmla="*/ 0 h 20"/>
                    <a:gd name="T32" fmla="*/ 1 w 71"/>
                    <a:gd name="T33" fmla="*/ 0 h 20"/>
                    <a:gd name="T34" fmla="*/ 1 w 71"/>
                    <a:gd name="T35" fmla="*/ 0 h 20"/>
                    <a:gd name="T36" fmla="*/ 1 w 71"/>
                    <a:gd name="T37" fmla="*/ 0 h 20"/>
                    <a:gd name="T38" fmla="*/ 1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1"/>
                      </a:lnTo>
                      <a:lnTo>
                        <a:pt x="23" y="13"/>
                      </a:lnTo>
                      <a:lnTo>
                        <a:pt x="31" y="16"/>
                      </a:lnTo>
                      <a:lnTo>
                        <a:pt x="39" y="19"/>
                      </a:lnTo>
                      <a:lnTo>
                        <a:pt x="47" y="20"/>
                      </a:lnTo>
                      <a:lnTo>
                        <a:pt x="55" y="20"/>
                      </a:lnTo>
                      <a:lnTo>
                        <a:pt x="63" y="19"/>
                      </a:lnTo>
                      <a:lnTo>
                        <a:pt x="67" y="16"/>
                      </a:lnTo>
                      <a:lnTo>
                        <a:pt x="70" y="11"/>
                      </a:lnTo>
                      <a:lnTo>
                        <a:pt x="71" y="6"/>
                      </a:lnTo>
                      <a:lnTo>
                        <a:pt x="69" y="4"/>
                      </a:lnTo>
                      <a:lnTo>
                        <a:pt x="60" y="1"/>
                      </a:lnTo>
                      <a:lnTo>
                        <a:pt x="52" y="0"/>
                      </a:lnTo>
                      <a:lnTo>
                        <a:pt x="42" y="0"/>
                      </a:lnTo>
                      <a:lnTo>
                        <a:pt x="34" y="0"/>
                      </a:lnTo>
                      <a:lnTo>
                        <a:pt x="25" y="1"/>
                      </a:lnTo>
                      <a:lnTo>
                        <a:pt x="17" y="1"/>
                      </a:lnTo>
                      <a:lnTo>
                        <a:pt x="8"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3" name="Freeform 43"/>
                <p:cNvSpPr>
                  <a:spLocks/>
                </p:cNvSpPr>
                <p:nvPr/>
              </p:nvSpPr>
              <p:spPr bwMode="auto">
                <a:xfrm rot="-2279333">
                  <a:off x="630" y="3406"/>
                  <a:ext cx="39" cy="38"/>
                </a:xfrm>
                <a:custGeom>
                  <a:avLst/>
                  <a:gdLst>
                    <a:gd name="T0" fmla="*/ 1 w 77"/>
                    <a:gd name="T1" fmla="*/ 0 h 77"/>
                    <a:gd name="T2" fmla="*/ 1 w 77"/>
                    <a:gd name="T3" fmla="*/ 0 h 77"/>
                    <a:gd name="T4" fmla="*/ 1 w 77"/>
                    <a:gd name="T5" fmla="*/ 0 h 77"/>
                    <a:gd name="T6" fmla="*/ 1 w 77"/>
                    <a:gd name="T7" fmla="*/ 0 h 77"/>
                    <a:gd name="T8" fmla="*/ 1 w 77"/>
                    <a:gd name="T9" fmla="*/ 0 h 77"/>
                    <a:gd name="T10" fmla="*/ 1 w 77"/>
                    <a:gd name="T11" fmla="*/ 0 h 77"/>
                    <a:gd name="T12" fmla="*/ 1 w 77"/>
                    <a:gd name="T13" fmla="*/ 0 h 77"/>
                    <a:gd name="T14" fmla="*/ 1 w 77"/>
                    <a:gd name="T15" fmla="*/ 0 h 77"/>
                    <a:gd name="T16" fmla="*/ 1 w 77"/>
                    <a:gd name="T17" fmla="*/ 0 h 77"/>
                    <a:gd name="T18" fmla="*/ 1 w 77"/>
                    <a:gd name="T19" fmla="*/ 0 h 77"/>
                    <a:gd name="T20" fmla="*/ 1 w 77"/>
                    <a:gd name="T21" fmla="*/ 0 h 77"/>
                    <a:gd name="T22" fmla="*/ 1 w 77"/>
                    <a:gd name="T23" fmla="*/ 0 h 77"/>
                    <a:gd name="T24" fmla="*/ 1 w 77"/>
                    <a:gd name="T25" fmla="*/ 0 h 77"/>
                    <a:gd name="T26" fmla="*/ 1 w 77"/>
                    <a:gd name="T27" fmla="*/ 0 h 77"/>
                    <a:gd name="T28" fmla="*/ 1 w 77"/>
                    <a:gd name="T29" fmla="*/ 0 h 77"/>
                    <a:gd name="T30" fmla="*/ 0 w 77"/>
                    <a:gd name="T31" fmla="*/ 0 h 77"/>
                    <a:gd name="T32" fmla="*/ 1 w 77"/>
                    <a:gd name="T33" fmla="*/ 0 h 77"/>
                    <a:gd name="T34" fmla="*/ 1 w 77"/>
                    <a:gd name="T35" fmla="*/ 0 h 77"/>
                    <a:gd name="T36" fmla="*/ 1 w 77"/>
                    <a:gd name="T37" fmla="*/ 0 h 77"/>
                    <a:gd name="T38" fmla="*/ 1 w 77"/>
                    <a:gd name="T39" fmla="*/ 0 h 77"/>
                    <a:gd name="T40" fmla="*/ 1 w 77"/>
                    <a:gd name="T41" fmla="*/ 0 h 77"/>
                    <a:gd name="T42" fmla="*/ 1 w 77"/>
                    <a:gd name="T43" fmla="*/ 0 h 77"/>
                    <a:gd name="T44" fmla="*/ 1 w 77"/>
                    <a:gd name="T45" fmla="*/ 0 h 77"/>
                    <a:gd name="T46" fmla="*/ 1 w 77"/>
                    <a:gd name="T47" fmla="*/ 0 h 77"/>
                    <a:gd name="T48" fmla="*/ 1 w 77"/>
                    <a:gd name="T49" fmla="*/ 0 h 77"/>
                    <a:gd name="T50" fmla="*/ 1 w 77"/>
                    <a:gd name="T51" fmla="*/ 0 h 77"/>
                    <a:gd name="T52" fmla="*/ 1 w 77"/>
                    <a:gd name="T53" fmla="*/ 0 h 77"/>
                    <a:gd name="T54" fmla="*/ 1 w 77"/>
                    <a:gd name="T55" fmla="*/ 0 h 77"/>
                    <a:gd name="T56" fmla="*/ 1 w 77"/>
                    <a:gd name="T57" fmla="*/ 0 h 77"/>
                    <a:gd name="T58" fmla="*/ 1 w 77"/>
                    <a:gd name="T59" fmla="*/ 0 h 77"/>
                    <a:gd name="T60" fmla="*/ 1 w 77"/>
                    <a:gd name="T61" fmla="*/ 0 h 77"/>
                    <a:gd name="T62" fmla="*/ 1 w 77"/>
                    <a:gd name="T63" fmla="*/ 0 h 77"/>
                    <a:gd name="T64" fmla="*/ 1 w 77"/>
                    <a:gd name="T65" fmla="*/ 0 h 77"/>
                    <a:gd name="T66" fmla="*/ 1 w 77"/>
                    <a:gd name="T67" fmla="*/ 0 h 77"/>
                    <a:gd name="T68" fmla="*/ 1 w 77"/>
                    <a:gd name="T69" fmla="*/ 0 h 77"/>
                    <a:gd name="T70" fmla="*/ 1 w 77"/>
                    <a:gd name="T71" fmla="*/ 0 h 77"/>
                    <a:gd name="T72" fmla="*/ 1 w 77"/>
                    <a:gd name="T73" fmla="*/ 0 h 77"/>
                    <a:gd name="T74" fmla="*/ 1 w 77"/>
                    <a:gd name="T75" fmla="*/ 0 h 77"/>
                    <a:gd name="T76" fmla="*/ 1 w 77"/>
                    <a:gd name="T77" fmla="*/ 0 h 77"/>
                    <a:gd name="T78" fmla="*/ 1 w 77"/>
                    <a:gd name="T79" fmla="*/ 0 h 77"/>
                    <a:gd name="T80" fmla="*/ 1 w 77"/>
                    <a:gd name="T81" fmla="*/ 0 h 77"/>
                    <a:gd name="T82" fmla="*/ 1 w 77"/>
                    <a:gd name="T83" fmla="*/ 0 h 77"/>
                    <a:gd name="T84" fmla="*/ 1 w 77"/>
                    <a:gd name="T85" fmla="*/ 0 h 77"/>
                    <a:gd name="T86" fmla="*/ 1 w 77"/>
                    <a:gd name="T87" fmla="*/ 0 h 77"/>
                    <a:gd name="T88" fmla="*/ 1 w 77"/>
                    <a:gd name="T89" fmla="*/ 0 h 77"/>
                    <a:gd name="T90" fmla="*/ 1 w 77"/>
                    <a:gd name="T91" fmla="*/ 0 h 77"/>
                    <a:gd name="T92" fmla="*/ 1 w 77"/>
                    <a:gd name="T93" fmla="*/ 0 h 77"/>
                    <a:gd name="T94" fmla="*/ 1 w 77"/>
                    <a:gd name="T95" fmla="*/ 0 h 77"/>
                    <a:gd name="T96" fmla="*/ 1 w 77"/>
                    <a:gd name="T97" fmla="*/ 0 h 77"/>
                    <a:gd name="T98" fmla="*/ 1 w 77"/>
                    <a:gd name="T99" fmla="*/ 0 h 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
                    <a:gd name="T151" fmla="*/ 0 h 77"/>
                    <a:gd name="T152" fmla="*/ 77 w 77"/>
                    <a:gd name="T153" fmla="*/ 77 h 7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 h="77">
                      <a:moveTo>
                        <a:pt x="5" y="1"/>
                      </a:moveTo>
                      <a:lnTo>
                        <a:pt x="13" y="4"/>
                      </a:lnTo>
                      <a:lnTo>
                        <a:pt x="21" y="7"/>
                      </a:lnTo>
                      <a:lnTo>
                        <a:pt x="29" y="13"/>
                      </a:lnTo>
                      <a:lnTo>
                        <a:pt x="36" y="19"/>
                      </a:lnTo>
                      <a:lnTo>
                        <a:pt x="40" y="24"/>
                      </a:lnTo>
                      <a:lnTo>
                        <a:pt x="43" y="29"/>
                      </a:lnTo>
                      <a:lnTo>
                        <a:pt x="40" y="33"/>
                      </a:lnTo>
                      <a:lnTo>
                        <a:pt x="34" y="34"/>
                      </a:lnTo>
                      <a:lnTo>
                        <a:pt x="27" y="34"/>
                      </a:lnTo>
                      <a:lnTo>
                        <a:pt x="21" y="35"/>
                      </a:lnTo>
                      <a:lnTo>
                        <a:pt x="15" y="37"/>
                      </a:lnTo>
                      <a:lnTo>
                        <a:pt x="9" y="41"/>
                      </a:lnTo>
                      <a:lnTo>
                        <a:pt x="6" y="45"/>
                      </a:lnTo>
                      <a:lnTo>
                        <a:pt x="2" y="51"/>
                      </a:lnTo>
                      <a:lnTo>
                        <a:pt x="0" y="57"/>
                      </a:lnTo>
                      <a:lnTo>
                        <a:pt x="1" y="64"/>
                      </a:lnTo>
                      <a:lnTo>
                        <a:pt x="5" y="69"/>
                      </a:lnTo>
                      <a:lnTo>
                        <a:pt x="8" y="73"/>
                      </a:lnTo>
                      <a:lnTo>
                        <a:pt x="14" y="75"/>
                      </a:lnTo>
                      <a:lnTo>
                        <a:pt x="19" y="77"/>
                      </a:lnTo>
                      <a:lnTo>
                        <a:pt x="24" y="77"/>
                      </a:lnTo>
                      <a:lnTo>
                        <a:pt x="31" y="77"/>
                      </a:lnTo>
                      <a:lnTo>
                        <a:pt x="37" y="76"/>
                      </a:lnTo>
                      <a:lnTo>
                        <a:pt x="43" y="75"/>
                      </a:lnTo>
                      <a:lnTo>
                        <a:pt x="50" y="73"/>
                      </a:lnTo>
                      <a:lnTo>
                        <a:pt x="55" y="69"/>
                      </a:lnTo>
                      <a:lnTo>
                        <a:pt x="61" y="65"/>
                      </a:lnTo>
                      <a:lnTo>
                        <a:pt x="67" y="60"/>
                      </a:lnTo>
                      <a:lnTo>
                        <a:pt x="70" y="54"/>
                      </a:lnTo>
                      <a:lnTo>
                        <a:pt x="74" y="49"/>
                      </a:lnTo>
                      <a:lnTo>
                        <a:pt x="76" y="42"/>
                      </a:lnTo>
                      <a:lnTo>
                        <a:pt x="77" y="35"/>
                      </a:lnTo>
                      <a:lnTo>
                        <a:pt x="75" y="26"/>
                      </a:lnTo>
                      <a:lnTo>
                        <a:pt x="67" y="19"/>
                      </a:lnTo>
                      <a:lnTo>
                        <a:pt x="57" y="13"/>
                      </a:lnTo>
                      <a:lnTo>
                        <a:pt x="47" y="9"/>
                      </a:lnTo>
                      <a:lnTo>
                        <a:pt x="43" y="8"/>
                      </a:lnTo>
                      <a:lnTo>
                        <a:pt x="37" y="6"/>
                      </a:lnTo>
                      <a:lnTo>
                        <a:pt x="32" y="5"/>
                      </a:lnTo>
                      <a:lnTo>
                        <a:pt x="27" y="3"/>
                      </a:lnTo>
                      <a:lnTo>
                        <a:pt x="22" y="1"/>
                      </a:lnTo>
                      <a:lnTo>
                        <a:pt x="16" y="1"/>
                      </a:lnTo>
                      <a:lnTo>
                        <a:pt x="10" y="0"/>
                      </a:lnTo>
                      <a:lnTo>
                        <a:pt x="5"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4" name="Freeform 44"/>
                <p:cNvSpPr>
                  <a:spLocks/>
                </p:cNvSpPr>
                <p:nvPr/>
              </p:nvSpPr>
              <p:spPr bwMode="auto">
                <a:xfrm rot="-2279333">
                  <a:off x="845" y="3272"/>
                  <a:ext cx="41" cy="43"/>
                </a:xfrm>
                <a:custGeom>
                  <a:avLst/>
                  <a:gdLst>
                    <a:gd name="T0" fmla="*/ 0 w 83"/>
                    <a:gd name="T1" fmla="*/ 0 h 87"/>
                    <a:gd name="T2" fmla="*/ 0 w 83"/>
                    <a:gd name="T3" fmla="*/ 0 h 87"/>
                    <a:gd name="T4" fmla="*/ 0 w 83"/>
                    <a:gd name="T5" fmla="*/ 0 h 87"/>
                    <a:gd name="T6" fmla="*/ 0 w 83"/>
                    <a:gd name="T7" fmla="*/ 0 h 87"/>
                    <a:gd name="T8" fmla="*/ 0 w 83"/>
                    <a:gd name="T9" fmla="*/ 0 h 87"/>
                    <a:gd name="T10" fmla="*/ 0 w 83"/>
                    <a:gd name="T11" fmla="*/ 0 h 87"/>
                    <a:gd name="T12" fmla="*/ 0 w 83"/>
                    <a:gd name="T13" fmla="*/ 0 h 87"/>
                    <a:gd name="T14" fmla="*/ 0 w 83"/>
                    <a:gd name="T15" fmla="*/ 0 h 87"/>
                    <a:gd name="T16" fmla="*/ 0 w 83"/>
                    <a:gd name="T17" fmla="*/ 0 h 87"/>
                    <a:gd name="T18" fmla="*/ 0 w 83"/>
                    <a:gd name="T19" fmla="*/ 0 h 87"/>
                    <a:gd name="T20" fmla="*/ 0 w 83"/>
                    <a:gd name="T21" fmla="*/ 0 h 87"/>
                    <a:gd name="T22" fmla="*/ 0 w 83"/>
                    <a:gd name="T23" fmla="*/ 0 h 87"/>
                    <a:gd name="T24" fmla="*/ 0 w 83"/>
                    <a:gd name="T25" fmla="*/ 0 h 87"/>
                    <a:gd name="T26" fmla="*/ 0 w 83"/>
                    <a:gd name="T27" fmla="*/ 0 h 87"/>
                    <a:gd name="T28" fmla="*/ 0 w 83"/>
                    <a:gd name="T29" fmla="*/ 0 h 87"/>
                    <a:gd name="T30" fmla="*/ 0 w 83"/>
                    <a:gd name="T31" fmla="*/ 0 h 87"/>
                    <a:gd name="T32" fmla="*/ 0 w 83"/>
                    <a:gd name="T33" fmla="*/ 0 h 87"/>
                    <a:gd name="T34" fmla="*/ 0 w 83"/>
                    <a:gd name="T35" fmla="*/ 0 h 87"/>
                    <a:gd name="T36" fmla="*/ 0 w 83"/>
                    <a:gd name="T37" fmla="*/ 0 h 87"/>
                    <a:gd name="T38" fmla="*/ 0 w 83"/>
                    <a:gd name="T39" fmla="*/ 0 h 87"/>
                    <a:gd name="T40" fmla="*/ 0 w 83"/>
                    <a:gd name="T41" fmla="*/ 0 h 87"/>
                    <a:gd name="T42" fmla="*/ 0 w 83"/>
                    <a:gd name="T43" fmla="*/ 0 h 87"/>
                    <a:gd name="T44" fmla="*/ 0 w 83"/>
                    <a:gd name="T45" fmla="*/ 0 h 87"/>
                    <a:gd name="T46" fmla="*/ 0 w 83"/>
                    <a:gd name="T47" fmla="*/ 0 h 87"/>
                    <a:gd name="T48" fmla="*/ 0 w 83"/>
                    <a:gd name="T49" fmla="*/ 0 h 87"/>
                    <a:gd name="T50" fmla="*/ 0 w 83"/>
                    <a:gd name="T51" fmla="*/ 0 h 87"/>
                    <a:gd name="T52" fmla="*/ 0 w 83"/>
                    <a:gd name="T53" fmla="*/ 0 h 87"/>
                    <a:gd name="T54" fmla="*/ 0 w 83"/>
                    <a:gd name="T55" fmla="*/ 0 h 87"/>
                    <a:gd name="T56" fmla="*/ 0 w 83"/>
                    <a:gd name="T57" fmla="*/ 0 h 87"/>
                    <a:gd name="T58" fmla="*/ 0 w 83"/>
                    <a:gd name="T59" fmla="*/ 0 h 87"/>
                    <a:gd name="T60" fmla="*/ 0 w 83"/>
                    <a:gd name="T61" fmla="*/ 0 h 87"/>
                    <a:gd name="T62" fmla="*/ 0 w 83"/>
                    <a:gd name="T63" fmla="*/ 0 h 87"/>
                    <a:gd name="T64" fmla="*/ 0 w 83"/>
                    <a:gd name="T65" fmla="*/ 0 h 87"/>
                    <a:gd name="T66" fmla="*/ 0 w 83"/>
                    <a:gd name="T67" fmla="*/ 0 h 87"/>
                    <a:gd name="T68" fmla="*/ 0 w 83"/>
                    <a:gd name="T69" fmla="*/ 0 h 87"/>
                    <a:gd name="T70" fmla="*/ 0 w 83"/>
                    <a:gd name="T71" fmla="*/ 0 h 87"/>
                    <a:gd name="T72" fmla="*/ 0 w 83"/>
                    <a:gd name="T73" fmla="*/ 0 h 87"/>
                    <a:gd name="T74" fmla="*/ 0 w 83"/>
                    <a:gd name="T75" fmla="*/ 0 h 87"/>
                    <a:gd name="T76" fmla="*/ 0 w 83"/>
                    <a:gd name="T77" fmla="*/ 0 h 87"/>
                    <a:gd name="T78" fmla="*/ 0 w 83"/>
                    <a:gd name="T79" fmla="*/ 0 h 87"/>
                    <a:gd name="T80" fmla="*/ 0 w 83"/>
                    <a:gd name="T81" fmla="*/ 0 h 87"/>
                    <a:gd name="T82" fmla="*/ 0 w 83"/>
                    <a:gd name="T83" fmla="*/ 0 h 87"/>
                    <a:gd name="T84" fmla="*/ 0 w 83"/>
                    <a:gd name="T85" fmla="*/ 0 h 87"/>
                    <a:gd name="T86" fmla="*/ 0 w 83"/>
                    <a:gd name="T87" fmla="*/ 0 h 87"/>
                    <a:gd name="T88" fmla="*/ 0 w 83"/>
                    <a:gd name="T89" fmla="*/ 0 h 87"/>
                    <a:gd name="T90" fmla="*/ 0 w 8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
                    <a:gd name="T139" fmla="*/ 0 h 87"/>
                    <a:gd name="T140" fmla="*/ 83 w 8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 h="87">
                      <a:moveTo>
                        <a:pt x="24" y="0"/>
                      </a:moveTo>
                      <a:lnTo>
                        <a:pt x="32" y="5"/>
                      </a:lnTo>
                      <a:lnTo>
                        <a:pt x="40" y="10"/>
                      </a:lnTo>
                      <a:lnTo>
                        <a:pt x="47" y="17"/>
                      </a:lnTo>
                      <a:lnTo>
                        <a:pt x="54" y="23"/>
                      </a:lnTo>
                      <a:lnTo>
                        <a:pt x="59" y="32"/>
                      </a:lnTo>
                      <a:lnTo>
                        <a:pt x="61" y="41"/>
                      </a:lnTo>
                      <a:lnTo>
                        <a:pt x="60" y="49"/>
                      </a:lnTo>
                      <a:lnTo>
                        <a:pt x="55" y="58"/>
                      </a:lnTo>
                      <a:lnTo>
                        <a:pt x="46" y="63"/>
                      </a:lnTo>
                      <a:lnTo>
                        <a:pt x="38" y="58"/>
                      </a:lnTo>
                      <a:lnTo>
                        <a:pt x="31" y="51"/>
                      </a:lnTo>
                      <a:lnTo>
                        <a:pt x="29" y="48"/>
                      </a:lnTo>
                      <a:lnTo>
                        <a:pt x="29" y="45"/>
                      </a:lnTo>
                      <a:lnTo>
                        <a:pt x="27" y="43"/>
                      </a:lnTo>
                      <a:lnTo>
                        <a:pt x="25" y="41"/>
                      </a:lnTo>
                      <a:lnTo>
                        <a:pt x="23" y="40"/>
                      </a:lnTo>
                      <a:lnTo>
                        <a:pt x="10" y="43"/>
                      </a:lnTo>
                      <a:lnTo>
                        <a:pt x="2" y="52"/>
                      </a:lnTo>
                      <a:lnTo>
                        <a:pt x="0" y="64"/>
                      </a:lnTo>
                      <a:lnTo>
                        <a:pt x="5" y="75"/>
                      </a:lnTo>
                      <a:lnTo>
                        <a:pt x="9" y="80"/>
                      </a:lnTo>
                      <a:lnTo>
                        <a:pt x="16" y="83"/>
                      </a:lnTo>
                      <a:lnTo>
                        <a:pt x="23" y="86"/>
                      </a:lnTo>
                      <a:lnTo>
                        <a:pt x="30" y="87"/>
                      </a:lnTo>
                      <a:lnTo>
                        <a:pt x="37" y="87"/>
                      </a:lnTo>
                      <a:lnTo>
                        <a:pt x="45" y="86"/>
                      </a:lnTo>
                      <a:lnTo>
                        <a:pt x="52" y="83"/>
                      </a:lnTo>
                      <a:lnTo>
                        <a:pt x="58" y="81"/>
                      </a:lnTo>
                      <a:lnTo>
                        <a:pt x="70" y="72"/>
                      </a:lnTo>
                      <a:lnTo>
                        <a:pt x="80" y="59"/>
                      </a:lnTo>
                      <a:lnTo>
                        <a:pt x="83" y="44"/>
                      </a:lnTo>
                      <a:lnTo>
                        <a:pt x="80" y="28"/>
                      </a:lnTo>
                      <a:lnTo>
                        <a:pt x="75" y="22"/>
                      </a:lnTo>
                      <a:lnTo>
                        <a:pt x="70" y="17"/>
                      </a:lnTo>
                      <a:lnTo>
                        <a:pt x="63" y="12"/>
                      </a:lnTo>
                      <a:lnTo>
                        <a:pt x="56" y="8"/>
                      </a:lnTo>
                      <a:lnTo>
                        <a:pt x="48" y="6"/>
                      </a:lnTo>
                      <a:lnTo>
                        <a:pt x="40" y="3"/>
                      </a:lnTo>
                      <a:lnTo>
                        <a:pt x="32" y="2"/>
                      </a:lnTo>
                      <a:lnTo>
                        <a:pt x="25"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5" name="Freeform 45"/>
                <p:cNvSpPr>
                  <a:spLocks/>
                </p:cNvSpPr>
                <p:nvPr/>
              </p:nvSpPr>
              <p:spPr bwMode="auto">
                <a:xfrm rot="-2279333">
                  <a:off x="674" y="3383"/>
                  <a:ext cx="35" cy="112"/>
                </a:xfrm>
                <a:custGeom>
                  <a:avLst/>
                  <a:gdLst>
                    <a:gd name="T0" fmla="*/ 0 w 71"/>
                    <a:gd name="T1" fmla="*/ 0 h 225"/>
                    <a:gd name="T2" fmla="*/ 0 w 71"/>
                    <a:gd name="T3" fmla="*/ 0 h 225"/>
                    <a:gd name="T4" fmla="*/ 0 w 71"/>
                    <a:gd name="T5" fmla="*/ 0 h 225"/>
                    <a:gd name="T6" fmla="*/ 0 w 71"/>
                    <a:gd name="T7" fmla="*/ 0 h 225"/>
                    <a:gd name="T8" fmla="*/ 0 w 71"/>
                    <a:gd name="T9" fmla="*/ 0 h 225"/>
                    <a:gd name="T10" fmla="*/ 0 w 71"/>
                    <a:gd name="T11" fmla="*/ 0 h 225"/>
                    <a:gd name="T12" fmla="*/ 0 w 71"/>
                    <a:gd name="T13" fmla="*/ 0 h 225"/>
                    <a:gd name="T14" fmla="*/ 0 w 71"/>
                    <a:gd name="T15" fmla="*/ 0 h 225"/>
                    <a:gd name="T16" fmla="*/ 0 w 71"/>
                    <a:gd name="T17" fmla="*/ 0 h 225"/>
                    <a:gd name="T18" fmla="*/ 0 w 71"/>
                    <a:gd name="T19" fmla="*/ 0 h 225"/>
                    <a:gd name="T20" fmla="*/ 0 w 71"/>
                    <a:gd name="T21" fmla="*/ 0 h 225"/>
                    <a:gd name="T22" fmla="*/ 0 w 71"/>
                    <a:gd name="T23" fmla="*/ 0 h 225"/>
                    <a:gd name="T24" fmla="*/ 0 w 71"/>
                    <a:gd name="T25" fmla="*/ 0 h 225"/>
                    <a:gd name="T26" fmla="*/ 0 w 71"/>
                    <a:gd name="T27" fmla="*/ 0 h 225"/>
                    <a:gd name="T28" fmla="*/ 0 w 71"/>
                    <a:gd name="T29" fmla="*/ 0 h 225"/>
                    <a:gd name="T30" fmla="*/ 0 w 71"/>
                    <a:gd name="T31" fmla="*/ 0 h 225"/>
                    <a:gd name="T32" fmla="*/ 0 w 71"/>
                    <a:gd name="T33" fmla="*/ 0 h 225"/>
                    <a:gd name="T34" fmla="*/ 0 w 71"/>
                    <a:gd name="T35" fmla="*/ 0 h 225"/>
                    <a:gd name="T36" fmla="*/ 0 w 71"/>
                    <a:gd name="T37" fmla="*/ 0 h 225"/>
                    <a:gd name="T38" fmla="*/ 0 w 71"/>
                    <a:gd name="T39" fmla="*/ 0 h 225"/>
                    <a:gd name="T40" fmla="*/ 0 w 71"/>
                    <a:gd name="T41" fmla="*/ 0 h 225"/>
                    <a:gd name="T42" fmla="*/ 0 w 71"/>
                    <a:gd name="T43" fmla="*/ 0 h 225"/>
                    <a:gd name="T44" fmla="*/ 0 w 71"/>
                    <a:gd name="T45" fmla="*/ 0 h 225"/>
                    <a:gd name="T46" fmla="*/ 0 w 71"/>
                    <a:gd name="T47" fmla="*/ 0 h 225"/>
                    <a:gd name="T48" fmla="*/ 0 w 71"/>
                    <a:gd name="T49" fmla="*/ 0 h 225"/>
                    <a:gd name="T50" fmla="*/ 0 w 71"/>
                    <a:gd name="T51" fmla="*/ 0 h 225"/>
                    <a:gd name="T52" fmla="*/ 0 w 71"/>
                    <a:gd name="T53" fmla="*/ 0 h 225"/>
                    <a:gd name="T54" fmla="*/ 0 w 71"/>
                    <a:gd name="T55" fmla="*/ 0 h 225"/>
                    <a:gd name="T56" fmla="*/ 0 w 71"/>
                    <a:gd name="T57" fmla="*/ 0 h 225"/>
                    <a:gd name="T58" fmla="*/ 0 w 71"/>
                    <a:gd name="T59" fmla="*/ 0 h 225"/>
                    <a:gd name="T60" fmla="*/ 0 w 71"/>
                    <a:gd name="T61" fmla="*/ 0 h 225"/>
                    <a:gd name="T62" fmla="*/ 0 w 71"/>
                    <a:gd name="T63" fmla="*/ 0 h 225"/>
                    <a:gd name="T64" fmla="*/ 0 w 71"/>
                    <a:gd name="T65" fmla="*/ 0 h 225"/>
                    <a:gd name="T66" fmla="*/ 0 w 71"/>
                    <a:gd name="T67" fmla="*/ 0 h 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1"/>
                    <a:gd name="T103" fmla="*/ 0 h 225"/>
                    <a:gd name="T104" fmla="*/ 71 w 71"/>
                    <a:gd name="T105" fmla="*/ 225 h 2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1" h="225">
                      <a:moveTo>
                        <a:pt x="71" y="0"/>
                      </a:moveTo>
                      <a:lnTo>
                        <a:pt x="67" y="15"/>
                      </a:lnTo>
                      <a:lnTo>
                        <a:pt x="62" y="30"/>
                      </a:lnTo>
                      <a:lnTo>
                        <a:pt x="57" y="44"/>
                      </a:lnTo>
                      <a:lnTo>
                        <a:pt x="52" y="58"/>
                      </a:lnTo>
                      <a:lnTo>
                        <a:pt x="46" y="72"/>
                      </a:lnTo>
                      <a:lnTo>
                        <a:pt x="41" y="86"/>
                      </a:lnTo>
                      <a:lnTo>
                        <a:pt x="35" y="99"/>
                      </a:lnTo>
                      <a:lnTo>
                        <a:pt x="29" y="113"/>
                      </a:lnTo>
                      <a:lnTo>
                        <a:pt x="20" y="140"/>
                      </a:lnTo>
                      <a:lnTo>
                        <a:pt x="12" y="167"/>
                      </a:lnTo>
                      <a:lnTo>
                        <a:pt x="6" y="195"/>
                      </a:lnTo>
                      <a:lnTo>
                        <a:pt x="0" y="223"/>
                      </a:lnTo>
                      <a:lnTo>
                        <a:pt x="1" y="225"/>
                      </a:lnTo>
                      <a:lnTo>
                        <a:pt x="4" y="225"/>
                      </a:lnTo>
                      <a:lnTo>
                        <a:pt x="6" y="224"/>
                      </a:lnTo>
                      <a:lnTo>
                        <a:pt x="8" y="221"/>
                      </a:lnTo>
                      <a:lnTo>
                        <a:pt x="19" y="198"/>
                      </a:lnTo>
                      <a:lnTo>
                        <a:pt x="24" y="174"/>
                      </a:lnTo>
                      <a:lnTo>
                        <a:pt x="29" y="150"/>
                      </a:lnTo>
                      <a:lnTo>
                        <a:pt x="34" y="125"/>
                      </a:lnTo>
                      <a:lnTo>
                        <a:pt x="37" y="109"/>
                      </a:lnTo>
                      <a:lnTo>
                        <a:pt x="42" y="94"/>
                      </a:lnTo>
                      <a:lnTo>
                        <a:pt x="46" y="79"/>
                      </a:lnTo>
                      <a:lnTo>
                        <a:pt x="52" y="62"/>
                      </a:lnTo>
                      <a:lnTo>
                        <a:pt x="58" y="47"/>
                      </a:lnTo>
                      <a:lnTo>
                        <a:pt x="62" y="33"/>
                      </a:lnTo>
                      <a:lnTo>
                        <a:pt x="67" y="16"/>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6" name="Freeform 46"/>
                <p:cNvSpPr>
                  <a:spLocks/>
                </p:cNvSpPr>
                <p:nvPr/>
              </p:nvSpPr>
              <p:spPr bwMode="auto">
                <a:xfrm rot="-2279333">
                  <a:off x="826" y="3292"/>
                  <a:ext cx="42" cy="107"/>
                </a:xfrm>
                <a:custGeom>
                  <a:avLst/>
                  <a:gdLst>
                    <a:gd name="T0" fmla="*/ 1 w 84"/>
                    <a:gd name="T1" fmla="*/ 0 h 214"/>
                    <a:gd name="T2" fmla="*/ 1 w 84"/>
                    <a:gd name="T3" fmla="*/ 1 h 214"/>
                    <a:gd name="T4" fmla="*/ 1 w 84"/>
                    <a:gd name="T5" fmla="*/ 1 h 214"/>
                    <a:gd name="T6" fmla="*/ 1 w 84"/>
                    <a:gd name="T7" fmla="*/ 1 h 214"/>
                    <a:gd name="T8" fmla="*/ 1 w 84"/>
                    <a:gd name="T9" fmla="*/ 1 h 214"/>
                    <a:gd name="T10" fmla="*/ 1 w 84"/>
                    <a:gd name="T11" fmla="*/ 1 h 214"/>
                    <a:gd name="T12" fmla="*/ 1 w 84"/>
                    <a:gd name="T13" fmla="*/ 1 h 214"/>
                    <a:gd name="T14" fmla="*/ 1 w 84"/>
                    <a:gd name="T15" fmla="*/ 1 h 214"/>
                    <a:gd name="T16" fmla="*/ 0 w 84"/>
                    <a:gd name="T17" fmla="*/ 1 h 214"/>
                    <a:gd name="T18" fmla="*/ 0 w 84"/>
                    <a:gd name="T19" fmla="*/ 1 h 214"/>
                    <a:gd name="T20" fmla="*/ 1 w 84"/>
                    <a:gd name="T21" fmla="*/ 1 h 214"/>
                    <a:gd name="T22" fmla="*/ 1 w 84"/>
                    <a:gd name="T23" fmla="*/ 1 h 214"/>
                    <a:gd name="T24" fmla="*/ 1 w 84"/>
                    <a:gd name="T25" fmla="*/ 1 h 214"/>
                    <a:gd name="T26" fmla="*/ 1 w 84"/>
                    <a:gd name="T27" fmla="*/ 1 h 214"/>
                    <a:gd name="T28" fmla="*/ 1 w 84"/>
                    <a:gd name="T29" fmla="*/ 1 h 214"/>
                    <a:gd name="T30" fmla="*/ 1 w 84"/>
                    <a:gd name="T31" fmla="*/ 1 h 214"/>
                    <a:gd name="T32" fmla="*/ 1 w 84"/>
                    <a:gd name="T33" fmla="*/ 1 h 214"/>
                    <a:gd name="T34" fmla="*/ 1 w 84"/>
                    <a:gd name="T35" fmla="*/ 1 h 214"/>
                    <a:gd name="T36" fmla="*/ 1 w 84"/>
                    <a:gd name="T37" fmla="*/ 1 h 214"/>
                    <a:gd name="T38" fmla="*/ 1 w 84"/>
                    <a:gd name="T39" fmla="*/ 1 h 214"/>
                    <a:gd name="T40" fmla="*/ 1 w 84"/>
                    <a:gd name="T41" fmla="*/ 0 h 214"/>
                    <a:gd name="T42" fmla="*/ 1 w 84"/>
                    <a:gd name="T43" fmla="*/ 0 h 214"/>
                    <a:gd name="T44" fmla="*/ 1 w 84"/>
                    <a:gd name="T45" fmla="*/ 0 h 214"/>
                    <a:gd name="T46" fmla="*/ 1 w 84"/>
                    <a:gd name="T47" fmla="*/ 0 h 214"/>
                    <a:gd name="T48" fmla="*/ 1 w 84"/>
                    <a:gd name="T49" fmla="*/ 0 h 214"/>
                    <a:gd name="T50" fmla="*/ 1 w 84"/>
                    <a:gd name="T51" fmla="*/ 0 h 2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4"/>
                    <a:gd name="T79" fmla="*/ 0 h 214"/>
                    <a:gd name="T80" fmla="*/ 84 w 84"/>
                    <a:gd name="T81" fmla="*/ 214 h 2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4" h="214">
                      <a:moveTo>
                        <a:pt x="83" y="0"/>
                      </a:moveTo>
                      <a:lnTo>
                        <a:pt x="70" y="25"/>
                      </a:lnTo>
                      <a:lnTo>
                        <a:pt x="58" y="50"/>
                      </a:lnTo>
                      <a:lnTo>
                        <a:pt x="47" y="77"/>
                      </a:lnTo>
                      <a:lnTo>
                        <a:pt x="35" y="103"/>
                      </a:lnTo>
                      <a:lnTo>
                        <a:pt x="25" y="130"/>
                      </a:lnTo>
                      <a:lnTo>
                        <a:pt x="16" y="156"/>
                      </a:lnTo>
                      <a:lnTo>
                        <a:pt x="7" y="183"/>
                      </a:lnTo>
                      <a:lnTo>
                        <a:pt x="0" y="210"/>
                      </a:lnTo>
                      <a:lnTo>
                        <a:pt x="0" y="214"/>
                      </a:lnTo>
                      <a:lnTo>
                        <a:pt x="3" y="214"/>
                      </a:lnTo>
                      <a:lnTo>
                        <a:pt x="8" y="212"/>
                      </a:lnTo>
                      <a:lnTo>
                        <a:pt x="10" y="208"/>
                      </a:lnTo>
                      <a:lnTo>
                        <a:pt x="20" y="183"/>
                      </a:lnTo>
                      <a:lnTo>
                        <a:pt x="30" y="156"/>
                      </a:lnTo>
                      <a:lnTo>
                        <a:pt x="39" y="130"/>
                      </a:lnTo>
                      <a:lnTo>
                        <a:pt x="47" y="103"/>
                      </a:lnTo>
                      <a:lnTo>
                        <a:pt x="55" y="78"/>
                      </a:lnTo>
                      <a:lnTo>
                        <a:pt x="64" y="51"/>
                      </a:lnTo>
                      <a:lnTo>
                        <a:pt x="73" y="25"/>
                      </a:lnTo>
                      <a:lnTo>
                        <a:pt x="84"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7" name="Freeform 47"/>
                <p:cNvSpPr>
                  <a:spLocks/>
                </p:cNvSpPr>
                <p:nvPr/>
              </p:nvSpPr>
              <p:spPr bwMode="auto">
                <a:xfrm rot="-2279333">
                  <a:off x="649" y="3332"/>
                  <a:ext cx="216" cy="32"/>
                </a:xfrm>
                <a:custGeom>
                  <a:avLst/>
                  <a:gdLst>
                    <a:gd name="T0" fmla="*/ 1 w 432"/>
                    <a:gd name="T1" fmla="*/ 1 h 64"/>
                    <a:gd name="T2" fmla="*/ 1 w 432"/>
                    <a:gd name="T3" fmla="*/ 1 h 64"/>
                    <a:gd name="T4" fmla="*/ 1 w 432"/>
                    <a:gd name="T5" fmla="*/ 1 h 64"/>
                    <a:gd name="T6" fmla="*/ 1 w 432"/>
                    <a:gd name="T7" fmla="*/ 1 h 64"/>
                    <a:gd name="T8" fmla="*/ 1 w 432"/>
                    <a:gd name="T9" fmla="*/ 1 h 64"/>
                    <a:gd name="T10" fmla="*/ 1 w 432"/>
                    <a:gd name="T11" fmla="*/ 1 h 64"/>
                    <a:gd name="T12" fmla="*/ 1 w 432"/>
                    <a:gd name="T13" fmla="*/ 1 h 64"/>
                    <a:gd name="T14" fmla="*/ 1 w 432"/>
                    <a:gd name="T15" fmla="*/ 1 h 64"/>
                    <a:gd name="T16" fmla="*/ 1 w 432"/>
                    <a:gd name="T17" fmla="*/ 1 h 64"/>
                    <a:gd name="T18" fmla="*/ 1 w 432"/>
                    <a:gd name="T19" fmla="*/ 1 h 64"/>
                    <a:gd name="T20" fmla="*/ 1 w 432"/>
                    <a:gd name="T21" fmla="*/ 1 h 64"/>
                    <a:gd name="T22" fmla="*/ 1 w 432"/>
                    <a:gd name="T23" fmla="*/ 1 h 64"/>
                    <a:gd name="T24" fmla="*/ 1 w 432"/>
                    <a:gd name="T25" fmla="*/ 1 h 64"/>
                    <a:gd name="T26" fmla="*/ 1 w 432"/>
                    <a:gd name="T27" fmla="*/ 1 h 64"/>
                    <a:gd name="T28" fmla="*/ 1 w 432"/>
                    <a:gd name="T29" fmla="*/ 1 h 64"/>
                    <a:gd name="T30" fmla="*/ 1 w 432"/>
                    <a:gd name="T31" fmla="*/ 1 h 64"/>
                    <a:gd name="T32" fmla="*/ 1 w 432"/>
                    <a:gd name="T33" fmla="*/ 1 h 64"/>
                    <a:gd name="T34" fmla="*/ 1 w 432"/>
                    <a:gd name="T35" fmla="*/ 1 h 64"/>
                    <a:gd name="T36" fmla="*/ 1 w 432"/>
                    <a:gd name="T37" fmla="*/ 1 h 64"/>
                    <a:gd name="T38" fmla="*/ 1 w 432"/>
                    <a:gd name="T39" fmla="*/ 1 h 64"/>
                    <a:gd name="T40" fmla="*/ 1 w 432"/>
                    <a:gd name="T41" fmla="*/ 1 h 64"/>
                    <a:gd name="T42" fmla="*/ 1 w 432"/>
                    <a:gd name="T43" fmla="*/ 1 h 64"/>
                    <a:gd name="T44" fmla="*/ 1 w 432"/>
                    <a:gd name="T45" fmla="*/ 1 h 64"/>
                    <a:gd name="T46" fmla="*/ 1 w 432"/>
                    <a:gd name="T47" fmla="*/ 1 h 64"/>
                    <a:gd name="T48" fmla="*/ 1 w 432"/>
                    <a:gd name="T49" fmla="*/ 1 h 64"/>
                    <a:gd name="T50" fmla="*/ 1 w 432"/>
                    <a:gd name="T51" fmla="*/ 1 h 64"/>
                    <a:gd name="T52" fmla="*/ 1 w 432"/>
                    <a:gd name="T53" fmla="*/ 1 h 64"/>
                    <a:gd name="T54" fmla="*/ 1 w 432"/>
                    <a:gd name="T55" fmla="*/ 1 h 64"/>
                    <a:gd name="T56" fmla="*/ 1 w 432"/>
                    <a:gd name="T57" fmla="*/ 1 h 64"/>
                    <a:gd name="T58" fmla="*/ 1 w 432"/>
                    <a:gd name="T59" fmla="*/ 1 h 64"/>
                    <a:gd name="T60" fmla="*/ 1 w 432"/>
                    <a:gd name="T61" fmla="*/ 1 h 64"/>
                    <a:gd name="T62" fmla="*/ 1 w 432"/>
                    <a:gd name="T63" fmla="*/ 1 h 64"/>
                    <a:gd name="T64" fmla="*/ 1 w 432"/>
                    <a:gd name="T65" fmla="*/ 1 h 64"/>
                    <a:gd name="T66" fmla="*/ 1 w 432"/>
                    <a:gd name="T67" fmla="*/ 0 h 64"/>
                    <a:gd name="T68" fmla="*/ 0 w 432"/>
                    <a:gd name="T69" fmla="*/ 0 h 64"/>
                    <a:gd name="T70" fmla="*/ 0 w 432"/>
                    <a:gd name="T71" fmla="*/ 0 h 64"/>
                    <a:gd name="T72" fmla="*/ 0 w 432"/>
                    <a:gd name="T73" fmla="*/ 0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2"/>
                    <a:gd name="T112" fmla="*/ 0 h 64"/>
                    <a:gd name="T113" fmla="*/ 432 w 432"/>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2" h="64">
                      <a:moveTo>
                        <a:pt x="0" y="0"/>
                      </a:moveTo>
                      <a:lnTo>
                        <a:pt x="12" y="1"/>
                      </a:lnTo>
                      <a:lnTo>
                        <a:pt x="24" y="2"/>
                      </a:lnTo>
                      <a:lnTo>
                        <a:pt x="37" y="3"/>
                      </a:lnTo>
                      <a:lnTo>
                        <a:pt x="48" y="5"/>
                      </a:lnTo>
                      <a:lnTo>
                        <a:pt x="61" y="8"/>
                      </a:lnTo>
                      <a:lnTo>
                        <a:pt x="74" y="9"/>
                      </a:lnTo>
                      <a:lnTo>
                        <a:pt x="86" y="11"/>
                      </a:lnTo>
                      <a:lnTo>
                        <a:pt x="98" y="15"/>
                      </a:lnTo>
                      <a:lnTo>
                        <a:pt x="110" y="17"/>
                      </a:lnTo>
                      <a:lnTo>
                        <a:pt x="123" y="19"/>
                      </a:lnTo>
                      <a:lnTo>
                        <a:pt x="135" y="23"/>
                      </a:lnTo>
                      <a:lnTo>
                        <a:pt x="147" y="25"/>
                      </a:lnTo>
                      <a:lnTo>
                        <a:pt x="160" y="28"/>
                      </a:lnTo>
                      <a:lnTo>
                        <a:pt x="171" y="31"/>
                      </a:lnTo>
                      <a:lnTo>
                        <a:pt x="184" y="34"/>
                      </a:lnTo>
                      <a:lnTo>
                        <a:pt x="196" y="37"/>
                      </a:lnTo>
                      <a:lnTo>
                        <a:pt x="208" y="40"/>
                      </a:lnTo>
                      <a:lnTo>
                        <a:pt x="222" y="42"/>
                      </a:lnTo>
                      <a:lnTo>
                        <a:pt x="235" y="46"/>
                      </a:lnTo>
                      <a:lnTo>
                        <a:pt x="249" y="49"/>
                      </a:lnTo>
                      <a:lnTo>
                        <a:pt x="262" y="52"/>
                      </a:lnTo>
                      <a:lnTo>
                        <a:pt x="276" y="55"/>
                      </a:lnTo>
                      <a:lnTo>
                        <a:pt x="290" y="57"/>
                      </a:lnTo>
                      <a:lnTo>
                        <a:pt x="305" y="60"/>
                      </a:lnTo>
                      <a:lnTo>
                        <a:pt x="319" y="62"/>
                      </a:lnTo>
                      <a:lnTo>
                        <a:pt x="333" y="63"/>
                      </a:lnTo>
                      <a:lnTo>
                        <a:pt x="347" y="64"/>
                      </a:lnTo>
                      <a:lnTo>
                        <a:pt x="360" y="64"/>
                      </a:lnTo>
                      <a:lnTo>
                        <a:pt x="374" y="64"/>
                      </a:lnTo>
                      <a:lnTo>
                        <a:pt x="388" y="63"/>
                      </a:lnTo>
                      <a:lnTo>
                        <a:pt x="402" y="61"/>
                      </a:lnTo>
                      <a:lnTo>
                        <a:pt x="415" y="58"/>
                      </a:lnTo>
                      <a:lnTo>
                        <a:pt x="420" y="55"/>
                      </a:lnTo>
                      <a:lnTo>
                        <a:pt x="428" y="49"/>
                      </a:lnTo>
                      <a:lnTo>
                        <a:pt x="432" y="42"/>
                      </a:lnTo>
                      <a:lnTo>
                        <a:pt x="427" y="37"/>
                      </a:lnTo>
                      <a:lnTo>
                        <a:pt x="415" y="33"/>
                      </a:lnTo>
                      <a:lnTo>
                        <a:pt x="403" y="31"/>
                      </a:lnTo>
                      <a:lnTo>
                        <a:pt x="390" y="30"/>
                      </a:lnTo>
                      <a:lnTo>
                        <a:pt x="378" y="28"/>
                      </a:lnTo>
                      <a:lnTo>
                        <a:pt x="365" y="27"/>
                      </a:lnTo>
                      <a:lnTo>
                        <a:pt x="352" y="27"/>
                      </a:lnTo>
                      <a:lnTo>
                        <a:pt x="340" y="27"/>
                      </a:lnTo>
                      <a:lnTo>
                        <a:pt x="327" y="26"/>
                      </a:lnTo>
                      <a:lnTo>
                        <a:pt x="312" y="25"/>
                      </a:lnTo>
                      <a:lnTo>
                        <a:pt x="297" y="24"/>
                      </a:lnTo>
                      <a:lnTo>
                        <a:pt x="282" y="23"/>
                      </a:lnTo>
                      <a:lnTo>
                        <a:pt x="267" y="22"/>
                      </a:lnTo>
                      <a:lnTo>
                        <a:pt x="252" y="20"/>
                      </a:lnTo>
                      <a:lnTo>
                        <a:pt x="237" y="18"/>
                      </a:lnTo>
                      <a:lnTo>
                        <a:pt x="222" y="17"/>
                      </a:lnTo>
                      <a:lnTo>
                        <a:pt x="207" y="16"/>
                      </a:lnTo>
                      <a:lnTo>
                        <a:pt x="194" y="15"/>
                      </a:lnTo>
                      <a:lnTo>
                        <a:pt x="182" y="14"/>
                      </a:lnTo>
                      <a:lnTo>
                        <a:pt x="168" y="12"/>
                      </a:lnTo>
                      <a:lnTo>
                        <a:pt x="155" y="11"/>
                      </a:lnTo>
                      <a:lnTo>
                        <a:pt x="143" y="10"/>
                      </a:lnTo>
                      <a:lnTo>
                        <a:pt x="130" y="9"/>
                      </a:lnTo>
                      <a:lnTo>
                        <a:pt x="116" y="8"/>
                      </a:lnTo>
                      <a:lnTo>
                        <a:pt x="103" y="5"/>
                      </a:lnTo>
                      <a:lnTo>
                        <a:pt x="91" y="4"/>
                      </a:lnTo>
                      <a:lnTo>
                        <a:pt x="78" y="4"/>
                      </a:lnTo>
                      <a:lnTo>
                        <a:pt x="64" y="3"/>
                      </a:lnTo>
                      <a:lnTo>
                        <a:pt x="52" y="2"/>
                      </a:lnTo>
                      <a:lnTo>
                        <a:pt x="39" y="1"/>
                      </a:lnTo>
                      <a:lnTo>
                        <a:pt x="26" y="1"/>
                      </a:lnTo>
                      <a:lnTo>
                        <a:pt x="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8" name="Freeform 48"/>
                <p:cNvSpPr>
                  <a:spLocks/>
                </p:cNvSpPr>
                <p:nvPr/>
              </p:nvSpPr>
              <p:spPr bwMode="auto">
                <a:xfrm rot="-2279333">
                  <a:off x="709" y="3437"/>
                  <a:ext cx="172" cy="20"/>
                </a:xfrm>
                <a:custGeom>
                  <a:avLst/>
                  <a:gdLst>
                    <a:gd name="T0" fmla="*/ 0 w 345"/>
                    <a:gd name="T1" fmla="*/ 1 h 40"/>
                    <a:gd name="T2" fmla="*/ 0 w 345"/>
                    <a:gd name="T3" fmla="*/ 1 h 40"/>
                    <a:gd name="T4" fmla="*/ 0 w 345"/>
                    <a:gd name="T5" fmla="*/ 1 h 40"/>
                    <a:gd name="T6" fmla="*/ 0 w 345"/>
                    <a:gd name="T7" fmla="*/ 1 h 40"/>
                    <a:gd name="T8" fmla="*/ 0 w 345"/>
                    <a:gd name="T9" fmla="*/ 1 h 40"/>
                    <a:gd name="T10" fmla="*/ 0 w 345"/>
                    <a:gd name="T11" fmla="*/ 1 h 40"/>
                    <a:gd name="T12" fmla="*/ 0 w 345"/>
                    <a:gd name="T13" fmla="*/ 1 h 40"/>
                    <a:gd name="T14" fmla="*/ 0 w 345"/>
                    <a:gd name="T15" fmla="*/ 1 h 40"/>
                    <a:gd name="T16" fmla="*/ 0 w 345"/>
                    <a:gd name="T17" fmla="*/ 1 h 40"/>
                    <a:gd name="T18" fmla="*/ 0 w 345"/>
                    <a:gd name="T19" fmla="*/ 1 h 40"/>
                    <a:gd name="T20" fmla="*/ 0 w 345"/>
                    <a:gd name="T21" fmla="*/ 1 h 40"/>
                    <a:gd name="T22" fmla="*/ 0 w 345"/>
                    <a:gd name="T23" fmla="*/ 1 h 40"/>
                    <a:gd name="T24" fmla="*/ 0 w 345"/>
                    <a:gd name="T25" fmla="*/ 1 h 40"/>
                    <a:gd name="T26" fmla="*/ 0 w 345"/>
                    <a:gd name="T27" fmla="*/ 1 h 40"/>
                    <a:gd name="T28" fmla="*/ 0 w 345"/>
                    <a:gd name="T29" fmla="*/ 1 h 40"/>
                    <a:gd name="T30" fmla="*/ 0 w 345"/>
                    <a:gd name="T31" fmla="*/ 1 h 40"/>
                    <a:gd name="T32" fmla="*/ 0 w 345"/>
                    <a:gd name="T33" fmla="*/ 1 h 40"/>
                    <a:gd name="T34" fmla="*/ 0 w 345"/>
                    <a:gd name="T35" fmla="*/ 1 h 40"/>
                    <a:gd name="T36" fmla="*/ 0 w 345"/>
                    <a:gd name="T37" fmla="*/ 1 h 40"/>
                    <a:gd name="T38" fmla="*/ 0 w 345"/>
                    <a:gd name="T39" fmla="*/ 1 h 40"/>
                    <a:gd name="T40" fmla="*/ 0 w 345"/>
                    <a:gd name="T41" fmla="*/ 1 h 40"/>
                    <a:gd name="T42" fmla="*/ 0 w 345"/>
                    <a:gd name="T43" fmla="*/ 1 h 40"/>
                    <a:gd name="T44" fmla="*/ 0 w 345"/>
                    <a:gd name="T45" fmla="*/ 1 h 40"/>
                    <a:gd name="T46" fmla="*/ 0 w 345"/>
                    <a:gd name="T47" fmla="*/ 1 h 40"/>
                    <a:gd name="T48" fmla="*/ 0 w 345"/>
                    <a:gd name="T49" fmla="*/ 1 h 40"/>
                    <a:gd name="T50" fmla="*/ 0 w 345"/>
                    <a:gd name="T51" fmla="*/ 1 h 40"/>
                    <a:gd name="T52" fmla="*/ 0 w 345"/>
                    <a:gd name="T53" fmla="*/ 1 h 40"/>
                    <a:gd name="T54" fmla="*/ 0 w 345"/>
                    <a:gd name="T55" fmla="*/ 1 h 40"/>
                    <a:gd name="T56" fmla="*/ 0 w 345"/>
                    <a:gd name="T57" fmla="*/ 1 h 40"/>
                    <a:gd name="T58" fmla="*/ 0 w 345"/>
                    <a:gd name="T59" fmla="*/ 1 h 40"/>
                    <a:gd name="T60" fmla="*/ 0 w 345"/>
                    <a:gd name="T61" fmla="*/ 1 h 40"/>
                    <a:gd name="T62" fmla="*/ 0 w 345"/>
                    <a:gd name="T63" fmla="*/ 1 h 40"/>
                    <a:gd name="T64" fmla="*/ 0 w 345"/>
                    <a:gd name="T65" fmla="*/ 1 h 40"/>
                    <a:gd name="T66" fmla="*/ 0 w 345"/>
                    <a:gd name="T67" fmla="*/ 1 h 40"/>
                    <a:gd name="T68" fmla="*/ 0 w 345"/>
                    <a:gd name="T69" fmla="*/ 1 h 40"/>
                    <a:gd name="T70" fmla="*/ 0 w 345"/>
                    <a:gd name="T71" fmla="*/ 1 h 40"/>
                    <a:gd name="T72" fmla="*/ 0 w 345"/>
                    <a:gd name="T73" fmla="*/ 1 h 40"/>
                    <a:gd name="T74" fmla="*/ 0 w 345"/>
                    <a:gd name="T75" fmla="*/ 1 h 40"/>
                    <a:gd name="T76" fmla="*/ 0 w 345"/>
                    <a:gd name="T77" fmla="*/ 1 h 40"/>
                    <a:gd name="T78" fmla="*/ 0 w 345"/>
                    <a:gd name="T79" fmla="*/ 1 h 40"/>
                    <a:gd name="T80" fmla="*/ 0 w 345"/>
                    <a:gd name="T81" fmla="*/ 1 h 40"/>
                    <a:gd name="T82" fmla="*/ 0 w 345"/>
                    <a:gd name="T83" fmla="*/ 1 h 40"/>
                    <a:gd name="T84" fmla="*/ 0 w 345"/>
                    <a:gd name="T85" fmla="*/ 1 h 40"/>
                    <a:gd name="T86" fmla="*/ 0 w 345"/>
                    <a:gd name="T87" fmla="*/ 1 h 40"/>
                    <a:gd name="T88" fmla="*/ 0 w 345"/>
                    <a:gd name="T89" fmla="*/ 1 h 40"/>
                    <a:gd name="T90" fmla="*/ 0 w 345"/>
                    <a:gd name="T91" fmla="*/ 1 h 40"/>
                    <a:gd name="T92" fmla="*/ 0 w 345"/>
                    <a:gd name="T93" fmla="*/ 1 h 40"/>
                    <a:gd name="T94" fmla="*/ 0 w 345"/>
                    <a:gd name="T95" fmla="*/ 1 h 40"/>
                    <a:gd name="T96" fmla="*/ 0 w 345"/>
                    <a:gd name="T97" fmla="*/ 1 h 40"/>
                    <a:gd name="T98" fmla="*/ 0 w 345"/>
                    <a:gd name="T99" fmla="*/ 1 h 40"/>
                    <a:gd name="T100" fmla="*/ 0 w 345"/>
                    <a:gd name="T101" fmla="*/ 1 h 40"/>
                    <a:gd name="T102" fmla="*/ 0 w 345"/>
                    <a:gd name="T103" fmla="*/ 0 h 40"/>
                    <a:gd name="T104" fmla="*/ 0 w 345"/>
                    <a:gd name="T105" fmla="*/ 0 h 40"/>
                    <a:gd name="T106" fmla="*/ 0 w 345"/>
                    <a:gd name="T107" fmla="*/ 0 h 40"/>
                    <a:gd name="T108" fmla="*/ 0 w 345"/>
                    <a:gd name="T109" fmla="*/ 0 h 40"/>
                    <a:gd name="T110" fmla="*/ 0 w 345"/>
                    <a:gd name="T111" fmla="*/ 1 h 40"/>
                    <a:gd name="T112" fmla="*/ 0 w 345"/>
                    <a:gd name="T113" fmla="*/ 1 h 40"/>
                    <a:gd name="T114" fmla="*/ 0 w 345"/>
                    <a:gd name="T115" fmla="*/ 1 h 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5"/>
                    <a:gd name="T175" fmla="*/ 0 h 40"/>
                    <a:gd name="T176" fmla="*/ 345 w 345"/>
                    <a:gd name="T177" fmla="*/ 40 h 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5" h="40">
                      <a:moveTo>
                        <a:pt x="0" y="1"/>
                      </a:moveTo>
                      <a:lnTo>
                        <a:pt x="10" y="2"/>
                      </a:lnTo>
                      <a:lnTo>
                        <a:pt x="18" y="3"/>
                      </a:lnTo>
                      <a:lnTo>
                        <a:pt x="27" y="5"/>
                      </a:lnTo>
                      <a:lnTo>
                        <a:pt x="35" y="6"/>
                      </a:lnTo>
                      <a:lnTo>
                        <a:pt x="44" y="8"/>
                      </a:lnTo>
                      <a:lnTo>
                        <a:pt x="52" y="9"/>
                      </a:lnTo>
                      <a:lnTo>
                        <a:pt x="61" y="12"/>
                      </a:lnTo>
                      <a:lnTo>
                        <a:pt x="70" y="13"/>
                      </a:lnTo>
                      <a:lnTo>
                        <a:pt x="81" y="14"/>
                      </a:lnTo>
                      <a:lnTo>
                        <a:pt x="93" y="16"/>
                      </a:lnTo>
                      <a:lnTo>
                        <a:pt x="104" y="17"/>
                      </a:lnTo>
                      <a:lnTo>
                        <a:pt x="116" y="18"/>
                      </a:lnTo>
                      <a:lnTo>
                        <a:pt x="126" y="20"/>
                      </a:lnTo>
                      <a:lnTo>
                        <a:pt x="137" y="21"/>
                      </a:lnTo>
                      <a:lnTo>
                        <a:pt x="149" y="23"/>
                      </a:lnTo>
                      <a:lnTo>
                        <a:pt x="161" y="24"/>
                      </a:lnTo>
                      <a:lnTo>
                        <a:pt x="182" y="28"/>
                      </a:lnTo>
                      <a:lnTo>
                        <a:pt x="205" y="29"/>
                      </a:lnTo>
                      <a:lnTo>
                        <a:pt x="227" y="31"/>
                      </a:lnTo>
                      <a:lnTo>
                        <a:pt x="250" y="32"/>
                      </a:lnTo>
                      <a:lnTo>
                        <a:pt x="273" y="33"/>
                      </a:lnTo>
                      <a:lnTo>
                        <a:pt x="295" y="35"/>
                      </a:lnTo>
                      <a:lnTo>
                        <a:pt x="318" y="37"/>
                      </a:lnTo>
                      <a:lnTo>
                        <a:pt x="340" y="40"/>
                      </a:lnTo>
                      <a:lnTo>
                        <a:pt x="343" y="39"/>
                      </a:lnTo>
                      <a:lnTo>
                        <a:pt x="344" y="37"/>
                      </a:lnTo>
                      <a:lnTo>
                        <a:pt x="345" y="35"/>
                      </a:lnTo>
                      <a:lnTo>
                        <a:pt x="344" y="32"/>
                      </a:lnTo>
                      <a:lnTo>
                        <a:pt x="333" y="30"/>
                      </a:lnTo>
                      <a:lnTo>
                        <a:pt x="323" y="28"/>
                      </a:lnTo>
                      <a:lnTo>
                        <a:pt x="314" y="26"/>
                      </a:lnTo>
                      <a:lnTo>
                        <a:pt x="303" y="25"/>
                      </a:lnTo>
                      <a:lnTo>
                        <a:pt x="293" y="25"/>
                      </a:lnTo>
                      <a:lnTo>
                        <a:pt x="284" y="24"/>
                      </a:lnTo>
                      <a:lnTo>
                        <a:pt x="273" y="23"/>
                      </a:lnTo>
                      <a:lnTo>
                        <a:pt x="263" y="22"/>
                      </a:lnTo>
                      <a:lnTo>
                        <a:pt x="253" y="21"/>
                      </a:lnTo>
                      <a:lnTo>
                        <a:pt x="242" y="20"/>
                      </a:lnTo>
                      <a:lnTo>
                        <a:pt x="232" y="18"/>
                      </a:lnTo>
                      <a:lnTo>
                        <a:pt x="220" y="17"/>
                      </a:lnTo>
                      <a:lnTo>
                        <a:pt x="210" y="16"/>
                      </a:lnTo>
                      <a:lnTo>
                        <a:pt x="199" y="15"/>
                      </a:lnTo>
                      <a:lnTo>
                        <a:pt x="188" y="14"/>
                      </a:lnTo>
                      <a:lnTo>
                        <a:pt x="177" y="14"/>
                      </a:lnTo>
                      <a:lnTo>
                        <a:pt x="155" y="13"/>
                      </a:lnTo>
                      <a:lnTo>
                        <a:pt x="133" y="10"/>
                      </a:lnTo>
                      <a:lnTo>
                        <a:pt x="111" y="8"/>
                      </a:lnTo>
                      <a:lnTo>
                        <a:pt x="89" y="5"/>
                      </a:lnTo>
                      <a:lnTo>
                        <a:pt x="67" y="3"/>
                      </a:lnTo>
                      <a:lnTo>
                        <a:pt x="44" y="1"/>
                      </a:lnTo>
                      <a:lnTo>
                        <a:pt x="2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9" name="Freeform 49"/>
                <p:cNvSpPr>
                  <a:spLocks/>
                </p:cNvSpPr>
                <p:nvPr/>
              </p:nvSpPr>
              <p:spPr bwMode="auto">
                <a:xfrm rot="-2279333">
                  <a:off x="442" y="2986"/>
                  <a:ext cx="320" cy="34"/>
                </a:xfrm>
                <a:custGeom>
                  <a:avLst/>
                  <a:gdLst>
                    <a:gd name="T0" fmla="*/ 1 w 640"/>
                    <a:gd name="T1" fmla="*/ 0 h 69"/>
                    <a:gd name="T2" fmla="*/ 1 w 640"/>
                    <a:gd name="T3" fmla="*/ 0 h 69"/>
                    <a:gd name="T4" fmla="*/ 1 w 640"/>
                    <a:gd name="T5" fmla="*/ 0 h 69"/>
                    <a:gd name="T6" fmla="*/ 1 w 640"/>
                    <a:gd name="T7" fmla="*/ 0 h 69"/>
                    <a:gd name="T8" fmla="*/ 1 w 640"/>
                    <a:gd name="T9" fmla="*/ 0 h 69"/>
                    <a:gd name="T10" fmla="*/ 1 w 640"/>
                    <a:gd name="T11" fmla="*/ 0 h 69"/>
                    <a:gd name="T12" fmla="*/ 1 w 640"/>
                    <a:gd name="T13" fmla="*/ 0 h 69"/>
                    <a:gd name="T14" fmla="*/ 1 w 640"/>
                    <a:gd name="T15" fmla="*/ 0 h 69"/>
                    <a:gd name="T16" fmla="*/ 1 w 640"/>
                    <a:gd name="T17" fmla="*/ 0 h 69"/>
                    <a:gd name="T18" fmla="*/ 1 w 640"/>
                    <a:gd name="T19" fmla="*/ 0 h 69"/>
                    <a:gd name="T20" fmla="*/ 1 w 640"/>
                    <a:gd name="T21" fmla="*/ 0 h 69"/>
                    <a:gd name="T22" fmla="*/ 1 w 640"/>
                    <a:gd name="T23" fmla="*/ 0 h 69"/>
                    <a:gd name="T24" fmla="*/ 1 w 640"/>
                    <a:gd name="T25" fmla="*/ 0 h 69"/>
                    <a:gd name="T26" fmla="*/ 1 w 640"/>
                    <a:gd name="T27" fmla="*/ 0 h 69"/>
                    <a:gd name="T28" fmla="*/ 1 w 640"/>
                    <a:gd name="T29" fmla="*/ 0 h 69"/>
                    <a:gd name="T30" fmla="*/ 1 w 640"/>
                    <a:gd name="T31" fmla="*/ 0 h 69"/>
                    <a:gd name="T32" fmla="*/ 1 w 640"/>
                    <a:gd name="T33" fmla="*/ 0 h 69"/>
                    <a:gd name="T34" fmla="*/ 0 w 640"/>
                    <a:gd name="T35" fmla="*/ 0 h 69"/>
                    <a:gd name="T36" fmla="*/ 1 w 640"/>
                    <a:gd name="T37" fmla="*/ 0 h 69"/>
                    <a:gd name="T38" fmla="*/ 1 w 640"/>
                    <a:gd name="T39" fmla="*/ 0 h 69"/>
                    <a:gd name="T40" fmla="*/ 1 w 640"/>
                    <a:gd name="T41" fmla="*/ 0 h 69"/>
                    <a:gd name="T42" fmla="*/ 1 w 640"/>
                    <a:gd name="T43" fmla="*/ 0 h 69"/>
                    <a:gd name="T44" fmla="*/ 1 w 640"/>
                    <a:gd name="T45" fmla="*/ 0 h 69"/>
                    <a:gd name="T46" fmla="*/ 1 w 640"/>
                    <a:gd name="T47" fmla="*/ 0 h 69"/>
                    <a:gd name="T48" fmla="*/ 1 w 640"/>
                    <a:gd name="T49" fmla="*/ 0 h 69"/>
                    <a:gd name="T50" fmla="*/ 1 w 640"/>
                    <a:gd name="T51" fmla="*/ 0 h 69"/>
                    <a:gd name="T52" fmla="*/ 1 w 640"/>
                    <a:gd name="T53" fmla="*/ 0 h 69"/>
                    <a:gd name="T54" fmla="*/ 1 w 640"/>
                    <a:gd name="T55" fmla="*/ 0 h 69"/>
                    <a:gd name="T56" fmla="*/ 1 w 640"/>
                    <a:gd name="T57" fmla="*/ 0 h 69"/>
                    <a:gd name="T58" fmla="*/ 1 w 640"/>
                    <a:gd name="T59" fmla="*/ 0 h 69"/>
                    <a:gd name="T60" fmla="*/ 1 w 640"/>
                    <a:gd name="T61" fmla="*/ 0 h 69"/>
                    <a:gd name="T62" fmla="*/ 1 w 640"/>
                    <a:gd name="T63" fmla="*/ 0 h 69"/>
                    <a:gd name="T64" fmla="*/ 1 w 640"/>
                    <a:gd name="T65" fmla="*/ 0 h 69"/>
                    <a:gd name="T66" fmla="*/ 1 w 640"/>
                    <a:gd name="T67" fmla="*/ 0 h 69"/>
                    <a:gd name="T68" fmla="*/ 1 w 640"/>
                    <a:gd name="T69" fmla="*/ 0 h 69"/>
                    <a:gd name="T70" fmla="*/ 1 w 640"/>
                    <a:gd name="T71" fmla="*/ 0 h 69"/>
                    <a:gd name="T72" fmla="*/ 1 w 640"/>
                    <a:gd name="T73" fmla="*/ 0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0"/>
                    <a:gd name="T112" fmla="*/ 0 h 69"/>
                    <a:gd name="T113" fmla="*/ 640 w 640"/>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0" h="69">
                      <a:moveTo>
                        <a:pt x="640" y="69"/>
                      </a:moveTo>
                      <a:lnTo>
                        <a:pt x="621" y="66"/>
                      </a:lnTo>
                      <a:lnTo>
                        <a:pt x="602" y="64"/>
                      </a:lnTo>
                      <a:lnTo>
                        <a:pt x="583" y="61"/>
                      </a:lnTo>
                      <a:lnTo>
                        <a:pt x="564" y="59"/>
                      </a:lnTo>
                      <a:lnTo>
                        <a:pt x="545" y="58"/>
                      </a:lnTo>
                      <a:lnTo>
                        <a:pt x="525" y="57"/>
                      </a:lnTo>
                      <a:lnTo>
                        <a:pt x="505" y="54"/>
                      </a:lnTo>
                      <a:lnTo>
                        <a:pt x="486" y="53"/>
                      </a:lnTo>
                      <a:lnTo>
                        <a:pt x="466" y="52"/>
                      </a:lnTo>
                      <a:lnTo>
                        <a:pt x="447" y="51"/>
                      </a:lnTo>
                      <a:lnTo>
                        <a:pt x="428" y="50"/>
                      </a:lnTo>
                      <a:lnTo>
                        <a:pt x="409" y="49"/>
                      </a:lnTo>
                      <a:lnTo>
                        <a:pt x="389" y="47"/>
                      </a:lnTo>
                      <a:lnTo>
                        <a:pt x="369" y="46"/>
                      </a:lnTo>
                      <a:lnTo>
                        <a:pt x="350" y="45"/>
                      </a:lnTo>
                      <a:lnTo>
                        <a:pt x="330" y="43"/>
                      </a:lnTo>
                      <a:lnTo>
                        <a:pt x="310" y="40"/>
                      </a:lnTo>
                      <a:lnTo>
                        <a:pt x="289" y="38"/>
                      </a:lnTo>
                      <a:lnTo>
                        <a:pt x="269" y="36"/>
                      </a:lnTo>
                      <a:lnTo>
                        <a:pt x="249" y="34"/>
                      </a:lnTo>
                      <a:lnTo>
                        <a:pt x="228" y="31"/>
                      </a:lnTo>
                      <a:lnTo>
                        <a:pt x="207" y="28"/>
                      </a:lnTo>
                      <a:lnTo>
                        <a:pt x="186" y="25"/>
                      </a:lnTo>
                      <a:lnTo>
                        <a:pt x="167" y="23"/>
                      </a:lnTo>
                      <a:lnTo>
                        <a:pt x="146" y="20"/>
                      </a:lnTo>
                      <a:lnTo>
                        <a:pt x="125" y="17"/>
                      </a:lnTo>
                      <a:lnTo>
                        <a:pt x="105" y="14"/>
                      </a:lnTo>
                      <a:lnTo>
                        <a:pt x="85" y="12"/>
                      </a:lnTo>
                      <a:lnTo>
                        <a:pt x="64" y="8"/>
                      </a:lnTo>
                      <a:lnTo>
                        <a:pt x="43" y="6"/>
                      </a:lnTo>
                      <a:lnTo>
                        <a:pt x="24" y="2"/>
                      </a:lnTo>
                      <a:lnTo>
                        <a:pt x="3" y="0"/>
                      </a:lnTo>
                      <a:lnTo>
                        <a:pt x="2" y="1"/>
                      </a:lnTo>
                      <a:lnTo>
                        <a:pt x="1" y="4"/>
                      </a:lnTo>
                      <a:lnTo>
                        <a:pt x="0" y="6"/>
                      </a:lnTo>
                      <a:lnTo>
                        <a:pt x="1" y="7"/>
                      </a:lnTo>
                      <a:lnTo>
                        <a:pt x="20" y="12"/>
                      </a:lnTo>
                      <a:lnTo>
                        <a:pt x="39" y="15"/>
                      </a:lnTo>
                      <a:lnTo>
                        <a:pt x="58" y="17"/>
                      </a:lnTo>
                      <a:lnTo>
                        <a:pt x="78" y="20"/>
                      </a:lnTo>
                      <a:lnTo>
                        <a:pt x="96" y="22"/>
                      </a:lnTo>
                      <a:lnTo>
                        <a:pt x="116" y="23"/>
                      </a:lnTo>
                      <a:lnTo>
                        <a:pt x="136" y="25"/>
                      </a:lnTo>
                      <a:lnTo>
                        <a:pt x="155" y="28"/>
                      </a:lnTo>
                      <a:lnTo>
                        <a:pt x="172" y="30"/>
                      </a:lnTo>
                      <a:lnTo>
                        <a:pt x="191" y="34"/>
                      </a:lnTo>
                      <a:lnTo>
                        <a:pt x="208" y="36"/>
                      </a:lnTo>
                      <a:lnTo>
                        <a:pt x="227" y="39"/>
                      </a:lnTo>
                      <a:lnTo>
                        <a:pt x="244" y="42"/>
                      </a:lnTo>
                      <a:lnTo>
                        <a:pt x="261" y="44"/>
                      </a:lnTo>
                      <a:lnTo>
                        <a:pt x="280" y="46"/>
                      </a:lnTo>
                      <a:lnTo>
                        <a:pt x="297" y="49"/>
                      </a:lnTo>
                      <a:lnTo>
                        <a:pt x="319" y="51"/>
                      </a:lnTo>
                      <a:lnTo>
                        <a:pt x="340" y="52"/>
                      </a:lnTo>
                      <a:lnTo>
                        <a:pt x="361" y="54"/>
                      </a:lnTo>
                      <a:lnTo>
                        <a:pt x="382" y="55"/>
                      </a:lnTo>
                      <a:lnTo>
                        <a:pt x="404" y="58"/>
                      </a:lnTo>
                      <a:lnTo>
                        <a:pt x="425" y="59"/>
                      </a:lnTo>
                      <a:lnTo>
                        <a:pt x="447" y="60"/>
                      </a:lnTo>
                      <a:lnTo>
                        <a:pt x="469" y="61"/>
                      </a:lnTo>
                      <a:lnTo>
                        <a:pt x="489" y="62"/>
                      </a:lnTo>
                      <a:lnTo>
                        <a:pt x="511" y="64"/>
                      </a:lnTo>
                      <a:lnTo>
                        <a:pt x="533" y="65"/>
                      </a:lnTo>
                      <a:lnTo>
                        <a:pt x="554" y="66"/>
                      </a:lnTo>
                      <a:lnTo>
                        <a:pt x="576" y="67"/>
                      </a:lnTo>
                      <a:lnTo>
                        <a:pt x="598" y="67"/>
                      </a:lnTo>
                      <a:lnTo>
                        <a:pt x="618" y="68"/>
                      </a:lnTo>
                      <a:lnTo>
                        <a:pt x="64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0" name="Freeform 50"/>
                <p:cNvSpPr>
                  <a:spLocks/>
                </p:cNvSpPr>
                <p:nvPr/>
              </p:nvSpPr>
              <p:spPr bwMode="auto">
                <a:xfrm rot="-2279333">
                  <a:off x="695" y="2840"/>
                  <a:ext cx="41" cy="29"/>
                </a:xfrm>
                <a:custGeom>
                  <a:avLst/>
                  <a:gdLst>
                    <a:gd name="T0" fmla="*/ 0 w 83"/>
                    <a:gd name="T1" fmla="*/ 0 h 57"/>
                    <a:gd name="T2" fmla="*/ 0 w 83"/>
                    <a:gd name="T3" fmla="*/ 1 h 57"/>
                    <a:gd name="T4" fmla="*/ 0 w 83"/>
                    <a:gd name="T5" fmla="*/ 1 h 57"/>
                    <a:gd name="T6" fmla="*/ 0 w 83"/>
                    <a:gd name="T7" fmla="*/ 1 h 57"/>
                    <a:gd name="T8" fmla="*/ 0 w 83"/>
                    <a:gd name="T9" fmla="*/ 1 h 57"/>
                    <a:gd name="T10" fmla="*/ 0 w 83"/>
                    <a:gd name="T11" fmla="*/ 1 h 57"/>
                    <a:gd name="T12" fmla="*/ 0 w 83"/>
                    <a:gd name="T13" fmla="*/ 1 h 57"/>
                    <a:gd name="T14" fmla="*/ 0 w 83"/>
                    <a:gd name="T15" fmla="*/ 1 h 57"/>
                    <a:gd name="T16" fmla="*/ 0 w 83"/>
                    <a:gd name="T17" fmla="*/ 1 h 57"/>
                    <a:gd name="T18" fmla="*/ 0 w 83"/>
                    <a:gd name="T19" fmla="*/ 1 h 57"/>
                    <a:gd name="T20" fmla="*/ 0 w 83"/>
                    <a:gd name="T21" fmla="*/ 1 h 57"/>
                    <a:gd name="T22" fmla="*/ 0 w 83"/>
                    <a:gd name="T23" fmla="*/ 1 h 57"/>
                    <a:gd name="T24" fmla="*/ 0 w 83"/>
                    <a:gd name="T25" fmla="*/ 1 h 57"/>
                    <a:gd name="T26" fmla="*/ 0 w 83"/>
                    <a:gd name="T27" fmla="*/ 1 h 57"/>
                    <a:gd name="T28" fmla="*/ 0 w 83"/>
                    <a:gd name="T29" fmla="*/ 1 h 57"/>
                    <a:gd name="T30" fmla="*/ 0 w 83"/>
                    <a:gd name="T31" fmla="*/ 1 h 57"/>
                    <a:gd name="T32" fmla="*/ 0 w 83"/>
                    <a:gd name="T33" fmla="*/ 1 h 57"/>
                    <a:gd name="T34" fmla="*/ 0 w 83"/>
                    <a:gd name="T35" fmla="*/ 1 h 57"/>
                    <a:gd name="T36" fmla="*/ 0 w 83"/>
                    <a:gd name="T37" fmla="*/ 1 h 57"/>
                    <a:gd name="T38" fmla="*/ 0 w 83"/>
                    <a:gd name="T39" fmla="*/ 1 h 57"/>
                    <a:gd name="T40" fmla="*/ 0 w 83"/>
                    <a:gd name="T41" fmla="*/ 1 h 57"/>
                    <a:gd name="T42" fmla="*/ 0 w 83"/>
                    <a:gd name="T43" fmla="*/ 1 h 57"/>
                    <a:gd name="T44" fmla="*/ 0 w 83"/>
                    <a:gd name="T45" fmla="*/ 1 h 57"/>
                    <a:gd name="T46" fmla="*/ 0 w 83"/>
                    <a:gd name="T47" fmla="*/ 1 h 57"/>
                    <a:gd name="T48" fmla="*/ 0 w 83"/>
                    <a:gd name="T49" fmla="*/ 1 h 57"/>
                    <a:gd name="T50" fmla="*/ 0 w 83"/>
                    <a:gd name="T51" fmla="*/ 1 h 57"/>
                    <a:gd name="T52" fmla="*/ 0 w 83"/>
                    <a:gd name="T53" fmla="*/ 1 h 57"/>
                    <a:gd name="T54" fmla="*/ 0 w 83"/>
                    <a:gd name="T55" fmla="*/ 1 h 57"/>
                    <a:gd name="T56" fmla="*/ 0 w 83"/>
                    <a:gd name="T57" fmla="*/ 1 h 57"/>
                    <a:gd name="T58" fmla="*/ 0 w 83"/>
                    <a:gd name="T59" fmla="*/ 1 h 57"/>
                    <a:gd name="T60" fmla="*/ 0 w 83"/>
                    <a:gd name="T61" fmla="*/ 1 h 57"/>
                    <a:gd name="T62" fmla="*/ 0 w 83"/>
                    <a:gd name="T63" fmla="*/ 1 h 57"/>
                    <a:gd name="T64" fmla="*/ 0 w 83"/>
                    <a:gd name="T65" fmla="*/ 1 h 57"/>
                    <a:gd name="T66" fmla="*/ 0 w 83"/>
                    <a:gd name="T67" fmla="*/ 1 h 57"/>
                    <a:gd name="T68" fmla="*/ 0 w 83"/>
                    <a:gd name="T69" fmla="*/ 1 h 57"/>
                    <a:gd name="T70" fmla="*/ 0 w 83"/>
                    <a:gd name="T71" fmla="*/ 1 h 57"/>
                    <a:gd name="T72" fmla="*/ 0 w 83"/>
                    <a:gd name="T73" fmla="*/ 0 h 57"/>
                    <a:gd name="T74" fmla="*/ 0 w 83"/>
                    <a:gd name="T75" fmla="*/ 0 h 57"/>
                    <a:gd name="T76" fmla="*/ 0 w 83"/>
                    <a:gd name="T77" fmla="*/ 0 h 57"/>
                    <a:gd name="T78" fmla="*/ 0 w 83"/>
                    <a:gd name="T79" fmla="*/ 0 h 57"/>
                    <a:gd name="T80" fmla="*/ 0 w 83"/>
                    <a:gd name="T81" fmla="*/ 0 h 57"/>
                    <a:gd name="T82" fmla="*/ 0 w 83"/>
                    <a:gd name="T83" fmla="*/ 0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3"/>
                    <a:gd name="T127" fmla="*/ 0 h 57"/>
                    <a:gd name="T128" fmla="*/ 83 w 83"/>
                    <a:gd name="T129" fmla="*/ 57 h 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3" h="57">
                      <a:moveTo>
                        <a:pt x="20" y="0"/>
                      </a:moveTo>
                      <a:lnTo>
                        <a:pt x="14" y="7"/>
                      </a:lnTo>
                      <a:lnTo>
                        <a:pt x="9" y="14"/>
                      </a:lnTo>
                      <a:lnTo>
                        <a:pt x="5" y="20"/>
                      </a:lnTo>
                      <a:lnTo>
                        <a:pt x="1" y="29"/>
                      </a:lnTo>
                      <a:lnTo>
                        <a:pt x="0" y="34"/>
                      </a:lnTo>
                      <a:lnTo>
                        <a:pt x="0" y="40"/>
                      </a:lnTo>
                      <a:lnTo>
                        <a:pt x="2" y="44"/>
                      </a:lnTo>
                      <a:lnTo>
                        <a:pt x="7" y="48"/>
                      </a:lnTo>
                      <a:lnTo>
                        <a:pt x="14" y="53"/>
                      </a:lnTo>
                      <a:lnTo>
                        <a:pt x="22" y="56"/>
                      </a:lnTo>
                      <a:lnTo>
                        <a:pt x="31" y="57"/>
                      </a:lnTo>
                      <a:lnTo>
                        <a:pt x="41" y="57"/>
                      </a:lnTo>
                      <a:lnTo>
                        <a:pt x="51" y="56"/>
                      </a:lnTo>
                      <a:lnTo>
                        <a:pt x="60" y="55"/>
                      </a:lnTo>
                      <a:lnTo>
                        <a:pt x="69" y="53"/>
                      </a:lnTo>
                      <a:lnTo>
                        <a:pt x="78" y="52"/>
                      </a:lnTo>
                      <a:lnTo>
                        <a:pt x="81" y="50"/>
                      </a:lnTo>
                      <a:lnTo>
                        <a:pt x="82" y="47"/>
                      </a:lnTo>
                      <a:lnTo>
                        <a:pt x="83" y="45"/>
                      </a:lnTo>
                      <a:lnTo>
                        <a:pt x="82" y="44"/>
                      </a:lnTo>
                      <a:lnTo>
                        <a:pt x="75" y="42"/>
                      </a:lnTo>
                      <a:lnTo>
                        <a:pt x="69" y="42"/>
                      </a:lnTo>
                      <a:lnTo>
                        <a:pt x="62" y="42"/>
                      </a:lnTo>
                      <a:lnTo>
                        <a:pt x="56" y="44"/>
                      </a:lnTo>
                      <a:lnTo>
                        <a:pt x="50" y="44"/>
                      </a:lnTo>
                      <a:lnTo>
                        <a:pt x="43" y="45"/>
                      </a:lnTo>
                      <a:lnTo>
                        <a:pt x="37" y="45"/>
                      </a:lnTo>
                      <a:lnTo>
                        <a:pt x="30" y="45"/>
                      </a:lnTo>
                      <a:lnTo>
                        <a:pt x="23" y="45"/>
                      </a:lnTo>
                      <a:lnTo>
                        <a:pt x="15" y="42"/>
                      </a:lnTo>
                      <a:lnTo>
                        <a:pt x="7" y="39"/>
                      </a:lnTo>
                      <a:lnTo>
                        <a:pt x="5" y="33"/>
                      </a:lnTo>
                      <a:lnTo>
                        <a:pt x="6" y="25"/>
                      </a:lnTo>
                      <a:lnTo>
                        <a:pt x="9" y="16"/>
                      </a:lnTo>
                      <a:lnTo>
                        <a:pt x="14" y="7"/>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1" name="Freeform 51"/>
                <p:cNvSpPr>
                  <a:spLocks/>
                </p:cNvSpPr>
                <p:nvPr/>
              </p:nvSpPr>
              <p:spPr bwMode="auto">
                <a:xfrm rot="-2279333">
                  <a:off x="700" y="3593"/>
                  <a:ext cx="44"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7"/>
                      </a:lnTo>
                      <a:lnTo>
                        <a:pt x="43" y="12"/>
                      </a:lnTo>
                      <a:lnTo>
                        <a:pt x="51" y="19"/>
                      </a:lnTo>
                      <a:lnTo>
                        <a:pt x="56" y="27"/>
                      </a:lnTo>
                      <a:lnTo>
                        <a:pt x="60" y="36"/>
                      </a:lnTo>
                      <a:lnTo>
                        <a:pt x="60" y="47"/>
                      </a:lnTo>
                      <a:lnTo>
                        <a:pt x="56" y="58"/>
                      </a:lnTo>
                      <a:lnTo>
                        <a:pt x="53" y="64"/>
                      </a:lnTo>
                      <a:lnTo>
                        <a:pt x="48" y="69"/>
                      </a:lnTo>
                      <a:lnTo>
                        <a:pt x="42" y="73"/>
                      </a:lnTo>
                      <a:lnTo>
                        <a:pt x="37" y="76"/>
                      </a:lnTo>
                      <a:lnTo>
                        <a:pt x="31" y="78"/>
                      </a:lnTo>
                      <a:lnTo>
                        <a:pt x="24" y="79"/>
                      </a:lnTo>
                      <a:lnTo>
                        <a:pt x="17" y="79"/>
                      </a:lnTo>
                      <a:lnTo>
                        <a:pt x="10" y="78"/>
                      </a:lnTo>
                      <a:lnTo>
                        <a:pt x="7" y="78"/>
                      </a:lnTo>
                      <a:lnTo>
                        <a:pt x="2" y="81"/>
                      </a:lnTo>
                      <a:lnTo>
                        <a:pt x="0" y="85"/>
                      </a:lnTo>
                      <a:lnTo>
                        <a:pt x="0" y="88"/>
                      </a:lnTo>
                      <a:lnTo>
                        <a:pt x="9" y="101"/>
                      </a:lnTo>
                      <a:lnTo>
                        <a:pt x="19" y="107"/>
                      </a:lnTo>
                      <a:lnTo>
                        <a:pt x="32" y="109"/>
                      </a:lnTo>
                      <a:lnTo>
                        <a:pt x="45" y="106"/>
                      </a:lnTo>
                      <a:lnTo>
                        <a:pt x="57" y="100"/>
                      </a:lnTo>
                      <a:lnTo>
                        <a:pt x="69" y="92"/>
                      </a:lnTo>
                      <a:lnTo>
                        <a:pt x="78" y="80"/>
                      </a:lnTo>
                      <a:lnTo>
                        <a:pt x="85" y="69"/>
                      </a:lnTo>
                      <a:lnTo>
                        <a:pt x="88" y="54"/>
                      </a:lnTo>
                      <a:lnTo>
                        <a:pt x="86" y="41"/>
                      </a:lnTo>
                      <a:lnTo>
                        <a:pt x="79" y="30"/>
                      </a:lnTo>
                      <a:lnTo>
                        <a:pt x="69" y="19"/>
                      </a:lnTo>
                      <a:lnTo>
                        <a:pt x="56" y="11"/>
                      </a:lnTo>
                      <a:lnTo>
                        <a:pt x="43" y="4"/>
                      </a:lnTo>
                      <a:lnTo>
                        <a:pt x="28"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2" name="Freeform 52"/>
                <p:cNvSpPr>
                  <a:spLocks/>
                </p:cNvSpPr>
                <p:nvPr/>
              </p:nvSpPr>
              <p:spPr bwMode="auto">
                <a:xfrm rot="-2279333">
                  <a:off x="685" y="3593"/>
                  <a:ext cx="54" cy="53"/>
                </a:xfrm>
                <a:custGeom>
                  <a:avLst/>
                  <a:gdLst>
                    <a:gd name="T0" fmla="*/ 0 w 109"/>
                    <a:gd name="T1" fmla="*/ 1 h 106"/>
                    <a:gd name="T2" fmla="*/ 0 w 109"/>
                    <a:gd name="T3" fmla="*/ 1 h 106"/>
                    <a:gd name="T4" fmla="*/ 0 w 109"/>
                    <a:gd name="T5" fmla="*/ 1 h 106"/>
                    <a:gd name="T6" fmla="*/ 0 w 109"/>
                    <a:gd name="T7" fmla="*/ 1 h 106"/>
                    <a:gd name="T8" fmla="*/ 0 w 109"/>
                    <a:gd name="T9" fmla="*/ 1 h 106"/>
                    <a:gd name="T10" fmla="*/ 0 w 109"/>
                    <a:gd name="T11" fmla="*/ 1 h 106"/>
                    <a:gd name="T12" fmla="*/ 0 w 109"/>
                    <a:gd name="T13" fmla="*/ 1 h 106"/>
                    <a:gd name="T14" fmla="*/ 0 w 109"/>
                    <a:gd name="T15" fmla="*/ 1 h 106"/>
                    <a:gd name="T16" fmla="*/ 0 w 109"/>
                    <a:gd name="T17" fmla="*/ 1 h 106"/>
                    <a:gd name="T18" fmla="*/ 0 w 109"/>
                    <a:gd name="T19" fmla="*/ 1 h 106"/>
                    <a:gd name="T20" fmla="*/ 0 w 109"/>
                    <a:gd name="T21" fmla="*/ 1 h 106"/>
                    <a:gd name="T22" fmla="*/ 0 w 109"/>
                    <a:gd name="T23" fmla="*/ 1 h 106"/>
                    <a:gd name="T24" fmla="*/ 0 w 109"/>
                    <a:gd name="T25" fmla="*/ 1 h 106"/>
                    <a:gd name="T26" fmla="*/ 0 w 109"/>
                    <a:gd name="T27" fmla="*/ 1 h 106"/>
                    <a:gd name="T28" fmla="*/ 0 w 109"/>
                    <a:gd name="T29" fmla="*/ 1 h 106"/>
                    <a:gd name="T30" fmla="*/ 0 w 109"/>
                    <a:gd name="T31" fmla="*/ 1 h 106"/>
                    <a:gd name="T32" fmla="*/ 0 w 109"/>
                    <a:gd name="T33" fmla="*/ 1 h 106"/>
                    <a:gd name="T34" fmla="*/ 0 w 109"/>
                    <a:gd name="T35" fmla="*/ 1 h 106"/>
                    <a:gd name="T36" fmla="*/ 0 w 109"/>
                    <a:gd name="T37" fmla="*/ 1 h 106"/>
                    <a:gd name="T38" fmla="*/ 0 w 109"/>
                    <a:gd name="T39" fmla="*/ 1 h 106"/>
                    <a:gd name="T40" fmla="*/ 0 w 109"/>
                    <a:gd name="T41" fmla="*/ 1 h 106"/>
                    <a:gd name="T42" fmla="*/ 0 w 109"/>
                    <a:gd name="T43" fmla="*/ 1 h 106"/>
                    <a:gd name="T44" fmla="*/ 0 w 109"/>
                    <a:gd name="T45" fmla="*/ 1 h 106"/>
                    <a:gd name="T46" fmla="*/ 0 w 109"/>
                    <a:gd name="T47" fmla="*/ 1 h 106"/>
                    <a:gd name="T48" fmla="*/ 0 w 109"/>
                    <a:gd name="T49" fmla="*/ 1 h 106"/>
                    <a:gd name="T50" fmla="*/ 0 w 109"/>
                    <a:gd name="T51" fmla="*/ 0 h 106"/>
                    <a:gd name="T52" fmla="*/ 0 w 109"/>
                    <a:gd name="T53" fmla="*/ 1 h 106"/>
                    <a:gd name="T54" fmla="*/ 0 w 109"/>
                    <a:gd name="T55" fmla="*/ 1 h 106"/>
                    <a:gd name="T56" fmla="*/ 0 w 109"/>
                    <a:gd name="T57" fmla="*/ 1 h 106"/>
                    <a:gd name="T58" fmla="*/ 0 w 109"/>
                    <a:gd name="T59" fmla="*/ 1 h 106"/>
                    <a:gd name="T60" fmla="*/ 0 w 109"/>
                    <a:gd name="T61" fmla="*/ 1 h 106"/>
                    <a:gd name="T62" fmla="*/ 0 w 109"/>
                    <a:gd name="T63" fmla="*/ 1 h 106"/>
                    <a:gd name="T64" fmla="*/ 0 w 109"/>
                    <a:gd name="T65" fmla="*/ 1 h 106"/>
                    <a:gd name="T66" fmla="*/ 0 w 109"/>
                    <a:gd name="T67" fmla="*/ 1 h 106"/>
                    <a:gd name="T68" fmla="*/ 0 w 109"/>
                    <a:gd name="T69" fmla="*/ 1 h 106"/>
                    <a:gd name="T70" fmla="*/ 0 w 109"/>
                    <a:gd name="T71" fmla="*/ 1 h 106"/>
                    <a:gd name="T72" fmla="*/ 0 w 109"/>
                    <a:gd name="T73" fmla="*/ 1 h 106"/>
                    <a:gd name="T74" fmla="*/ 0 w 109"/>
                    <a:gd name="T75" fmla="*/ 1 h 106"/>
                    <a:gd name="T76" fmla="*/ 0 w 109"/>
                    <a:gd name="T77" fmla="*/ 1 h 106"/>
                    <a:gd name="T78" fmla="*/ 0 w 109"/>
                    <a:gd name="T79" fmla="*/ 1 h 106"/>
                    <a:gd name="T80" fmla="*/ 0 w 109"/>
                    <a:gd name="T81" fmla="*/ 1 h 106"/>
                    <a:gd name="T82" fmla="*/ 0 w 109"/>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9"/>
                    <a:gd name="T127" fmla="*/ 0 h 106"/>
                    <a:gd name="T128" fmla="*/ 109 w 109"/>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9" h="106">
                      <a:moveTo>
                        <a:pt x="13" y="106"/>
                      </a:moveTo>
                      <a:lnTo>
                        <a:pt x="10" y="97"/>
                      </a:lnTo>
                      <a:lnTo>
                        <a:pt x="7" y="89"/>
                      </a:lnTo>
                      <a:lnTo>
                        <a:pt x="5" y="79"/>
                      </a:lnTo>
                      <a:lnTo>
                        <a:pt x="3" y="70"/>
                      </a:lnTo>
                      <a:lnTo>
                        <a:pt x="3" y="60"/>
                      </a:lnTo>
                      <a:lnTo>
                        <a:pt x="6" y="49"/>
                      </a:lnTo>
                      <a:lnTo>
                        <a:pt x="10" y="40"/>
                      </a:lnTo>
                      <a:lnTo>
                        <a:pt x="14" y="31"/>
                      </a:lnTo>
                      <a:lnTo>
                        <a:pt x="22" y="20"/>
                      </a:lnTo>
                      <a:lnTo>
                        <a:pt x="33" y="13"/>
                      </a:lnTo>
                      <a:lnTo>
                        <a:pt x="44" y="9"/>
                      </a:lnTo>
                      <a:lnTo>
                        <a:pt x="57" y="9"/>
                      </a:lnTo>
                      <a:lnTo>
                        <a:pt x="70" y="13"/>
                      </a:lnTo>
                      <a:lnTo>
                        <a:pt x="82" y="18"/>
                      </a:lnTo>
                      <a:lnTo>
                        <a:pt x="93" y="25"/>
                      </a:lnTo>
                      <a:lnTo>
                        <a:pt x="103" y="33"/>
                      </a:lnTo>
                      <a:lnTo>
                        <a:pt x="105" y="33"/>
                      </a:lnTo>
                      <a:lnTo>
                        <a:pt x="108" y="33"/>
                      </a:lnTo>
                      <a:lnTo>
                        <a:pt x="109" y="31"/>
                      </a:lnTo>
                      <a:lnTo>
                        <a:pt x="109" y="30"/>
                      </a:lnTo>
                      <a:lnTo>
                        <a:pt x="101" y="20"/>
                      </a:lnTo>
                      <a:lnTo>
                        <a:pt x="90" y="11"/>
                      </a:lnTo>
                      <a:lnTo>
                        <a:pt x="79" y="6"/>
                      </a:lnTo>
                      <a:lnTo>
                        <a:pt x="67" y="1"/>
                      </a:lnTo>
                      <a:lnTo>
                        <a:pt x="56" y="0"/>
                      </a:lnTo>
                      <a:lnTo>
                        <a:pt x="43" y="2"/>
                      </a:lnTo>
                      <a:lnTo>
                        <a:pt x="32" y="7"/>
                      </a:lnTo>
                      <a:lnTo>
                        <a:pt x="21" y="15"/>
                      </a:lnTo>
                      <a:lnTo>
                        <a:pt x="14" y="23"/>
                      </a:lnTo>
                      <a:lnTo>
                        <a:pt x="10" y="31"/>
                      </a:lnTo>
                      <a:lnTo>
                        <a:pt x="6" y="40"/>
                      </a:lnTo>
                      <a:lnTo>
                        <a:pt x="3" y="49"/>
                      </a:lnTo>
                      <a:lnTo>
                        <a:pt x="0" y="64"/>
                      </a:lnTo>
                      <a:lnTo>
                        <a:pt x="3" y="78"/>
                      </a:lnTo>
                      <a:lnTo>
                        <a:pt x="7" y="92"/>
                      </a:lnTo>
                      <a:lnTo>
                        <a:pt x="12" y="106"/>
                      </a:lnTo>
                      <a:lnTo>
                        <a:pt x="13"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3" name="Freeform 53"/>
                <p:cNvSpPr>
                  <a:spLocks/>
                </p:cNvSpPr>
                <p:nvPr/>
              </p:nvSpPr>
              <p:spPr bwMode="auto">
                <a:xfrm rot="-2279333">
                  <a:off x="762" y="3562"/>
                  <a:ext cx="45"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6"/>
                      </a:lnTo>
                      <a:lnTo>
                        <a:pt x="45" y="12"/>
                      </a:lnTo>
                      <a:lnTo>
                        <a:pt x="52" y="19"/>
                      </a:lnTo>
                      <a:lnTo>
                        <a:pt x="57" y="27"/>
                      </a:lnTo>
                      <a:lnTo>
                        <a:pt x="60" y="36"/>
                      </a:lnTo>
                      <a:lnTo>
                        <a:pt x="60" y="47"/>
                      </a:lnTo>
                      <a:lnTo>
                        <a:pt x="56" y="57"/>
                      </a:lnTo>
                      <a:lnTo>
                        <a:pt x="53" y="63"/>
                      </a:lnTo>
                      <a:lnTo>
                        <a:pt x="48" y="69"/>
                      </a:lnTo>
                      <a:lnTo>
                        <a:pt x="42" y="73"/>
                      </a:lnTo>
                      <a:lnTo>
                        <a:pt x="37" y="76"/>
                      </a:lnTo>
                      <a:lnTo>
                        <a:pt x="31" y="78"/>
                      </a:lnTo>
                      <a:lnTo>
                        <a:pt x="24" y="79"/>
                      </a:lnTo>
                      <a:lnTo>
                        <a:pt x="17" y="79"/>
                      </a:lnTo>
                      <a:lnTo>
                        <a:pt x="10" y="78"/>
                      </a:lnTo>
                      <a:lnTo>
                        <a:pt x="7" y="78"/>
                      </a:lnTo>
                      <a:lnTo>
                        <a:pt x="3" y="81"/>
                      </a:lnTo>
                      <a:lnTo>
                        <a:pt x="0" y="85"/>
                      </a:lnTo>
                      <a:lnTo>
                        <a:pt x="0" y="88"/>
                      </a:lnTo>
                      <a:lnTo>
                        <a:pt x="9" y="101"/>
                      </a:lnTo>
                      <a:lnTo>
                        <a:pt x="20" y="107"/>
                      </a:lnTo>
                      <a:lnTo>
                        <a:pt x="32" y="109"/>
                      </a:lnTo>
                      <a:lnTo>
                        <a:pt x="46" y="106"/>
                      </a:lnTo>
                      <a:lnTo>
                        <a:pt x="57" y="100"/>
                      </a:lnTo>
                      <a:lnTo>
                        <a:pt x="69" y="92"/>
                      </a:lnTo>
                      <a:lnTo>
                        <a:pt x="78" y="80"/>
                      </a:lnTo>
                      <a:lnTo>
                        <a:pt x="85" y="69"/>
                      </a:lnTo>
                      <a:lnTo>
                        <a:pt x="88" y="54"/>
                      </a:lnTo>
                      <a:lnTo>
                        <a:pt x="86" y="41"/>
                      </a:lnTo>
                      <a:lnTo>
                        <a:pt x="80" y="30"/>
                      </a:lnTo>
                      <a:lnTo>
                        <a:pt x="70" y="19"/>
                      </a:lnTo>
                      <a:lnTo>
                        <a:pt x="57" y="11"/>
                      </a:lnTo>
                      <a:lnTo>
                        <a:pt x="44" y="4"/>
                      </a:lnTo>
                      <a:lnTo>
                        <a:pt x="30"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4" name="Freeform 54"/>
                <p:cNvSpPr>
                  <a:spLocks/>
                </p:cNvSpPr>
                <p:nvPr/>
              </p:nvSpPr>
              <p:spPr bwMode="auto">
                <a:xfrm rot="-2279333">
                  <a:off x="749" y="3562"/>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1" y="106"/>
                      </a:moveTo>
                      <a:lnTo>
                        <a:pt x="9" y="97"/>
                      </a:lnTo>
                      <a:lnTo>
                        <a:pt x="5" y="89"/>
                      </a:lnTo>
                      <a:lnTo>
                        <a:pt x="3" y="79"/>
                      </a:lnTo>
                      <a:lnTo>
                        <a:pt x="2" y="70"/>
                      </a:lnTo>
                      <a:lnTo>
                        <a:pt x="2" y="60"/>
                      </a:lnTo>
                      <a:lnTo>
                        <a:pt x="4" y="49"/>
                      </a:lnTo>
                      <a:lnTo>
                        <a:pt x="9" y="40"/>
                      </a:lnTo>
                      <a:lnTo>
                        <a:pt x="14" y="31"/>
                      </a:lnTo>
                      <a:lnTo>
                        <a:pt x="22" y="19"/>
                      </a:lnTo>
                      <a:lnTo>
                        <a:pt x="32" y="13"/>
                      </a:lnTo>
                      <a:lnTo>
                        <a:pt x="43" y="9"/>
                      </a:lnTo>
                      <a:lnTo>
                        <a:pt x="56" y="9"/>
                      </a:lnTo>
                      <a:lnTo>
                        <a:pt x="68" y="13"/>
                      </a:lnTo>
                      <a:lnTo>
                        <a:pt x="80" y="18"/>
                      </a:lnTo>
                      <a:lnTo>
                        <a:pt x="92" y="25"/>
                      </a:lnTo>
                      <a:lnTo>
                        <a:pt x="101" y="33"/>
                      </a:lnTo>
                      <a:lnTo>
                        <a:pt x="103" y="33"/>
                      </a:lnTo>
                      <a:lnTo>
                        <a:pt x="106" y="33"/>
                      </a:lnTo>
                      <a:lnTo>
                        <a:pt x="107" y="31"/>
                      </a:lnTo>
                      <a:lnTo>
                        <a:pt x="107" y="30"/>
                      </a:lnTo>
                      <a:lnTo>
                        <a:pt x="99" y="19"/>
                      </a:lnTo>
                      <a:lnTo>
                        <a:pt x="88" y="11"/>
                      </a:lnTo>
                      <a:lnTo>
                        <a:pt x="78" y="6"/>
                      </a:lnTo>
                      <a:lnTo>
                        <a:pt x="67" y="1"/>
                      </a:lnTo>
                      <a:lnTo>
                        <a:pt x="55" y="0"/>
                      </a:lnTo>
                      <a:lnTo>
                        <a:pt x="42" y="2"/>
                      </a:lnTo>
                      <a:lnTo>
                        <a:pt x="31" y="7"/>
                      </a:lnTo>
                      <a:lnTo>
                        <a:pt x="19" y="15"/>
                      </a:lnTo>
                      <a:lnTo>
                        <a:pt x="12" y="22"/>
                      </a:lnTo>
                      <a:lnTo>
                        <a:pt x="8" y="30"/>
                      </a:lnTo>
                      <a:lnTo>
                        <a:pt x="4" y="39"/>
                      </a:lnTo>
                      <a:lnTo>
                        <a:pt x="1" y="49"/>
                      </a:lnTo>
                      <a:lnTo>
                        <a:pt x="0" y="64"/>
                      </a:lnTo>
                      <a:lnTo>
                        <a:pt x="1" y="78"/>
                      </a:lnTo>
                      <a:lnTo>
                        <a:pt x="5" y="92"/>
                      </a:lnTo>
                      <a:lnTo>
                        <a:pt x="1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5" name="Freeform 55"/>
                <p:cNvSpPr>
                  <a:spLocks/>
                </p:cNvSpPr>
                <p:nvPr/>
              </p:nvSpPr>
              <p:spPr bwMode="auto">
                <a:xfrm rot="-2279333">
                  <a:off x="893" y="3494"/>
                  <a:ext cx="44" cy="54"/>
                </a:xfrm>
                <a:custGeom>
                  <a:avLst/>
                  <a:gdLst>
                    <a:gd name="T0" fmla="*/ 0 w 89"/>
                    <a:gd name="T1" fmla="*/ 0 h 110"/>
                    <a:gd name="T2" fmla="*/ 0 w 89"/>
                    <a:gd name="T3" fmla="*/ 0 h 110"/>
                    <a:gd name="T4" fmla="*/ 0 w 89"/>
                    <a:gd name="T5" fmla="*/ 0 h 110"/>
                    <a:gd name="T6" fmla="*/ 0 w 89"/>
                    <a:gd name="T7" fmla="*/ 0 h 110"/>
                    <a:gd name="T8" fmla="*/ 0 w 89"/>
                    <a:gd name="T9" fmla="*/ 0 h 110"/>
                    <a:gd name="T10" fmla="*/ 0 w 89"/>
                    <a:gd name="T11" fmla="*/ 0 h 110"/>
                    <a:gd name="T12" fmla="*/ 0 w 89"/>
                    <a:gd name="T13" fmla="*/ 0 h 110"/>
                    <a:gd name="T14" fmla="*/ 0 w 89"/>
                    <a:gd name="T15" fmla="*/ 0 h 110"/>
                    <a:gd name="T16" fmla="*/ 0 w 89"/>
                    <a:gd name="T17" fmla="*/ 0 h 110"/>
                    <a:gd name="T18" fmla="*/ 0 w 89"/>
                    <a:gd name="T19" fmla="*/ 0 h 110"/>
                    <a:gd name="T20" fmla="*/ 0 w 89"/>
                    <a:gd name="T21" fmla="*/ 0 h 110"/>
                    <a:gd name="T22" fmla="*/ 0 w 89"/>
                    <a:gd name="T23" fmla="*/ 0 h 110"/>
                    <a:gd name="T24" fmla="*/ 0 w 89"/>
                    <a:gd name="T25" fmla="*/ 0 h 110"/>
                    <a:gd name="T26" fmla="*/ 0 w 89"/>
                    <a:gd name="T27" fmla="*/ 0 h 110"/>
                    <a:gd name="T28" fmla="*/ 0 w 89"/>
                    <a:gd name="T29" fmla="*/ 0 h 110"/>
                    <a:gd name="T30" fmla="*/ 0 w 89"/>
                    <a:gd name="T31" fmla="*/ 0 h 110"/>
                    <a:gd name="T32" fmla="*/ 0 w 89"/>
                    <a:gd name="T33" fmla="*/ 0 h 110"/>
                    <a:gd name="T34" fmla="*/ 0 w 89"/>
                    <a:gd name="T35" fmla="*/ 0 h 110"/>
                    <a:gd name="T36" fmla="*/ 0 w 89"/>
                    <a:gd name="T37" fmla="*/ 0 h 110"/>
                    <a:gd name="T38" fmla="*/ 0 w 89"/>
                    <a:gd name="T39" fmla="*/ 0 h 110"/>
                    <a:gd name="T40" fmla="*/ 0 w 89"/>
                    <a:gd name="T41" fmla="*/ 0 h 110"/>
                    <a:gd name="T42" fmla="*/ 0 w 89"/>
                    <a:gd name="T43" fmla="*/ 0 h 110"/>
                    <a:gd name="T44" fmla="*/ 0 w 89"/>
                    <a:gd name="T45" fmla="*/ 0 h 110"/>
                    <a:gd name="T46" fmla="*/ 0 w 89"/>
                    <a:gd name="T47" fmla="*/ 0 h 110"/>
                    <a:gd name="T48" fmla="*/ 0 w 89"/>
                    <a:gd name="T49" fmla="*/ 0 h 110"/>
                    <a:gd name="T50" fmla="*/ 0 w 89"/>
                    <a:gd name="T51" fmla="*/ 0 h 110"/>
                    <a:gd name="T52" fmla="*/ 0 w 89"/>
                    <a:gd name="T53" fmla="*/ 0 h 110"/>
                    <a:gd name="T54" fmla="*/ 0 w 89"/>
                    <a:gd name="T55" fmla="*/ 0 h 110"/>
                    <a:gd name="T56" fmla="*/ 0 w 89"/>
                    <a:gd name="T57" fmla="*/ 0 h 110"/>
                    <a:gd name="T58" fmla="*/ 0 w 89"/>
                    <a:gd name="T59" fmla="*/ 0 h 110"/>
                    <a:gd name="T60" fmla="*/ 0 w 89"/>
                    <a:gd name="T61" fmla="*/ 0 h 110"/>
                    <a:gd name="T62" fmla="*/ 0 w 89"/>
                    <a:gd name="T63" fmla="*/ 0 h 110"/>
                    <a:gd name="T64" fmla="*/ 0 w 89"/>
                    <a:gd name="T65" fmla="*/ 0 h 110"/>
                    <a:gd name="T66" fmla="*/ 0 w 89"/>
                    <a:gd name="T67" fmla="*/ 0 h 110"/>
                    <a:gd name="T68" fmla="*/ 0 w 89"/>
                    <a:gd name="T69" fmla="*/ 0 h 110"/>
                    <a:gd name="T70" fmla="*/ 0 w 89"/>
                    <a:gd name="T71" fmla="*/ 0 h 110"/>
                    <a:gd name="T72" fmla="*/ 0 w 89"/>
                    <a:gd name="T73" fmla="*/ 0 h 110"/>
                    <a:gd name="T74" fmla="*/ 0 w 89"/>
                    <a:gd name="T75" fmla="*/ 0 h 110"/>
                    <a:gd name="T76" fmla="*/ 0 w 89"/>
                    <a:gd name="T77" fmla="*/ 0 h 110"/>
                    <a:gd name="T78" fmla="*/ 0 w 89"/>
                    <a:gd name="T79" fmla="*/ 0 h 110"/>
                    <a:gd name="T80" fmla="*/ 0 w 89"/>
                    <a:gd name="T81" fmla="*/ 0 h 110"/>
                    <a:gd name="T82" fmla="*/ 0 w 89"/>
                    <a:gd name="T83" fmla="*/ 0 h 1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10"/>
                    <a:gd name="T128" fmla="*/ 89 w 89"/>
                    <a:gd name="T129" fmla="*/ 110 h 1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10">
                      <a:moveTo>
                        <a:pt x="15" y="1"/>
                      </a:moveTo>
                      <a:lnTo>
                        <a:pt x="25" y="4"/>
                      </a:lnTo>
                      <a:lnTo>
                        <a:pt x="35" y="7"/>
                      </a:lnTo>
                      <a:lnTo>
                        <a:pt x="44" y="13"/>
                      </a:lnTo>
                      <a:lnTo>
                        <a:pt x="51" y="20"/>
                      </a:lnTo>
                      <a:lnTo>
                        <a:pt x="56" y="28"/>
                      </a:lnTo>
                      <a:lnTo>
                        <a:pt x="59" y="37"/>
                      </a:lnTo>
                      <a:lnTo>
                        <a:pt x="59" y="48"/>
                      </a:lnTo>
                      <a:lnTo>
                        <a:pt x="55" y="59"/>
                      </a:lnTo>
                      <a:lnTo>
                        <a:pt x="52" y="65"/>
                      </a:lnTo>
                      <a:lnTo>
                        <a:pt x="47" y="69"/>
                      </a:lnTo>
                      <a:lnTo>
                        <a:pt x="43" y="74"/>
                      </a:lnTo>
                      <a:lnTo>
                        <a:pt x="37" y="76"/>
                      </a:lnTo>
                      <a:lnTo>
                        <a:pt x="31" y="79"/>
                      </a:lnTo>
                      <a:lnTo>
                        <a:pt x="24" y="80"/>
                      </a:lnTo>
                      <a:lnTo>
                        <a:pt x="17" y="80"/>
                      </a:lnTo>
                      <a:lnTo>
                        <a:pt x="10" y="79"/>
                      </a:lnTo>
                      <a:lnTo>
                        <a:pt x="7" y="79"/>
                      </a:lnTo>
                      <a:lnTo>
                        <a:pt x="2" y="82"/>
                      </a:lnTo>
                      <a:lnTo>
                        <a:pt x="0" y="86"/>
                      </a:lnTo>
                      <a:lnTo>
                        <a:pt x="0" y="89"/>
                      </a:lnTo>
                      <a:lnTo>
                        <a:pt x="9" y="102"/>
                      </a:lnTo>
                      <a:lnTo>
                        <a:pt x="20" y="107"/>
                      </a:lnTo>
                      <a:lnTo>
                        <a:pt x="32" y="110"/>
                      </a:lnTo>
                      <a:lnTo>
                        <a:pt x="45" y="106"/>
                      </a:lnTo>
                      <a:lnTo>
                        <a:pt x="58" y="101"/>
                      </a:lnTo>
                      <a:lnTo>
                        <a:pt x="69" y="92"/>
                      </a:lnTo>
                      <a:lnTo>
                        <a:pt x="78" y="81"/>
                      </a:lnTo>
                      <a:lnTo>
                        <a:pt x="85" y="69"/>
                      </a:lnTo>
                      <a:lnTo>
                        <a:pt x="89" y="54"/>
                      </a:lnTo>
                      <a:lnTo>
                        <a:pt x="86" y="42"/>
                      </a:lnTo>
                      <a:lnTo>
                        <a:pt x="79" y="30"/>
                      </a:lnTo>
                      <a:lnTo>
                        <a:pt x="69" y="20"/>
                      </a:lnTo>
                      <a:lnTo>
                        <a:pt x="56" y="12"/>
                      </a:lnTo>
                      <a:lnTo>
                        <a:pt x="44" y="5"/>
                      </a:lnTo>
                      <a:lnTo>
                        <a:pt x="29" y="1"/>
                      </a:lnTo>
                      <a:lnTo>
                        <a:pt x="16" y="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6" name="Freeform 56"/>
                <p:cNvSpPr>
                  <a:spLocks/>
                </p:cNvSpPr>
                <p:nvPr/>
              </p:nvSpPr>
              <p:spPr bwMode="auto">
                <a:xfrm rot="-2279333">
                  <a:off x="877" y="3493"/>
                  <a:ext cx="54" cy="53"/>
                </a:xfrm>
                <a:custGeom>
                  <a:avLst/>
                  <a:gdLst>
                    <a:gd name="T0" fmla="*/ 1 w 107"/>
                    <a:gd name="T1" fmla="*/ 1 h 106"/>
                    <a:gd name="T2" fmla="*/ 1 w 107"/>
                    <a:gd name="T3" fmla="*/ 1 h 106"/>
                    <a:gd name="T4" fmla="*/ 1 w 107"/>
                    <a:gd name="T5" fmla="*/ 1 h 106"/>
                    <a:gd name="T6" fmla="*/ 1 w 107"/>
                    <a:gd name="T7" fmla="*/ 1 h 106"/>
                    <a:gd name="T8" fmla="*/ 1 w 107"/>
                    <a:gd name="T9" fmla="*/ 1 h 106"/>
                    <a:gd name="T10" fmla="*/ 1 w 107"/>
                    <a:gd name="T11" fmla="*/ 1 h 106"/>
                    <a:gd name="T12" fmla="*/ 1 w 107"/>
                    <a:gd name="T13" fmla="*/ 1 h 106"/>
                    <a:gd name="T14" fmla="*/ 1 w 107"/>
                    <a:gd name="T15" fmla="*/ 1 h 106"/>
                    <a:gd name="T16" fmla="*/ 1 w 107"/>
                    <a:gd name="T17" fmla="*/ 1 h 106"/>
                    <a:gd name="T18" fmla="*/ 1 w 107"/>
                    <a:gd name="T19" fmla="*/ 1 h 106"/>
                    <a:gd name="T20" fmla="*/ 1 w 107"/>
                    <a:gd name="T21" fmla="*/ 1 h 106"/>
                    <a:gd name="T22" fmla="*/ 1 w 107"/>
                    <a:gd name="T23" fmla="*/ 1 h 106"/>
                    <a:gd name="T24" fmla="*/ 1 w 107"/>
                    <a:gd name="T25" fmla="*/ 1 h 106"/>
                    <a:gd name="T26" fmla="*/ 1 w 107"/>
                    <a:gd name="T27" fmla="*/ 1 h 106"/>
                    <a:gd name="T28" fmla="*/ 1 w 107"/>
                    <a:gd name="T29" fmla="*/ 1 h 106"/>
                    <a:gd name="T30" fmla="*/ 1 w 107"/>
                    <a:gd name="T31" fmla="*/ 1 h 106"/>
                    <a:gd name="T32" fmla="*/ 1 w 107"/>
                    <a:gd name="T33" fmla="*/ 1 h 106"/>
                    <a:gd name="T34" fmla="*/ 1 w 107"/>
                    <a:gd name="T35" fmla="*/ 1 h 106"/>
                    <a:gd name="T36" fmla="*/ 1 w 107"/>
                    <a:gd name="T37" fmla="*/ 1 h 106"/>
                    <a:gd name="T38" fmla="*/ 1 w 107"/>
                    <a:gd name="T39" fmla="*/ 1 h 106"/>
                    <a:gd name="T40" fmla="*/ 1 w 107"/>
                    <a:gd name="T41" fmla="*/ 1 h 106"/>
                    <a:gd name="T42" fmla="*/ 1 w 107"/>
                    <a:gd name="T43" fmla="*/ 1 h 106"/>
                    <a:gd name="T44" fmla="*/ 1 w 107"/>
                    <a:gd name="T45" fmla="*/ 1 h 106"/>
                    <a:gd name="T46" fmla="*/ 1 w 107"/>
                    <a:gd name="T47" fmla="*/ 1 h 106"/>
                    <a:gd name="T48" fmla="*/ 1 w 107"/>
                    <a:gd name="T49" fmla="*/ 1 h 106"/>
                    <a:gd name="T50" fmla="*/ 1 w 107"/>
                    <a:gd name="T51" fmla="*/ 0 h 106"/>
                    <a:gd name="T52" fmla="*/ 1 w 107"/>
                    <a:gd name="T53" fmla="*/ 1 h 106"/>
                    <a:gd name="T54" fmla="*/ 1 w 107"/>
                    <a:gd name="T55" fmla="*/ 1 h 106"/>
                    <a:gd name="T56" fmla="*/ 1 w 107"/>
                    <a:gd name="T57" fmla="*/ 1 h 106"/>
                    <a:gd name="T58" fmla="*/ 1 w 107"/>
                    <a:gd name="T59" fmla="*/ 1 h 106"/>
                    <a:gd name="T60" fmla="*/ 1 w 107"/>
                    <a:gd name="T61" fmla="*/ 1 h 106"/>
                    <a:gd name="T62" fmla="*/ 1 w 107"/>
                    <a:gd name="T63" fmla="*/ 1 h 106"/>
                    <a:gd name="T64" fmla="*/ 1 w 107"/>
                    <a:gd name="T65" fmla="*/ 1 h 106"/>
                    <a:gd name="T66" fmla="*/ 0 w 107"/>
                    <a:gd name="T67" fmla="*/ 1 h 106"/>
                    <a:gd name="T68" fmla="*/ 1 w 107"/>
                    <a:gd name="T69" fmla="*/ 1 h 106"/>
                    <a:gd name="T70" fmla="*/ 1 w 107"/>
                    <a:gd name="T71" fmla="*/ 1 h 106"/>
                    <a:gd name="T72" fmla="*/ 1 w 107"/>
                    <a:gd name="T73" fmla="*/ 1 h 106"/>
                    <a:gd name="T74" fmla="*/ 1 w 107"/>
                    <a:gd name="T75" fmla="*/ 1 h 106"/>
                    <a:gd name="T76" fmla="*/ 1 w 107"/>
                    <a:gd name="T77" fmla="*/ 1 h 106"/>
                    <a:gd name="T78" fmla="*/ 1 w 107"/>
                    <a:gd name="T79" fmla="*/ 1 h 106"/>
                    <a:gd name="T80" fmla="*/ 1 w 107"/>
                    <a:gd name="T81" fmla="*/ 1 h 106"/>
                    <a:gd name="T82" fmla="*/ 1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6"/>
                      </a:lnTo>
                      <a:lnTo>
                        <a:pt x="7" y="88"/>
                      </a:lnTo>
                      <a:lnTo>
                        <a:pt x="4" y="79"/>
                      </a:lnTo>
                      <a:lnTo>
                        <a:pt x="2" y="70"/>
                      </a:lnTo>
                      <a:lnTo>
                        <a:pt x="2" y="60"/>
                      </a:lnTo>
                      <a:lnTo>
                        <a:pt x="6" y="49"/>
                      </a:lnTo>
                      <a:lnTo>
                        <a:pt x="9" y="40"/>
                      </a:lnTo>
                      <a:lnTo>
                        <a:pt x="14" y="31"/>
                      </a:lnTo>
                      <a:lnTo>
                        <a:pt x="22" y="19"/>
                      </a:lnTo>
                      <a:lnTo>
                        <a:pt x="32" y="12"/>
                      </a:lnTo>
                      <a:lnTo>
                        <a:pt x="44" y="9"/>
                      </a:lnTo>
                      <a:lnTo>
                        <a:pt x="56" y="9"/>
                      </a:lnTo>
                      <a:lnTo>
                        <a:pt x="69" y="12"/>
                      </a:lnTo>
                      <a:lnTo>
                        <a:pt x="82" y="18"/>
                      </a:lnTo>
                      <a:lnTo>
                        <a:pt x="92" y="25"/>
                      </a:lnTo>
                      <a:lnTo>
                        <a:pt x="102" y="33"/>
                      </a:lnTo>
                      <a:lnTo>
                        <a:pt x="103" y="34"/>
                      </a:lnTo>
                      <a:lnTo>
                        <a:pt x="106" y="33"/>
                      </a:lnTo>
                      <a:lnTo>
                        <a:pt x="107" y="32"/>
                      </a:lnTo>
                      <a:lnTo>
                        <a:pt x="107" y="30"/>
                      </a:lnTo>
                      <a:lnTo>
                        <a:pt x="99" y="19"/>
                      </a:lnTo>
                      <a:lnTo>
                        <a:pt x="89" y="11"/>
                      </a:lnTo>
                      <a:lnTo>
                        <a:pt x="78" y="5"/>
                      </a:lnTo>
                      <a:lnTo>
                        <a:pt x="67" y="1"/>
                      </a:lnTo>
                      <a:lnTo>
                        <a:pt x="55" y="0"/>
                      </a:lnTo>
                      <a:lnTo>
                        <a:pt x="42" y="2"/>
                      </a:lnTo>
                      <a:lnTo>
                        <a:pt x="31" y="7"/>
                      </a:lnTo>
                      <a:lnTo>
                        <a:pt x="21" y="15"/>
                      </a:lnTo>
                      <a:lnTo>
                        <a:pt x="14" y="23"/>
                      </a:lnTo>
                      <a:lnTo>
                        <a:pt x="9" y="31"/>
                      </a:lnTo>
                      <a:lnTo>
                        <a:pt x="6" y="40"/>
                      </a:lnTo>
                      <a:lnTo>
                        <a:pt x="2" y="49"/>
                      </a:lnTo>
                      <a:lnTo>
                        <a:pt x="0" y="64"/>
                      </a:lnTo>
                      <a:lnTo>
                        <a:pt x="2" y="78"/>
                      </a:lnTo>
                      <a:lnTo>
                        <a:pt x="7" y="92"/>
                      </a:lnTo>
                      <a:lnTo>
                        <a:pt x="11"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7" name="Freeform 57"/>
                <p:cNvSpPr>
                  <a:spLocks/>
                </p:cNvSpPr>
                <p:nvPr/>
              </p:nvSpPr>
              <p:spPr bwMode="auto">
                <a:xfrm rot="-2279333">
                  <a:off x="952" y="3459"/>
                  <a:ext cx="44" cy="54"/>
                </a:xfrm>
                <a:custGeom>
                  <a:avLst/>
                  <a:gdLst>
                    <a:gd name="T0" fmla="*/ 0 w 89"/>
                    <a:gd name="T1" fmla="*/ 0 h 108"/>
                    <a:gd name="T2" fmla="*/ 0 w 89"/>
                    <a:gd name="T3" fmla="*/ 1 h 108"/>
                    <a:gd name="T4" fmla="*/ 0 w 89"/>
                    <a:gd name="T5" fmla="*/ 1 h 108"/>
                    <a:gd name="T6" fmla="*/ 0 w 89"/>
                    <a:gd name="T7" fmla="*/ 1 h 108"/>
                    <a:gd name="T8" fmla="*/ 0 w 89"/>
                    <a:gd name="T9" fmla="*/ 1 h 108"/>
                    <a:gd name="T10" fmla="*/ 0 w 89"/>
                    <a:gd name="T11" fmla="*/ 1 h 108"/>
                    <a:gd name="T12" fmla="*/ 0 w 89"/>
                    <a:gd name="T13" fmla="*/ 1 h 108"/>
                    <a:gd name="T14" fmla="*/ 0 w 89"/>
                    <a:gd name="T15" fmla="*/ 1 h 108"/>
                    <a:gd name="T16" fmla="*/ 0 w 89"/>
                    <a:gd name="T17" fmla="*/ 1 h 108"/>
                    <a:gd name="T18" fmla="*/ 0 w 89"/>
                    <a:gd name="T19" fmla="*/ 1 h 108"/>
                    <a:gd name="T20" fmla="*/ 0 w 89"/>
                    <a:gd name="T21" fmla="*/ 1 h 108"/>
                    <a:gd name="T22" fmla="*/ 0 w 89"/>
                    <a:gd name="T23" fmla="*/ 1 h 108"/>
                    <a:gd name="T24" fmla="*/ 0 w 89"/>
                    <a:gd name="T25" fmla="*/ 1 h 108"/>
                    <a:gd name="T26" fmla="*/ 0 w 89"/>
                    <a:gd name="T27" fmla="*/ 1 h 108"/>
                    <a:gd name="T28" fmla="*/ 0 w 89"/>
                    <a:gd name="T29" fmla="*/ 1 h 108"/>
                    <a:gd name="T30" fmla="*/ 0 w 89"/>
                    <a:gd name="T31" fmla="*/ 1 h 108"/>
                    <a:gd name="T32" fmla="*/ 0 w 89"/>
                    <a:gd name="T33" fmla="*/ 1 h 108"/>
                    <a:gd name="T34" fmla="*/ 0 w 89"/>
                    <a:gd name="T35" fmla="*/ 1 h 108"/>
                    <a:gd name="T36" fmla="*/ 0 w 89"/>
                    <a:gd name="T37" fmla="*/ 1 h 108"/>
                    <a:gd name="T38" fmla="*/ 0 w 89"/>
                    <a:gd name="T39" fmla="*/ 1 h 108"/>
                    <a:gd name="T40" fmla="*/ 0 w 89"/>
                    <a:gd name="T41" fmla="*/ 1 h 108"/>
                    <a:gd name="T42" fmla="*/ 0 w 89"/>
                    <a:gd name="T43" fmla="*/ 1 h 108"/>
                    <a:gd name="T44" fmla="*/ 0 w 89"/>
                    <a:gd name="T45" fmla="*/ 1 h 108"/>
                    <a:gd name="T46" fmla="*/ 0 w 89"/>
                    <a:gd name="T47" fmla="*/ 1 h 108"/>
                    <a:gd name="T48" fmla="*/ 0 w 89"/>
                    <a:gd name="T49" fmla="*/ 1 h 108"/>
                    <a:gd name="T50" fmla="*/ 0 w 89"/>
                    <a:gd name="T51" fmla="*/ 1 h 108"/>
                    <a:gd name="T52" fmla="*/ 0 w 89"/>
                    <a:gd name="T53" fmla="*/ 1 h 108"/>
                    <a:gd name="T54" fmla="*/ 0 w 89"/>
                    <a:gd name="T55" fmla="*/ 1 h 108"/>
                    <a:gd name="T56" fmla="*/ 0 w 89"/>
                    <a:gd name="T57" fmla="*/ 1 h 108"/>
                    <a:gd name="T58" fmla="*/ 0 w 89"/>
                    <a:gd name="T59" fmla="*/ 1 h 108"/>
                    <a:gd name="T60" fmla="*/ 0 w 89"/>
                    <a:gd name="T61" fmla="*/ 1 h 108"/>
                    <a:gd name="T62" fmla="*/ 0 w 89"/>
                    <a:gd name="T63" fmla="*/ 1 h 108"/>
                    <a:gd name="T64" fmla="*/ 0 w 89"/>
                    <a:gd name="T65" fmla="*/ 1 h 108"/>
                    <a:gd name="T66" fmla="*/ 0 w 89"/>
                    <a:gd name="T67" fmla="*/ 1 h 108"/>
                    <a:gd name="T68" fmla="*/ 0 w 89"/>
                    <a:gd name="T69" fmla="*/ 1 h 108"/>
                    <a:gd name="T70" fmla="*/ 0 w 89"/>
                    <a:gd name="T71" fmla="*/ 1 h 108"/>
                    <a:gd name="T72" fmla="*/ 0 w 89"/>
                    <a:gd name="T73" fmla="*/ 0 h 108"/>
                    <a:gd name="T74" fmla="*/ 0 w 89"/>
                    <a:gd name="T75" fmla="*/ 0 h 108"/>
                    <a:gd name="T76" fmla="*/ 0 w 89"/>
                    <a:gd name="T77" fmla="*/ 0 h 108"/>
                    <a:gd name="T78" fmla="*/ 0 w 89"/>
                    <a:gd name="T79" fmla="*/ 0 h 108"/>
                    <a:gd name="T80" fmla="*/ 0 w 89"/>
                    <a:gd name="T81" fmla="*/ 0 h 108"/>
                    <a:gd name="T82" fmla="*/ 0 w 89"/>
                    <a:gd name="T83" fmla="*/ 0 h 1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08"/>
                    <a:gd name="T128" fmla="*/ 89 w 89"/>
                    <a:gd name="T129" fmla="*/ 108 h 1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08">
                      <a:moveTo>
                        <a:pt x="16" y="0"/>
                      </a:moveTo>
                      <a:lnTo>
                        <a:pt x="27" y="2"/>
                      </a:lnTo>
                      <a:lnTo>
                        <a:pt x="36" y="5"/>
                      </a:lnTo>
                      <a:lnTo>
                        <a:pt x="44" y="11"/>
                      </a:lnTo>
                      <a:lnTo>
                        <a:pt x="52" y="18"/>
                      </a:lnTo>
                      <a:lnTo>
                        <a:pt x="57" y="27"/>
                      </a:lnTo>
                      <a:lnTo>
                        <a:pt x="60" y="37"/>
                      </a:lnTo>
                      <a:lnTo>
                        <a:pt x="60" y="47"/>
                      </a:lnTo>
                      <a:lnTo>
                        <a:pt x="57" y="57"/>
                      </a:lnTo>
                      <a:lnTo>
                        <a:pt x="53" y="63"/>
                      </a:lnTo>
                      <a:lnTo>
                        <a:pt x="48" y="69"/>
                      </a:lnTo>
                      <a:lnTo>
                        <a:pt x="43" y="72"/>
                      </a:lnTo>
                      <a:lnTo>
                        <a:pt x="37" y="76"/>
                      </a:lnTo>
                      <a:lnTo>
                        <a:pt x="31" y="77"/>
                      </a:lnTo>
                      <a:lnTo>
                        <a:pt x="24" y="78"/>
                      </a:lnTo>
                      <a:lnTo>
                        <a:pt x="17" y="78"/>
                      </a:lnTo>
                      <a:lnTo>
                        <a:pt x="10" y="77"/>
                      </a:lnTo>
                      <a:lnTo>
                        <a:pt x="7" y="77"/>
                      </a:lnTo>
                      <a:lnTo>
                        <a:pt x="4" y="80"/>
                      </a:lnTo>
                      <a:lnTo>
                        <a:pt x="0" y="84"/>
                      </a:lnTo>
                      <a:lnTo>
                        <a:pt x="0" y="87"/>
                      </a:lnTo>
                      <a:lnTo>
                        <a:pt x="9" y="100"/>
                      </a:lnTo>
                      <a:lnTo>
                        <a:pt x="20" y="106"/>
                      </a:lnTo>
                      <a:lnTo>
                        <a:pt x="32" y="108"/>
                      </a:lnTo>
                      <a:lnTo>
                        <a:pt x="45" y="106"/>
                      </a:lnTo>
                      <a:lnTo>
                        <a:pt x="58" y="100"/>
                      </a:lnTo>
                      <a:lnTo>
                        <a:pt x="69" y="91"/>
                      </a:lnTo>
                      <a:lnTo>
                        <a:pt x="78" y="80"/>
                      </a:lnTo>
                      <a:lnTo>
                        <a:pt x="85" y="69"/>
                      </a:lnTo>
                      <a:lnTo>
                        <a:pt x="89" y="54"/>
                      </a:lnTo>
                      <a:lnTo>
                        <a:pt x="86" y="40"/>
                      </a:lnTo>
                      <a:lnTo>
                        <a:pt x="80" y="29"/>
                      </a:lnTo>
                      <a:lnTo>
                        <a:pt x="70" y="18"/>
                      </a:lnTo>
                      <a:lnTo>
                        <a:pt x="58" y="10"/>
                      </a:lnTo>
                      <a:lnTo>
                        <a:pt x="44" y="4"/>
                      </a:lnTo>
                      <a:lnTo>
                        <a:pt x="30" y="1"/>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8" name="Freeform 58"/>
                <p:cNvSpPr>
                  <a:spLocks/>
                </p:cNvSpPr>
                <p:nvPr/>
              </p:nvSpPr>
              <p:spPr bwMode="auto">
                <a:xfrm rot="-2279333">
                  <a:off x="939" y="3458"/>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7"/>
                      </a:lnTo>
                      <a:lnTo>
                        <a:pt x="6" y="88"/>
                      </a:lnTo>
                      <a:lnTo>
                        <a:pt x="4" y="80"/>
                      </a:lnTo>
                      <a:lnTo>
                        <a:pt x="2" y="70"/>
                      </a:lnTo>
                      <a:lnTo>
                        <a:pt x="2" y="60"/>
                      </a:lnTo>
                      <a:lnTo>
                        <a:pt x="5" y="50"/>
                      </a:lnTo>
                      <a:lnTo>
                        <a:pt x="9" y="40"/>
                      </a:lnTo>
                      <a:lnTo>
                        <a:pt x="14" y="31"/>
                      </a:lnTo>
                      <a:lnTo>
                        <a:pt x="22" y="20"/>
                      </a:lnTo>
                      <a:lnTo>
                        <a:pt x="32" y="12"/>
                      </a:lnTo>
                      <a:lnTo>
                        <a:pt x="44" y="8"/>
                      </a:lnTo>
                      <a:lnTo>
                        <a:pt x="55" y="9"/>
                      </a:lnTo>
                      <a:lnTo>
                        <a:pt x="68" y="13"/>
                      </a:lnTo>
                      <a:lnTo>
                        <a:pt x="81" y="17"/>
                      </a:lnTo>
                      <a:lnTo>
                        <a:pt x="91" y="25"/>
                      </a:lnTo>
                      <a:lnTo>
                        <a:pt x="101" y="33"/>
                      </a:lnTo>
                      <a:lnTo>
                        <a:pt x="104" y="33"/>
                      </a:lnTo>
                      <a:lnTo>
                        <a:pt x="106" y="32"/>
                      </a:lnTo>
                      <a:lnTo>
                        <a:pt x="107" y="31"/>
                      </a:lnTo>
                      <a:lnTo>
                        <a:pt x="107" y="30"/>
                      </a:lnTo>
                      <a:lnTo>
                        <a:pt x="99" y="20"/>
                      </a:lnTo>
                      <a:lnTo>
                        <a:pt x="89" y="12"/>
                      </a:lnTo>
                      <a:lnTo>
                        <a:pt x="77" y="6"/>
                      </a:lnTo>
                      <a:lnTo>
                        <a:pt x="66" y="1"/>
                      </a:lnTo>
                      <a:lnTo>
                        <a:pt x="54" y="0"/>
                      </a:lnTo>
                      <a:lnTo>
                        <a:pt x="42" y="1"/>
                      </a:lnTo>
                      <a:lnTo>
                        <a:pt x="30" y="6"/>
                      </a:lnTo>
                      <a:lnTo>
                        <a:pt x="20" y="14"/>
                      </a:lnTo>
                      <a:lnTo>
                        <a:pt x="13" y="22"/>
                      </a:lnTo>
                      <a:lnTo>
                        <a:pt x="8" y="30"/>
                      </a:lnTo>
                      <a:lnTo>
                        <a:pt x="5" y="39"/>
                      </a:lnTo>
                      <a:lnTo>
                        <a:pt x="1" y="50"/>
                      </a:lnTo>
                      <a:lnTo>
                        <a:pt x="0" y="65"/>
                      </a:lnTo>
                      <a:lnTo>
                        <a:pt x="1" y="78"/>
                      </a:lnTo>
                      <a:lnTo>
                        <a:pt x="6" y="92"/>
                      </a:lnTo>
                      <a:lnTo>
                        <a:pt x="10"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9" name="Freeform 59"/>
                <p:cNvSpPr>
                  <a:spLocks/>
                </p:cNvSpPr>
                <p:nvPr/>
              </p:nvSpPr>
              <p:spPr bwMode="auto">
                <a:xfrm rot="-2279333">
                  <a:off x="611" y="3604"/>
                  <a:ext cx="55" cy="104"/>
                </a:xfrm>
                <a:custGeom>
                  <a:avLst/>
                  <a:gdLst>
                    <a:gd name="T0" fmla="*/ 0 w 111"/>
                    <a:gd name="T1" fmla="*/ 1 h 208"/>
                    <a:gd name="T2" fmla="*/ 0 w 111"/>
                    <a:gd name="T3" fmla="*/ 1 h 208"/>
                    <a:gd name="T4" fmla="*/ 0 w 111"/>
                    <a:gd name="T5" fmla="*/ 1 h 208"/>
                    <a:gd name="T6" fmla="*/ 0 w 111"/>
                    <a:gd name="T7" fmla="*/ 1 h 208"/>
                    <a:gd name="T8" fmla="*/ 0 w 111"/>
                    <a:gd name="T9" fmla="*/ 1 h 208"/>
                    <a:gd name="T10" fmla="*/ 0 w 111"/>
                    <a:gd name="T11" fmla="*/ 1 h 208"/>
                    <a:gd name="T12" fmla="*/ 0 w 111"/>
                    <a:gd name="T13" fmla="*/ 1 h 208"/>
                    <a:gd name="T14" fmla="*/ 0 w 111"/>
                    <a:gd name="T15" fmla="*/ 1 h 208"/>
                    <a:gd name="T16" fmla="*/ 0 w 111"/>
                    <a:gd name="T17" fmla="*/ 1 h 208"/>
                    <a:gd name="T18" fmla="*/ 0 w 111"/>
                    <a:gd name="T19" fmla="*/ 1 h 208"/>
                    <a:gd name="T20" fmla="*/ 0 w 111"/>
                    <a:gd name="T21" fmla="*/ 1 h 208"/>
                    <a:gd name="T22" fmla="*/ 0 w 111"/>
                    <a:gd name="T23" fmla="*/ 1 h 208"/>
                    <a:gd name="T24" fmla="*/ 0 w 111"/>
                    <a:gd name="T25" fmla="*/ 1 h 208"/>
                    <a:gd name="T26" fmla="*/ 0 w 111"/>
                    <a:gd name="T27" fmla="*/ 1 h 208"/>
                    <a:gd name="T28" fmla="*/ 0 w 111"/>
                    <a:gd name="T29" fmla="*/ 1 h 208"/>
                    <a:gd name="T30" fmla="*/ 0 w 111"/>
                    <a:gd name="T31" fmla="*/ 1 h 208"/>
                    <a:gd name="T32" fmla="*/ 0 w 111"/>
                    <a:gd name="T33" fmla="*/ 1 h 208"/>
                    <a:gd name="T34" fmla="*/ 0 w 111"/>
                    <a:gd name="T35" fmla="*/ 1 h 208"/>
                    <a:gd name="T36" fmla="*/ 0 w 111"/>
                    <a:gd name="T37" fmla="*/ 1 h 208"/>
                    <a:gd name="T38" fmla="*/ 0 w 111"/>
                    <a:gd name="T39" fmla="*/ 1 h 208"/>
                    <a:gd name="T40" fmla="*/ 0 w 111"/>
                    <a:gd name="T41" fmla="*/ 1 h 208"/>
                    <a:gd name="T42" fmla="*/ 0 w 111"/>
                    <a:gd name="T43" fmla="*/ 1 h 208"/>
                    <a:gd name="T44" fmla="*/ 0 w 111"/>
                    <a:gd name="T45" fmla="*/ 1 h 208"/>
                    <a:gd name="T46" fmla="*/ 0 w 111"/>
                    <a:gd name="T47" fmla="*/ 1 h 208"/>
                    <a:gd name="T48" fmla="*/ 0 w 111"/>
                    <a:gd name="T49" fmla="*/ 1 h 208"/>
                    <a:gd name="T50" fmla="*/ 0 w 111"/>
                    <a:gd name="T51" fmla="*/ 1 h 208"/>
                    <a:gd name="T52" fmla="*/ 0 w 111"/>
                    <a:gd name="T53" fmla="*/ 1 h 208"/>
                    <a:gd name="T54" fmla="*/ 0 w 111"/>
                    <a:gd name="T55" fmla="*/ 1 h 208"/>
                    <a:gd name="T56" fmla="*/ 0 w 111"/>
                    <a:gd name="T57" fmla="*/ 1 h 208"/>
                    <a:gd name="T58" fmla="*/ 0 w 111"/>
                    <a:gd name="T59" fmla="*/ 1 h 208"/>
                    <a:gd name="T60" fmla="*/ 0 w 111"/>
                    <a:gd name="T61" fmla="*/ 1 h 208"/>
                    <a:gd name="T62" fmla="*/ 0 w 111"/>
                    <a:gd name="T63" fmla="*/ 1 h 208"/>
                    <a:gd name="T64" fmla="*/ 0 w 111"/>
                    <a:gd name="T65" fmla="*/ 1 h 208"/>
                    <a:gd name="T66" fmla="*/ 0 w 111"/>
                    <a:gd name="T67" fmla="*/ 1 h 208"/>
                    <a:gd name="T68" fmla="*/ 0 w 111"/>
                    <a:gd name="T69" fmla="*/ 1 h 208"/>
                    <a:gd name="T70" fmla="*/ 0 w 111"/>
                    <a:gd name="T71" fmla="*/ 0 h 208"/>
                    <a:gd name="T72" fmla="*/ 0 w 111"/>
                    <a:gd name="T73" fmla="*/ 0 h 208"/>
                    <a:gd name="T74" fmla="*/ 0 w 111"/>
                    <a:gd name="T75" fmla="*/ 0 h 208"/>
                    <a:gd name="T76" fmla="*/ 0 w 111"/>
                    <a:gd name="T77" fmla="*/ 0 h 208"/>
                    <a:gd name="T78" fmla="*/ 0 w 111"/>
                    <a:gd name="T79" fmla="*/ 1 h 208"/>
                    <a:gd name="T80" fmla="*/ 0 w 111"/>
                    <a:gd name="T81" fmla="*/ 1 h 208"/>
                    <a:gd name="T82" fmla="*/ 0 w 111"/>
                    <a:gd name="T83" fmla="*/ 1 h 2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1"/>
                    <a:gd name="T127" fmla="*/ 0 h 208"/>
                    <a:gd name="T128" fmla="*/ 111 w 111"/>
                    <a:gd name="T129" fmla="*/ 208 h 2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1" h="208">
                      <a:moveTo>
                        <a:pt x="0" y="1"/>
                      </a:moveTo>
                      <a:lnTo>
                        <a:pt x="15" y="4"/>
                      </a:lnTo>
                      <a:lnTo>
                        <a:pt x="32" y="8"/>
                      </a:lnTo>
                      <a:lnTo>
                        <a:pt x="51" y="14"/>
                      </a:lnTo>
                      <a:lnTo>
                        <a:pt x="67" y="23"/>
                      </a:lnTo>
                      <a:lnTo>
                        <a:pt x="81" y="34"/>
                      </a:lnTo>
                      <a:lnTo>
                        <a:pt x="90" y="47"/>
                      </a:lnTo>
                      <a:lnTo>
                        <a:pt x="93" y="62"/>
                      </a:lnTo>
                      <a:lnTo>
                        <a:pt x="89" y="80"/>
                      </a:lnTo>
                      <a:lnTo>
                        <a:pt x="82" y="95"/>
                      </a:lnTo>
                      <a:lnTo>
                        <a:pt x="75" y="110"/>
                      </a:lnTo>
                      <a:lnTo>
                        <a:pt x="68" y="126"/>
                      </a:lnTo>
                      <a:lnTo>
                        <a:pt x="64" y="143"/>
                      </a:lnTo>
                      <a:lnTo>
                        <a:pt x="61" y="159"/>
                      </a:lnTo>
                      <a:lnTo>
                        <a:pt x="62" y="175"/>
                      </a:lnTo>
                      <a:lnTo>
                        <a:pt x="67" y="191"/>
                      </a:lnTo>
                      <a:lnTo>
                        <a:pt x="77" y="205"/>
                      </a:lnTo>
                      <a:lnTo>
                        <a:pt x="83" y="208"/>
                      </a:lnTo>
                      <a:lnTo>
                        <a:pt x="88" y="204"/>
                      </a:lnTo>
                      <a:lnTo>
                        <a:pt x="91" y="197"/>
                      </a:lnTo>
                      <a:lnTo>
                        <a:pt x="92" y="191"/>
                      </a:lnTo>
                      <a:lnTo>
                        <a:pt x="91" y="166"/>
                      </a:lnTo>
                      <a:lnTo>
                        <a:pt x="92" y="142"/>
                      </a:lnTo>
                      <a:lnTo>
                        <a:pt x="97" y="118"/>
                      </a:lnTo>
                      <a:lnTo>
                        <a:pt x="104" y="95"/>
                      </a:lnTo>
                      <a:lnTo>
                        <a:pt x="108" y="82"/>
                      </a:lnTo>
                      <a:lnTo>
                        <a:pt x="111" y="66"/>
                      </a:lnTo>
                      <a:lnTo>
                        <a:pt x="111" y="51"/>
                      </a:lnTo>
                      <a:lnTo>
                        <a:pt x="106" y="38"/>
                      </a:lnTo>
                      <a:lnTo>
                        <a:pt x="97" y="28"/>
                      </a:lnTo>
                      <a:lnTo>
                        <a:pt x="85" y="19"/>
                      </a:lnTo>
                      <a:lnTo>
                        <a:pt x="73" y="12"/>
                      </a:lnTo>
                      <a:lnTo>
                        <a:pt x="59" y="7"/>
                      </a:lnTo>
                      <a:lnTo>
                        <a:pt x="44" y="4"/>
                      </a:lnTo>
                      <a:lnTo>
                        <a:pt x="29" y="1"/>
                      </a:lnTo>
                      <a:lnTo>
                        <a:pt x="14"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0" name="Freeform 60"/>
                <p:cNvSpPr>
                  <a:spLocks/>
                </p:cNvSpPr>
                <p:nvPr/>
              </p:nvSpPr>
              <p:spPr bwMode="auto">
                <a:xfrm rot="-2279333">
                  <a:off x="631" y="3685"/>
                  <a:ext cx="51" cy="23"/>
                </a:xfrm>
                <a:custGeom>
                  <a:avLst/>
                  <a:gdLst>
                    <a:gd name="T0" fmla="*/ 0 w 101"/>
                    <a:gd name="T1" fmla="*/ 1 h 46"/>
                    <a:gd name="T2" fmla="*/ 1 w 101"/>
                    <a:gd name="T3" fmla="*/ 1 h 46"/>
                    <a:gd name="T4" fmla="*/ 1 w 101"/>
                    <a:gd name="T5" fmla="*/ 1 h 46"/>
                    <a:gd name="T6" fmla="*/ 1 w 101"/>
                    <a:gd name="T7" fmla="*/ 1 h 46"/>
                    <a:gd name="T8" fmla="*/ 1 w 101"/>
                    <a:gd name="T9" fmla="*/ 1 h 46"/>
                    <a:gd name="T10" fmla="*/ 1 w 101"/>
                    <a:gd name="T11" fmla="*/ 1 h 46"/>
                    <a:gd name="T12" fmla="*/ 1 w 101"/>
                    <a:gd name="T13" fmla="*/ 1 h 46"/>
                    <a:gd name="T14" fmla="*/ 1 w 101"/>
                    <a:gd name="T15" fmla="*/ 1 h 46"/>
                    <a:gd name="T16" fmla="*/ 1 w 101"/>
                    <a:gd name="T17" fmla="*/ 1 h 46"/>
                    <a:gd name="T18" fmla="*/ 1 w 101"/>
                    <a:gd name="T19" fmla="*/ 1 h 46"/>
                    <a:gd name="T20" fmla="*/ 1 w 101"/>
                    <a:gd name="T21" fmla="*/ 1 h 46"/>
                    <a:gd name="T22" fmla="*/ 1 w 101"/>
                    <a:gd name="T23" fmla="*/ 1 h 46"/>
                    <a:gd name="T24" fmla="*/ 1 w 101"/>
                    <a:gd name="T25" fmla="*/ 1 h 46"/>
                    <a:gd name="T26" fmla="*/ 1 w 101"/>
                    <a:gd name="T27" fmla="*/ 1 h 46"/>
                    <a:gd name="T28" fmla="*/ 1 w 101"/>
                    <a:gd name="T29" fmla="*/ 1 h 46"/>
                    <a:gd name="T30" fmla="*/ 1 w 101"/>
                    <a:gd name="T31" fmla="*/ 1 h 46"/>
                    <a:gd name="T32" fmla="*/ 1 w 101"/>
                    <a:gd name="T33" fmla="*/ 1 h 46"/>
                    <a:gd name="T34" fmla="*/ 1 w 101"/>
                    <a:gd name="T35" fmla="*/ 1 h 46"/>
                    <a:gd name="T36" fmla="*/ 1 w 101"/>
                    <a:gd name="T37" fmla="*/ 1 h 46"/>
                    <a:gd name="T38" fmla="*/ 1 w 101"/>
                    <a:gd name="T39" fmla="*/ 1 h 46"/>
                    <a:gd name="T40" fmla="*/ 1 w 101"/>
                    <a:gd name="T41" fmla="*/ 1 h 46"/>
                    <a:gd name="T42" fmla="*/ 1 w 101"/>
                    <a:gd name="T43" fmla="*/ 1 h 46"/>
                    <a:gd name="T44" fmla="*/ 1 w 101"/>
                    <a:gd name="T45" fmla="*/ 1 h 46"/>
                    <a:gd name="T46" fmla="*/ 1 w 101"/>
                    <a:gd name="T47" fmla="*/ 1 h 46"/>
                    <a:gd name="T48" fmla="*/ 1 w 101"/>
                    <a:gd name="T49" fmla="*/ 1 h 46"/>
                    <a:gd name="T50" fmla="*/ 1 w 101"/>
                    <a:gd name="T51" fmla="*/ 1 h 46"/>
                    <a:gd name="T52" fmla="*/ 1 w 101"/>
                    <a:gd name="T53" fmla="*/ 1 h 46"/>
                    <a:gd name="T54" fmla="*/ 1 w 101"/>
                    <a:gd name="T55" fmla="*/ 1 h 46"/>
                    <a:gd name="T56" fmla="*/ 1 w 101"/>
                    <a:gd name="T57" fmla="*/ 1 h 46"/>
                    <a:gd name="T58" fmla="*/ 1 w 101"/>
                    <a:gd name="T59" fmla="*/ 1 h 46"/>
                    <a:gd name="T60" fmla="*/ 1 w 101"/>
                    <a:gd name="T61" fmla="*/ 1 h 46"/>
                    <a:gd name="T62" fmla="*/ 1 w 101"/>
                    <a:gd name="T63" fmla="*/ 1 h 46"/>
                    <a:gd name="T64" fmla="*/ 1 w 101"/>
                    <a:gd name="T65" fmla="*/ 0 h 46"/>
                    <a:gd name="T66" fmla="*/ 1 w 101"/>
                    <a:gd name="T67" fmla="*/ 0 h 46"/>
                    <a:gd name="T68" fmla="*/ 1 w 101"/>
                    <a:gd name="T69" fmla="*/ 0 h 46"/>
                    <a:gd name="T70" fmla="*/ 0 w 101"/>
                    <a:gd name="T71" fmla="*/ 1 h 46"/>
                    <a:gd name="T72" fmla="*/ 0 w 101"/>
                    <a:gd name="T73" fmla="*/ 1 h 46"/>
                    <a:gd name="T74" fmla="*/ 0 w 101"/>
                    <a:gd name="T75" fmla="*/ 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1"/>
                    <a:gd name="T115" fmla="*/ 0 h 46"/>
                    <a:gd name="T116" fmla="*/ 101 w 101"/>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1" h="46">
                      <a:moveTo>
                        <a:pt x="0" y="1"/>
                      </a:moveTo>
                      <a:lnTo>
                        <a:pt x="6" y="13"/>
                      </a:lnTo>
                      <a:lnTo>
                        <a:pt x="12" y="22"/>
                      </a:lnTo>
                      <a:lnTo>
                        <a:pt x="20" y="30"/>
                      </a:lnTo>
                      <a:lnTo>
                        <a:pt x="32" y="37"/>
                      </a:lnTo>
                      <a:lnTo>
                        <a:pt x="38" y="39"/>
                      </a:lnTo>
                      <a:lnTo>
                        <a:pt x="45" y="42"/>
                      </a:lnTo>
                      <a:lnTo>
                        <a:pt x="52" y="44"/>
                      </a:lnTo>
                      <a:lnTo>
                        <a:pt x="59" y="45"/>
                      </a:lnTo>
                      <a:lnTo>
                        <a:pt x="65" y="46"/>
                      </a:lnTo>
                      <a:lnTo>
                        <a:pt x="73" y="46"/>
                      </a:lnTo>
                      <a:lnTo>
                        <a:pt x="79" y="45"/>
                      </a:lnTo>
                      <a:lnTo>
                        <a:pt x="86" y="43"/>
                      </a:lnTo>
                      <a:lnTo>
                        <a:pt x="92" y="38"/>
                      </a:lnTo>
                      <a:lnTo>
                        <a:pt x="98" y="32"/>
                      </a:lnTo>
                      <a:lnTo>
                        <a:pt x="101" y="25"/>
                      </a:lnTo>
                      <a:lnTo>
                        <a:pt x="98" y="18"/>
                      </a:lnTo>
                      <a:lnTo>
                        <a:pt x="92" y="16"/>
                      </a:lnTo>
                      <a:lnTo>
                        <a:pt x="87" y="15"/>
                      </a:lnTo>
                      <a:lnTo>
                        <a:pt x="80" y="15"/>
                      </a:lnTo>
                      <a:lnTo>
                        <a:pt x="75" y="15"/>
                      </a:lnTo>
                      <a:lnTo>
                        <a:pt x="69" y="16"/>
                      </a:lnTo>
                      <a:lnTo>
                        <a:pt x="63" y="17"/>
                      </a:lnTo>
                      <a:lnTo>
                        <a:pt x="57" y="17"/>
                      </a:lnTo>
                      <a:lnTo>
                        <a:pt x="52" y="18"/>
                      </a:lnTo>
                      <a:lnTo>
                        <a:pt x="45" y="18"/>
                      </a:lnTo>
                      <a:lnTo>
                        <a:pt x="38" y="17"/>
                      </a:lnTo>
                      <a:lnTo>
                        <a:pt x="31" y="16"/>
                      </a:lnTo>
                      <a:lnTo>
                        <a:pt x="24" y="14"/>
                      </a:lnTo>
                      <a:lnTo>
                        <a:pt x="18" y="12"/>
                      </a:lnTo>
                      <a:lnTo>
                        <a:pt x="12" y="9"/>
                      </a:lnTo>
                      <a:lnTo>
                        <a:pt x="7" y="5"/>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1" name="Freeform 61"/>
                <p:cNvSpPr>
                  <a:spLocks/>
                </p:cNvSpPr>
                <p:nvPr/>
              </p:nvSpPr>
              <p:spPr bwMode="auto">
                <a:xfrm rot="-2279333">
                  <a:off x="828" y="2799"/>
                  <a:ext cx="17" cy="139"/>
                </a:xfrm>
                <a:custGeom>
                  <a:avLst/>
                  <a:gdLst>
                    <a:gd name="T0" fmla="*/ 0 w 35"/>
                    <a:gd name="T1" fmla="*/ 1 h 276"/>
                    <a:gd name="T2" fmla="*/ 0 w 35"/>
                    <a:gd name="T3" fmla="*/ 1 h 276"/>
                    <a:gd name="T4" fmla="*/ 0 w 35"/>
                    <a:gd name="T5" fmla="*/ 1 h 276"/>
                    <a:gd name="T6" fmla="*/ 0 w 35"/>
                    <a:gd name="T7" fmla="*/ 1 h 276"/>
                    <a:gd name="T8" fmla="*/ 0 w 35"/>
                    <a:gd name="T9" fmla="*/ 1 h 276"/>
                    <a:gd name="T10" fmla="*/ 0 w 35"/>
                    <a:gd name="T11" fmla="*/ 1 h 276"/>
                    <a:gd name="T12" fmla="*/ 0 w 35"/>
                    <a:gd name="T13" fmla="*/ 1 h 276"/>
                    <a:gd name="T14" fmla="*/ 0 w 35"/>
                    <a:gd name="T15" fmla="*/ 1 h 276"/>
                    <a:gd name="T16" fmla="*/ 0 w 35"/>
                    <a:gd name="T17" fmla="*/ 1 h 276"/>
                    <a:gd name="T18" fmla="*/ 0 w 35"/>
                    <a:gd name="T19" fmla="*/ 1 h 276"/>
                    <a:gd name="T20" fmla="*/ 0 w 35"/>
                    <a:gd name="T21" fmla="*/ 1 h 276"/>
                    <a:gd name="T22" fmla="*/ 0 w 35"/>
                    <a:gd name="T23" fmla="*/ 1 h 276"/>
                    <a:gd name="T24" fmla="*/ 0 w 35"/>
                    <a:gd name="T25" fmla="*/ 1 h 276"/>
                    <a:gd name="T26" fmla="*/ 0 w 35"/>
                    <a:gd name="T27" fmla="*/ 1 h 276"/>
                    <a:gd name="T28" fmla="*/ 0 w 35"/>
                    <a:gd name="T29" fmla="*/ 1 h 276"/>
                    <a:gd name="T30" fmla="*/ 0 w 35"/>
                    <a:gd name="T31" fmla="*/ 1 h 276"/>
                    <a:gd name="T32" fmla="*/ 0 w 35"/>
                    <a:gd name="T33" fmla="*/ 0 h 276"/>
                    <a:gd name="T34" fmla="*/ 0 w 35"/>
                    <a:gd name="T35" fmla="*/ 1 h 276"/>
                    <a:gd name="T36" fmla="*/ 0 w 35"/>
                    <a:gd name="T37" fmla="*/ 1 h 276"/>
                    <a:gd name="T38" fmla="*/ 0 w 35"/>
                    <a:gd name="T39" fmla="*/ 1 h 276"/>
                    <a:gd name="T40" fmla="*/ 0 w 35"/>
                    <a:gd name="T41" fmla="*/ 1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276"/>
                    <a:gd name="T65" fmla="*/ 35 w 35"/>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276">
                      <a:moveTo>
                        <a:pt x="13" y="138"/>
                      </a:moveTo>
                      <a:lnTo>
                        <a:pt x="19" y="171"/>
                      </a:lnTo>
                      <a:lnTo>
                        <a:pt x="25" y="207"/>
                      </a:lnTo>
                      <a:lnTo>
                        <a:pt x="30" y="242"/>
                      </a:lnTo>
                      <a:lnTo>
                        <a:pt x="29" y="275"/>
                      </a:lnTo>
                      <a:lnTo>
                        <a:pt x="29" y="276"/>
                      </a:lnTo>
                      <a:lnTo>
                        <a:pt x="30" y="276"/>
                      </a:lnTo>
                      <a:lnTo>
                        <a:pt x="31" y="275"/>
                      </a:lnTo>
                      <a:lnTo>
                        <a:pt x="32" y="274"/>
                      </a:lnTo>
                      <a:lnTo>
                        <a:pt x="35" y="244"/>
                      </a:lnTo>
                      <a:lnTo>
                        <a:pt x="31" y="213"/>
                      </a:lnTo>
                      <a:lnTo>
                        <a:pt x="24" y="182"/>
                      </a:lnTo>
                      <a:lnTo>
                        <a:pt x="19" y="152"/>
                      </a:lnTo>
                      <a:lnTo>
                        <a:pt x="13" y="107"/>
                      </a:lnTo>
                      <a:lnTo>
                        <a:pt x="7" y="56"/>
                      </a:lnTo>
                      <a:lnTo>
                        <a:pt x="2" y="16"/>
                      </a:lnTo>
                      <a:lnTo>
                        <a:pt x="0" y="0"/>
                      </a:lnTo>
                      <a:lnTo>
                        <a:pt x="1" y="15"/>
                      </a:lnTo>
                      <a:lnTo>
                        <a:pt x="5" y="51"/>
                      </a:lnTo>
                      <a:lnTo>
                        <a:pt x="8" y="96"/>
                      </a:lnTo>
                      <a:lnTo>
                        <a:pt x="13"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2" name="Freeform 62"/>
                <p:cNvSpPr>
                  <a:spLocks/>
                </p:cNvSpPr>
                <p:nvPr/>
              </p:nvSpPr>
              <p:spPr bwMode="auto">
                <a:xfrm rot="-2279333">
                  <a:off x="843" y="2856"/>
                  <a:ext cx="19" cy="91"/>
                </a:xfrm>
                <a:custGeom>
                  <a:avLst/>
                  <a:gdLst>
                    <a:gd name="T0" fmla="*/ 1 w 38"/>
                    <a:gd name="T1" fmla="*/ 1 h 181"/>
                    <a:gd name="T2" fmla="*/ 1 w 38"/>
                    <a:gd name="T3" fmla="*/ 1 h 181"/>
                    <a:gd name="T4" fmla="*/ 1 w 38"/>
                    <a:gd name="T5" fmla="*/ 1 h 181"/>
                    <a:gd name="T6" fmla="*/ 1 w 38"/>
                    <a:gd name="T7" fmla="*/ 1 h 181"/>
                    <a:gd name="T8" fmla="*/ 1 w 38"/>
                    <a:gd name="T9" fmla="*/ 1 h 181"/>
                    <a:gd name="T10" fmla="*/ 1 w 38"/>
                    <a:gd name="T11" fmla="*/ 1 h 181"/>
                    <a:gd name="T12" fmla="*/ 1 w 38"/>
                    <a:gd name="T13" fmla="*/ 1 h 181"/>
                    <a:gd name="T14" fmla="*/ 1 w 38"/>
                    <a:gd name="T15" fmla="*/ 1 h 181"/>
                    <a:gd name="T16" fmla="*/ 1 w 38"/>
                    <a:gd name="T17" fmla="*/ 1 h 181"/>
                    <a:gd name="T18" fmla="*/ 1 w 38"/>
                    <a:gd name="T19" fmla="*/ 1 h 181"/>
                    <a:gd name="T20" fmla="*/ 1 w 38"/>
                    <a:gd name="T21" fmla="*/ 1 h 181"/>
                    <a:gd name="T22" fmla="*/ 1 w 38"/>
                    <a:gd name="T23" fmla="*/ 1 h 181"/>
                    <a:gd name="T24" fmla="*/ 0 w 38"/>
                    <a:gd name="T25" fmla="*/ 0 h 181"/>
                    <a:gd name="T26" fmla="*/ 1 w 38"/>
                    <a:gd name="T27" fmla="*/ 1 h 181"/>
                    <a:gd name="T28" fmla="*/ 1 w 38"/>
                    <a:gd name="T29" fmla="*/ 1 h 181"/>
                    <a:gd name="T30" fmla="*/ 1 w 38"/>
                    <a:gd name="T31" fmla="*/ 1 h 181"/>
                    <a:gd name="T32" fmla="*/ 1 w 38"/>
                    <a:gd name="T33" fmla="*/ 1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181"/>
                    <a:gd name="T53" fmla="*/ 38 w 38"/>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181">
                      <a:moveTo>
                        <a:pt x="33" y="180"/>
                      </a:moveTo>
                      <a:lnTo>
                        <a:pt x="34" y="181"/>
                      </a:lnTo>
                      <a:lnTo>
                        <a:pt x="36" y="181"/>
                      </a:lnTo>
                      <a:lnTo>
                        <a:pt x="38" y="180"/>
                      </a:lnTo>
                      <a:lnTo>
                        <a:pt x="38" y="179"/>
                      </a:lnTo>
                      <a:lnTo>
                        <a:pt x="33" y="154"/>
                      </a:lnTo>
                      <a:lnTo>
                        <a:pt x="28" y="126"/>
                      </a:lnTo>
                      <a:lnTo>
                        <a:pt x="21" y="96"/>
                      </a:lnTo>
                      <a:lnTo>
                        <a:pt x="15" y="67"/>
                      </a:lnTo>
                      <a:lnTo>
                        <a:pt x="9" y="41"/>
                      </a:lnTo>
                      <a:lnTo>
                        <a:pt x="4" y="20"/>
                      </a:lnTo>
                      <a:lnTo>
                        <a:pt x="1" y="6"/>
                      </a:lnTo>
                      <a:lnTo>
                        <a:pt x="0" y="0"/>
                      </a:lnTo>
                      <a:lnTo>
                        <a:pt x="3" y="20"/>
                      </a:lnTo>
                      <a:lnTo>
                        <a:pt x="11" y="67"/>
                      </a:lnTo>
                      <a:lnTo>
                        <a:pt x="22" y="127"/>
                      </a:lnTo>
                      <a:lnTo>
                        <a:pt x="33"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3" name="Freeform 63"/>
                <p:cNvSpPr>
                  <a:spLocks/>
                </p:cNvSpPr>
                <p:nvPr/>
              </p:nvSpPr>
              <p:spPr bwMode="auto">
                <a:xfrm rot="-2279333">
                  <a:off x="559" y="3306"/>
                  <a:ext cx="334" cy="46"/>
                </a:xfrm>
                <a:custGeom>
                  <a:avLst/>
                  <a:gdLst>
                    <a:gd name="T0" fmla="*/ 1 w 668"/>
                    <a:gd name="T1" fmla="*/ 0 h 93"/>
                    <a:gd name="T2" fmla="*/ 1 w 668"/>
                    <a:gd name="T3" fmla="*/ 0 h 93"/>
                    <a:gd name="T4" fmla="*/ 1 w 668"/>
                    <a:gd name="T5" fmla="*/ 0 h 93"/>
                    <a:gd name="T6" fmla="*/ 1 w 668"/>
                    <a:gd name="T7" fmla="*/ 0 h 93"/>
                    <a:gd name="T8" fmla="*/ 1 w 668"/>
                    <a:gd name="T9" fmla="*/ 0 h 93"/>
                    <a:gd name="T10" fmla="*/ 1 w 668"/>
                    <a:gd name="T11" fmla="*/ 0 h 93"/>
                    <a:gd name="T12" fmla="*/ 1 w 668"/>
                    <a:gd name="T13" fmla="*/ 0 h 93"/>
                    <a:gd name="T14" fmla="*/ 1 w 668"/>
                    <a:gd name="T15" fmla="*/ 0 h 93"/>
                    <a:gd name="T16" fmla="*/ 1 w 668"/>
                    <a:gd name="T17" fmla="*/ 0 h 93"/>
                    <a:gd name="T18" fmla="*/ 1 w 668"/>
                    <a:gd name="T19" fmla="*/ 0 h 93"/>
                    <a:gd name="T20" fmla="*/ 1 w 668"/>
                    <a:gd name="T21" fmla="*/ 0 h 93"/>
                    <a:gd name="T22" fmla="*/ 1 w 668"/>
                    <a:gd name="T23" fmla="*/ 0 h 93"/>
                    <a:gd name="T24" fmla="*/ 1 w 668"/>
                    <a:gd name="T25" fmla="*/ 0 h 93"/>
                    <a:gd name="T26" fmla="*/ 1 w 668"/>
                    <a:gd name="T27" fmla="*/ 0 h 93"/>
                    <a:gd name="T28" fmla="*/ 1 w 668"/>
                    <a:gd name="T29" fmla="*/ 0 h 93"/>
                    <a:gd name="T30" fmla="*/ 1 w 668"/>
                    <a:gd name="T31" fmla="*/ 0 h 93"/>
                    <a:gd name="T32" fmla="*/ 1 w 668"/>
                    <a:gd name="T33" fmla="*/ 0 h 93"/>
                    <a:gd name="T34" fmla="*/ 1 w 668"/>
                    <a:gd name="T35" fmla="*/ 0 h 93"/>
                    <a:gd name="T36" fmla="*/ 1 w 668"/>
                    <a:gd name="T37" fmla="*/ 0 h 93"/>
                    <a:gd name="T38" fmla="*/ 1 w 668"/>
                    <a:gd name="T39" fmla="*/ 0 h 93"/>
                    <a:gd name="T40" fmla="*/ 1 w 668"/>
                    <a:gd name="T41" fmla="*/ 0 h 93"/>
                    <a:gd name="T42" fmla="*/ 1 w 668"/>
                    <a:gd name="T43" fmla="*/ 0 h 93"/>
                    <a:gd name="T44" fmla="*/ 1 w 668"/>
                    <a:gd name="T45" fmla="*/ 0 h 93"/>
                    <a:gd name="T46" fmla="*/ 1 w 668"/>
                    <a:gd name="T47" fmla="*/ 0 h 93"/>
                    <a:gd name="T48" fmla="*/ 1 w 668"/>
                    <a:gd name="T49" fmla="*/ 0 h 93"/>
                    <a:gd name="T50" fmla="*/ 1 w 668"/>
                    <a:gd name="T51" fmla="*/ 0 h 93"/>
                    <a:gd name="T52" fmla="*/ 1 w 668"/>
                    <a:gd name="T53" fmla="*/ 0 h 93"/>
                    <a:gd name="T54" fmla="*/ 1 w 668"/>
                    <a:gd name="T55" fmla="*/ 0 h 93"/>
                    <a:gd name="T56" fmla="*/ 1 w 668"/>
                    <a:gd name="T57" fmla="*/ 0 h 93"/>
                    <a:gd name="T58" fmla="*/ 1 w 668"/>
                    <a:gd name="T59" fmla="*/ 0 h 93"/>
                    <a:gd name="T60" fmla="*/ 1 w 668"/>
                    <a:gd name="T61" fmla="*/ 0 h 93"/>
                    <a:gd name="T62" fmla="*/ 1 w 668"/>
                    <a:gd name="T63" fmla="*/ 0 h 93"/>
                    <a:gd name="T64" fmla="*/ 1 w 668"/>
                    <a:gd name="T65" fmla="*/ 0 h 93"/>
                    <a:gd name="T66" fmla="*/ 1 w 668"/>
                    <a:gd name="T67" fmla="*/ 0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8"/>
                    <a:gd name="T103" fmla="*/ 0 h 93"/>
                    <a:gd name="T104" fmla="*/ 668 w 668"/>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8" h="93">
                      <a:moveTo>
                        <a:pt x="166" y="30"/>
                      </a:moveTo>
                      <a:lnTo>
                        <a:pt x="188" y="33"/>
                      </a:lnTo>
                      <a:lnTo>
                        <a:pt x="211" y="36"/>
                      </a:lnTo>
                      <a:lnTo>
                        <a:pt x="233" y="40"/>
                      </a:lnTo>
                      <a:lnTo>
                        <a:pt x="254" y="43"/>
                      </a:lnTo>
                      <a:lnTo>
                        <a:pt x="277" y="47"/>
                      </a:lnTo>
                      <a:lnTo>
                        <a:pt x="299" y="50"/>
                      </a:lnTo>
                      <a:lnTo>
                        <a:pt x="321" y="55"/>
                      </a:lnTo>
                      <a:lnTo>
                        <a:pt x="343" y="58"/>
                      </a:lnTo>
                      <a:lnTo>
                        <a:pt x="364" y="62"/>
                      </a:lnTo>
                      <a:lnTo>
                        <a:pt x="385" y="65"/>
                      </a:lnTo>
                      <a:lnTo>
                        <a:pt x="406" y="68"/>
                      </a:lnTo>
                      <a:lnTo>
                        <a:pt x="427" y="70"/>
                      </a:lnTo>
                      <a:lnTo>
                        <a:pt x="449" y="72"/>
                      </a:lnTo>
                      <a:lnTo>
                        <a:pt x="470" y="74"/>
                      </a:lnTo>
                      <a:lnTo>
                        <a:pt x="492" y="78"/>
                      </a:lnTo>
                      <a:lnTo>
                        <a:pt x="512" y="81"/>
                      </a:lnTo>
                      <a:lnTo>
                        <a:pt x="531" y="84"/>
                      </a:lnTo>
                      <a:lnTo>
                        <a:pt x="549" y="87"/>
                      </a:lnTo>
                      <a:lnTo>
                        <a:pt x="568" y="89"/>
                      </a:lnTo>
                      <a:lnTo>
                        <a:pt x="587" y="91"/>
                      </a:lnTo>
                      <a:lnTo>
                        <a:pt x="606" y="92"/>
                      </a:lnTo>
                      <a:lnTo>
                        <a:pt x="624" y="93"/>
                      </a:lnTo>
                      <a:lnTo>
                        <a:pt x="644" y="93"/>
                      </a:lnTo>
                      <a:lnTo>
                        <a:pt x="662" y="93"/>
                      </a:lnTo>
                      <a:lnTo>
                        <a:pt x="664" y="92"/>
                      </a:lnTo>
                      <a:lnTo>
                        <a:pt x="668" y="89"/>
                      </a:lnTo>
                      <a:lnTo>
                        <a:pt x="668" y="87"/>
                      </a:lnTo>
                      <a:lnTo>
                        <a:pt x="666" y="86"/>
                      </a:lnTo>
                      <a:lnTo>
                        <a:pt x="645" y="85"/>
                      </a:lnTo>
                      <a:lnTo>
                        <a:pt x="625" y="83"/>
                      </a:lnTo>
                      <a:lnTo>
                        <a:pt x="606" y="80"/>
                      </a:lnTo>
                      <a:lnTo>
                        <a:pt x="585" y="78"/>
                      </a:lnTo>
                      <a:lnTo>
                        <a:pt x="565" y="76"/>
                      </a:lnTo>
                      <a:lnTo>
                        <a:pt x="546" y="72"/>
                      </a:lnTo>
                      <a:lnTo>
                        <a:pt x="526" y="69"/>
                      </a:lnTo>
                      <a:lnTo>
                        <a:pt x="507" y="65"/>
                      </a:lnTo>
                      <a:lnTo>
                        <a:pt x="485" y="62"/>
                      </a:lnTo>
                      <a:lnTo>
                        <a:pt x="464" y="59"/>
                      </a:lnTo>
                      <a:lnTo>
                        <a:pt x="442" y="57"/>
                      </a:lnTo>
                      <a:lnTo>
                        <a:pt x="420" y="56"/>
                      </a:lnTo>
                      <a:lnTo>
                        <a:pt x="398" y="54"/>
                      </a:lnTo>
                      <a:lnTo>
                        <a:pt x="378" y="51"/>
                      </a:lnTo>
                      <a:lnTo>
                        <a:pt x="356" y="49"/>
                      </a:lnTo>
                      <a:lnTo>
                        <a:pt x="334" y="47"/>
                      </a:lnTo>
                      <a:lnTo>
                        <a:pt x="312" y="43"/>
                      </a:lnTo>
                      <a:lnTo>
                        <a:pt x="289" y="40"/>
                      </a:lnTo>
                      <a:lnTo>
                        <a:pt x="267" y="36"/>
                      </a:lnTo>
                      <a:lnTo>
                        <a:pt x="245" y="33"/>
                      </a:lnTo>
                      <a:lnTo>
                        <a:pt x="222" y="31"/>
                      </a:lnTo>
                      <a:lnTo>
                        <a:pt x="200" y="27"/>
                      </a:lnTo>
                      <a:lnTo>
                        <a:pt x="177" y="25"/>
                      </a:lnTo>
                      <a:lnTo>
                        <a:pt x="155" y="23"/>
                      </a:lnTo>
                      <a:lnTo>
                        <a:pt x="133" y="20"/>
                      </a:lnTo>
                      <a:lnTo>
                        <a:pt x="109" y="17"/>
                      </a:lnTo>
                      <a:lnTo>
                        <a:pt x="83" y="13"/>
                      </a:lnTo>
                      <a:lnTo>
                        <a:pt x="57" y="9"/>
                      </a:lnTo>
                      <a:lnTo>
                        <a:pt x="36" y="5"/>
                      </a:lnTo>
                      <a:lnTo>
                        <a:pt x="17" y="3"/>
                      </a:lnTo>
                      <a:lnTo>
                        <a:pt x="4" y="1"/>
                      </a:lnTo>
                      <a:lnTo>
                        <a:pt x="0" y="0"/>
                      </a:lnTo>
                      <a:lnTo>
                        <a:pt x="4" y="1"/>
                      </a:lnTo>
                      <a:lnTo>
                        <a:pt x="18" y="3"/>
                      </a:lnTo>
                      <a:lnTo>
                        <a:pt x="38" y="8"/>
                      </a:lnTo>
                      <a:lnTo>
                        <a:pt x="62" y="12"/>
                      </a:lnTo>
                      <a:lnTo>
                        <a:pt x="89" y="17"/>
                      </a:lnTo>
                      <a:lnTo>
                        <a:pt x="116" y="21"/>
                      </a:lnTo>
                      <a:lnTo>
                        <a:pt x="143" y="26"/>
                      </a:lnTo>
                      <a:lnTo>
                        <a:pt x="1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4" name="Freeform 64"/>
                <p:cNvSpPr>
                  <a:spLocks/>
                </p:cNvSpPr>
                <p:nvPr/>
              </p:nvSpPr>
              <p:spPr bwMode="auto">
                <a:xfrm rot="-2279333">
                  <a:off x="813" y="3498"/>
                  <a:ext cx="46" cy="59"/>
                </a:xfrm>
                <a:custGeom>
                  <a:avLst/>
                  <a:gdLst>
                    <a:gd name="T0" fmla="*/ 0 w 91"/>
                    <a:gd name="T1" fmla="*/ 0 h 119"/>
                    <a:gd name="T2" fmla="*/ 1 w 91"/>
                    <a:gd name="T3" fmla="*/ 0 h 119"/>
                    <a:gd name="T4" fmla="*/ 1 w 91"/>
                    <a:gd name="T5" fmla="*/ 0 h 119"/>
                    <a:gd name="T6" fmla="*/ 1 w 91"/>
                    <a:gd name="T7" fmla="*/ 0 h 119"/>
                    <a:gd name="T8" fmla="*/ 1 w 91"/>
                    <a:gd name="T9" fmla="*/ 0 h 119"/>
                    <a:gd name="T10" fmla="*/ 1 w 91"/>
                    <a:gd name="T11" fmla="*/ 0 h 119"/>
                    <a:gd name="T12" fmla="*/ 1 w 91"/>
                    <a:gd name="T13" fmla="*/ 0 h 119"/>
                    <a:gd name="T14" fmla="*/ 1 w 91"/>
                    <a:gd name="T15" fmla="*/ 0 h 119"/>
                    <a:gd name="T16" fmla="*/ 1 w 91"/>
                    <a:gd name="T17" fmla="*/ 0 h 119"/>
                    <a:gd name="T18" fmla="*/ 1 w 91"/>
                    <a:gd name="T19" fmla="*/ 0 h 119"/>
                    <a:gd name="T20" fmla="*/ 1 w 91"/>
                    <a:gd name="T21" fmla="*/ 0 h 119"/>
                    <a:gd name="T22" fmla="*/ 1 w 91"/>
                    <a:gd name="T23" fmla="*/ 0 h 119"/>
                    <a:gd name="T24" fmla="*/ 1 w 91"/>
                    <a:gd name="T25" fmla="*/ 0 h 119"/>
                    <a:gd name="T26" fmla="*/ 1 w 91"/>
                    <a:gd name="T27" fmla="*/ 0 h 119"/>
                    <a:gd name="T28" fmla="*/ 1 w 91"/>
                    <a:gd name="T29" fmla="*/ 0 h 119"/>
                    <a:gd name="T30" fmla="*/ 1 w 91"/>
                    <a:gd name="T31" fmla="*/ 0 h 119"/>
                    <a:gd name="T32" fmla="*/ 1 w 91"/>
                    <a:gd name="T33" fmla="*/ 0 h 119"/>
                    <a:gd name="T34" fmla="*/ 1 w 91"/>
                    <a:gd name="T35" fmla="*/ 0 h 119"/>
                    <a:gd name="T36" fmla="*/ 1 w 91"/>
                    <a:gd name="T37" fmla="*/ 0 h 119"/>
                    <a:gd name="T38" fmla="*/ 1 w 91"/>
                    <a:gd name="T39" fmla="*/ 0 h 119"/>
                    <a:gd name="T40" fmla="*/ 1 w 91"/>
                    <a:gd name="T41" fmla="*/ 0 h 119"/>
                    <a:gd name="T42" fmla="*/ 1 w 91"/>
                    <a:gd name="T43" fmla="*/ 0 h 119"/>
                    <a:gd name="T44" fmla="*/ 1 w 91"/>
                    <a:gd name="T45" fmla="*/ 0 h 119"/>
                    <a:gd name="T46" fmla="*/ 1 w 91"/>
                    <a:gd name="T47" fmla="*/ 0 h 119"/>
                    <a:gd name="T48" fmla="*/ 1 w 91"/>
                    <a:gd name="T49" fmla="*/ 0 h 119"/>
                    <a:gd name="T50" fmla="*/ 1 w 91"/>
                    <a:gd name="T51" fmla="*/ 0 h 119"/>
                    <a:gd name="T52" fmla="*/ 1 w 91"/>
                    <a:gd name="T53" fmla="*/ 0 h 119"/>
                    <a:gd name="T54" fmla="*/ 1 w 91"/>
                    <a:gd name="T55" fmla="*/ 0 h 119"/>
                    <a:gd name="T56" fmla="*/ 1 w 91"/>
                    <a:gd name="T57" fmla="*/ 0 h 119"/>
                    <a:gd name="T58" fmla="*/ 1 w 91"/>
                    <a:gd name="T59" fmla="*/ 0 h 119"/>
                    <a:gd name="T60" fmla="*/ 1 w 91"/>
                    <a:gd name="T61" fmla="*/ 0 h 119"/>
                    <a:gd name="T62" fmla="*/ 1 w 91"/>
                    <a:gd name="T63" fmla="*/ 0 h 119"/>
                    <a:gd name="T64" fmla="*/ 1 w 91"/>
                    <a:gd name="T65" fmla="*/ 0 h 119"/>
                    <a:gd name="T66" fmla="*/ 1 w 91"/>
                    <a:gd name="T67" fmla="*/ 0 h 119"/>
                    <a:gd name="T68" fmla="*/ 1 w 91"/>
                    <a:gd name="T69" fmla="*/ 0 h 119"/>
                    <a:gd name="T70" fmla="*/ 1 w 91"/>
                    <a:gd name="T71" fmla="*/ 0 h 119"/>
                    <a:gd name="T72" fmla="*/ 0 w 91"/>
                    <a:gd name="T73" fmla="*/ 0 h 119"/>
                    <a:gd name="T74" fmla="*/ 0 w 91"/>
                    <a:gd name="T75" fmla="*/ 0 h 119"/>
                    <a:gd name="T76" fmla="*/ 0 w 91"/>
                    <a:gd name="T77" fmla="*/ 0 h 119"/>
                    <a:gd name="T78" fmla="*/ 0 w 91"/>
                    <a:gd name="T79" fmla="*/ 0 h 119"/>
                    <a:gd name="T80" fmla="*/ 0 w 91"/>
                    <a:gd name="T81" fmla="*/ 0 h 119"/>
                    <a:gd name="T82" fmla="*/ 0 w 91"/>
                    <a:gd name="T83" fmla="*/ 0 h 1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1"/>
                    <a:gd name="T127" fmla="*/ 0 h 119"/>
                    <a:gd name="T128" fmla="*/ 91 w 91"/>
                    <a:gd name="T129" fmla="*/ 119 h 1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1" h="119">
                      <a:moveTo>
                        <a:pt x="0" y="17"/>
                      </a:moveTo>
                      <a:lnTo>
                        <a:pt x="11" y="10"/>
                      </a:lnTo>
                      <a:lnTo>
                        <a:pt x="22" y="7"/>
                      </a:lnTo>
                      <a:lnTo>
                        <a:pt x="34" y="7"/>
                      </a:lnTo>
                      <a:lnTo>
                        <a:pt x="44" y="10"/>
                      </a:lnTo>
                      <a:lnTo>
                        <a:pt x="53" y="15"/>
                      </a:lnTo>
                      <a:lnTo>
                        <a:pt x="61" y="22"/>
                      </a:lnTo>
                      <a:lnTo>
                        <a:pt x="67" y="31"/>
                      </a:lnTo>
                      <a:lnTo>
                        <a:pt x="69" y="40"/>
                      </a:lnTo>
                      <a:lnTo>
                        <a:pt x="68" y="54"/>
                      </a:lnTo>
                      <a:lnTo>
                        <a:pt x="62" y="65"/>
                      </a:lnTo>
                      <a:lnTo>
                        <a:pt x="53" y="74"/>
                      </a:lnTo>
                      <a:lnTo>
                        <a:pt x="42" y="81"/>
                      </a:lnTo>
                      <a:lnTo>
                        <a:pt x="34" y="87"/>
                      </a:lnTo>
                      <a:lnTo>
                        <a:pt x="26" y="96"/>
                      </a:lnTo>
                      <a:lnTo>
                        <a:pt x="20" y="105"/>
                      </a:lnTo>
                      <a:lnTo>
                        <a:pt x="21" y="115"/>
                      </a:lnTo>
                      <a:lnTo>
                        <a:pt x="22" y="118"/>
                      </a:lnTo>
                      <a:lnTo>
                        <a:pt x="24" y="118"/>
                      </a:lnTo>
                      <a:lnTo>
                        <a:pt x="27" y="119"/>
                      </a:lnTo>
                      <a:lnTo>
                        <a:pt x="29" y="118"/>
                      </a:lnTo>
                      <a:lnTo>
                        <a:pt x="43" y="113"/>
                      </a:lnTo>
                      <a:lnTo>
                        <a:pt x="58" y="104"/>
                      </a:lnTo>
                      <a:lnTo>
                        <a:pt x="71" y="92"/>
                      </a:lnTo>
                      <a:lnTo>
                        <a:pt x="82" y="78"/>
                      </a:lnTo>
                      <a:lnTo>
                        <a:pt x="89" y="63"/>
                      </a:lnTo>
                      <a:lnTo>
                        <a:pt x="91" y="48"/>
                      </a:lnTo>
                      <a:lnTo>
                        <a:pt x="89" y="34"/>
                      </a:lnTo>
                      <a:lnTo>
                        <a:pt x="79" y="20"/>
                      </a:lnTo>
                      <a:lnTo>
                        <a:pt x="71" y="13"/>
                      </a:lnTo>
                      <a:lnTo>
                        <a:pt x="60" y="8"/>
                      </a:lnTo>
                      <a:lnTo>
                        <a:pt x="49" y="4"/>
                      </a:lnTo>
                      <a:lnTo>
                        <a:pt x="37" y="0"/>
                      </a:lnTo>
                      <a:lnTo>
                        <a:pt x="26" y="0"/>
                      </a:lnTo>
                      <a:lnTo>
                        <a:pt x="15" y="2"/>
                      </a:lnTo>
                      <a:lnTo>
                        <a:pt x="6" y="8"/>
                      </a:lnTo>
                      <a:lnTo>
                        <a:pt x="0" y="17"/>
                      </a:lnTo>
                      <a:lnTo>
                        <a:pt x="0" y="19"/>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5" name="Freeform 65"/>
                <p:cNvSpPr>
                  <a:spLocks/>
                </p:cNvSpPr>
                <p:nvPr/>
              </p:nvSpPr>
              <p:spPr bwMode="auto">
                <a:xfrm rot="-2279333">
                  <a:off x="829" y="3560"/>
                  <a:ext cx="51" cy="70"/>
                </a:xfrm>
                <a:custGeom>
                  <a:avLst/>
                  <a:gdLst>
                    <a:gd name="T0" fmla="*/ 0 w 103"/>
                    <a:gd name="T1" fmla="*/ 1 h 139"/>
                    <a:gd name="T2" fmla="*/ 0 w 103"/>
                    <a:gd name="T3" fmla="*/ 1 h 139"/>
                    <a:gd name="T4" fmla="*/ 0 w 103"/>
                    <a:gd name="T5" fmla="*/ 1 h 139"/>
                    <a:gd name="T6" fmla="*/ 0 w 103"/>
                    <a:gd name="T7" fmla="*/ 1 h 139"/>
                    <a:gd name="T8" fmla="*/ 0 w 103"/>
                    <a:gd name="T9" fmla="*/ 1 h 139"/>
                    <a:gd name="T10" fmla="*/ 0 w 103"/>
                    <a:gd name="T11" fmla="*/ 1 h 139"/>
                    <a:gd name="T12" fmla="*/ 0 w 103"/>
                    <a:gd name="T13" fmla="*/ 1 h 139"/>
                    <a:gd name="T14" fmla="*/ 0 w 103"/>
                    <a:gd name="T15" fmla="*/ 1 h 139"/>
                    <a:gd name="T16" fmla="*/ 0 w 103"/>
                    <a:gd name="T17" fmla="*/ 1 h 139"/>
                    <a:gd name="T18" fmla="*/ 0 w 103"/>
                    <a:gd name="T19" fmla="*/ 1 h 139"/>
                    <a:gd name="T20" fmla="*/ 0 w 103"/>
                    <a:gd name="T21" fmla="*/ 1 h 139"/>
                    <a:gd name="T22" fmla="*/ 0 w 103"/>
                    <a:gd name="T23" fmla="*/ 1 h 139"/>
                    <a:gd name="T24" fmla="*/ 0 w 103"/>
                    <a:gd name="T25" fmla="*/ 1 h 139"/>
                    <a:gd name="T26" fmla="*/ 0 w 103"/>
                    <a:gd name="T27" fmla="*/ 1 h 139"/>
                    <a:gd name="T28" fmla="*/ 0 w 103"/>
                    <a:gd name="T29" fmla="*/ 1 h 139"/>
                    <a:gd name="T30" fmla="*/ 0 w 103"/>
                    <a:gd name="T31" fmla="*/ 1 h 139"/>
                    <a:gd name="T32" fmla="*/ 0 w 103"/>
                    <a:gd name="T33" fmla="*/ 1 h 139"/>
                    <a:gd name="T34" fmla="*/ 0 w 103"/>
                    <a:gd name="T35" fmla="*/ 1 h 139"/>
                    <a:gd name="T36" fmla="*/ 0 w 103"/>
                    <a:gd name="T37" fmla="*/ 1 h 139"/>
                    <a:gd name="T38" fmla="*/ 0 w 103"/>
                    <a:gd name="T39" fmla="*/ 1 h 139"/>
                    <a:gd name="T40" fmla="*/ 0 w 103"/>
                    <a:gd name="T41" fmla="*/ 1 h 139"/>
                    <a:gd name="T42" fmla="*/ 0 w 103"/>
                    <a:gd name="T43" fmla="*/ 1 h 139"/>
                    <a:gd name="T44" fmla="*/ 0 w 103"/>
                    <a:gd name="T45" fmla="*/ 1 h 139"/>
                    <a:gd name="T46" fmla="*/ 0 w 103"/>
                    <a:gd name="T47" fmla="*/ 1 h 139"/>
                    <a:gd name="T48" fmla="*/ 0 w 103"/>
                    <a:gd name="T49" fmla="*/ 1 h 139"/>
                    <a:gd name="T50" fmla="*/ 0 w 103"/>
                    <a:gd name="T51" fmla="*/ 1 h 139"/>
                    <a:gd name="T52" fmla="*/ 0 w 103"/>
                    <a:gd name="T53" fmla="*/ 1 h 139"/>
                    <a:gd name="T54" fmla="*/ 0 w 103"/>
                    <a:gd name="T55" fmla="*/ 1 h 139"/>
                    <a:gd name="T56" fmla="*/ 0 w 103"/>
                    <a:gd name="T57" fmla="*/ 1 h 139"/>
                    <a:gd name="T58" fmla="*/ 0 w 103"/>
                    <a:gd name="T59" fmla="*/ 1 h 139"/>
                    <a:gd name="T60" fmla="*/ 0 w 103"/>
                    <a:gd name="T61" fmla="*/ 1 h 139"/>
                    <a:gd name="T62" fmla="*/ 0 w 103"/>
                    <a:gd name="T63" fmla="*/ 1 h 139"/>
                    <a:gd name="T64" fmla="*/ 0 w 103"/>
                    <a:gd name="T65" fmla="*/ 1 h 139"/>
                    <a:gd name="T66" fmla="*/ 0 w 103"/>
                    <a:gd name="T67" fmla="*/ 1 h 139"/>
                    <a:gd name="T68" fmla="*/ 0 w 103"/>
                    <a:gd name="T69" fmla="*/ 1 h 139"/>
                    <a:gd name="T70" fmla="*/ 0 w 103"/>
                    <a:gd name="T71" fmla="*/ 1 h 139"/>
                    <a:gd name="T72" fmla="*/ 0 w 103"/>
                    <a:gd name="T73" fmla="*/ 1 h 139"/>
                    <a:gd name="T74" fmla="*/ 0 w 103"/>
                    <a:gd name="T75" fmla="*/ 1 h 139"/>
                    <a:gd name="T76" fmla="*/ 0 w 103"/>
                    <a:gd name="T77" fmla="*/ 1 h 139"/>
                    <a:gd name="T78" fmla="*/ 0 w 103"/>
                    <a:gd name="T79" fmla="*/ 1 h 139"/>
                    <a:gd name="T80" fmla="*/ 0 w 103"/>
                    <a:gd name="T81" fmla="*/ 1 h 139"/>
                    <a:gd name="T82" fmla="*/ 0 w 103"/>
                    <a:gd name="T83" fmla="*/ 1 h 139"/>
                    <a:gd name="T84" fmla="*/ 0 w 103"/>
                    <a:gd name="T85" fmla="*/ 1 h 139"/>
                    <a:gd name="T86" fmla="*/ 0 w 103"/>
                    <a:gd name="T87" fmla="*/ 1 h 139"/>
                    <a:gd name="T88" fmla="*/ 0 w 103"/>
                    <a:gd name="T89" fmla="*/ 1 h 139"/>
                    <a:gd name="T90" fmla="*/ 0 w 103"/>
                    <a:gd name="T91" fmla="*/ 1 h 139"/>
                    <a:gd name="T92" fmla="*/ 0 w 103"/>
                    <a:gd name="T93" fmla="*/ 1 h 139"/>
                    <a:gd name="T94" fmla="*/ 0 w 103"/>
                    <a:gd name="T95" fmla="*/ 1 h 139"/>
                    <a:gd name="T96" fmla="*/ 0 w 103"/>
                    <a:gd name="T97" fmla="*/ 1 h 139"/>
                    <a:gd name="T98" fmla="*/ 0 w 103"/>
                    <a:gd name="T99" fmla="*/ 0 h 139"/>
                    <a:gd name="T100" fmla="*/ 0 w 103"/>
                    <a:gd name="T101" fmla="*/ 0 h 139"/>
                    <a:gd name="T102" fmla="*/ 0 w 103"/>
                    <a:gd name="T103" fmla="*/ 0 h 139"/>
                    <a:gd name="T104" fmla="*/ 0 w 103"/>
                    <a:gd name="T105" fmla="*/ 1 h 139"/>
                    <a:gd name="T106" fmla="*/ 0 w 103"/>
                    <a:gd name="T107" fmla="*/ 1 h 1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3"/>
                    <a:gd name="T163" fmla="*/ 0 h 139"/>
                    <a:gd name="T164" fmla="*/ 103 w 103"/>
                    <a:gd name="T165" fmla="*/ 139 h 13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3" h="139">
                      <a:moveTo>
                        <a:pt x="83" y="1"/>
                      </a:moveTo>
                      <a:lnTo>
                        <a:pt x="78" y="15"/>
                      </a:lnTo>
                      <a:lnTo>
                        <a:pt x="80" y="29"/>
                      </a:lnTo>
                      <a:lnTo>
                        <a:pt x="86" y="44"/>
                      </a:lnTo>
                      <a:lnTo>
                        <a:pt x="89" y="59"/>
                      </a:lnTo>
                      <a:lnTo>
                        <a:pt x="90" y="70"/>
                      </a:lnTo>
                      <a:lnTo>
                        <a:pt x="88" y="79"/>
                      </a:lnTo>
                      <a:lnTo>
                        <a:pt x="85" y="87"/>
                      </a:lnTo>
                      <a:lnTo>
                        <a:pt x="80" y="93"/>
                      </a:lnTo>
                      <a:lnTo>
                        <a:pt x="73" y="98"/>
                      </a:lnTo>
                      <a:lnTo>
                        <a:pt x="66" y="101"/>
                      </a:lnTo>
                      <a:lnTo>
                        <a:pt x="58" y="103"/>
                      </a:lnTo>
                      <a:lnTo>
                        <a:pt x="49" y="107"/>
                      </a:lnTo>
                      <a:lnTo>
                        <a:pt x="43" y="108"/>
                      </a:lnTo>
                      <a:lnTo>
                        <a:pt x="37" y="108"/>
                      </a:lnTo>
                      <a:lnTo>
                        <a:pt x="33" y="106"/>
                      </a:lnTo>
                      <a:lnTo>
                        <a:pt x="27" y="102"/>
                      </a:lnTo>
                      <a:lnTo>
                        <a:pt x="22" y="99"/>
                      </a:lnTo>
                      <a:lnTo>
                        <a:pt x="18" y="95"/>
                      </a:lnTo>
                      <a:lnTo>
                        <a:pt x="13" y="92"/>
                      </a:lnTo>
                      <a:lnTo>
                        <a:pt x="10" y="88"/>
                      </a:lnTo>
                      <a:lnTo>
                        <a:pt x="6" y="88"/>
                      </a:lnTo>
                      <a:lnTo>
                        <a:pt x="3" y="92"/>
                      </a:lnTo>
                      <a:lnTo>
                        <a:pt x="0" y="98"/>
                      </a:lnTo>
                      <a:lnTo>
                        <a:pt x="0" y="101"/>
                      </a:lnTo>
                      <a:lnTo>
                        <a:pt x="4" y="113"/>
                      </a:lnTo>
                      <a:lnTo>
                        <a:pt x="10" y="125"/>
                      </a:lnTo>
                      <a:lnTo>
                        <a:pt x="18" y="135"/>
                      </a:lnTo>
                      <a:lnTo>
                        <a:pt x="29" y="139"/>
                      </a:lnTo>
                      <a:lnTo>
                        <a:pt x="36" y="139"/>
                      </a:lnTo>
                      <a:lnTo>
                        <a:pt x="42" y="138"/>
                      </a:lnTo>
                      <a:lnTo>
                        <a:pt x="49" y="137"/>
                      </a:lnTo>
                      <a:lnTo>
                        <a:pt x="57" y="136"/>
                      </a:lnTo>
                      <a:lnTo>
                        <a:pt x="63" y="132"/>
                      </a:lnTo>
                      <a:lnTo>
                        <a:pt x="70" y="130"/>
                      </a:lnTo>
                      <a:lnTo>
                        <a:pt x="75" y="127"/>
                      </a:lnTo>
                      <a:lnTo>
                        <a:pt x="80" y="122"/>
                      </a:lnTo>
                      <a:lnTo>
                        <a:pt x="89" y="112"/>
                      </a:lnTo>
                      <a:lnTo>
                        <a:pt x="96" y="100"/>
                      </a:lnTo>
                      <a:lnTo>
                        <a:pt x="101" y="87"/>
                      </a:lnTo>
                      <a:lnTo>
                        <a:pt x="103" y="75"/>
                      </a:lnTo>
                      <a:lnTo>
                        <a:pt x="103" y="67"/>
                      </a:lnTo>
                      <a:lnTo>
                        <a:pt x="102" y="60"/>
                      </a:lnTo>
                      <a:lnTo>
                        <a:pt x="100" y="53"/>
                      </a:lnTo>
                      <a:lnTo>
                        <a:pt x="97" y="45"/>
                      </a:lnTo>
                      <a:lnTo>
                        <a:pt x="91" y="34"/>
                      </a:lnTo>
                      <a:lnTo>
                        <a:pt x="86" y="23"/>
                      </a:lnTo>
                      <a:lnTo>
                        <a:pt x="81" y="11"/>
                      </a:lnTo>
                      <a:lnTo>
                        <a:pt x="83" y="1"/>
                      </a:lnTo>
                      <a:lnTo>
                        <a:pt x="83" y="0"/>
                      </a:lnTo>
                      <a:lnTo>
                        <a:pt x="8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6" name="Freeform 66"/>
                <p:cNvSpPr>
                  <a:spLocks/>
                </p:cNvSpPr>
                <p:nvPr/>
              </p:nvSpPr>
              <p:spPr bwMode="auto">
                <a:xfrm rot="-2279333">
                  <a:off x="808" y="3524"/>
                  <a:ext cx="15" cy="41"/>
                </a:xfrm>
                <a:custGeom>
                  <a:avLst/>
                  <a:gdLst>
                    <a:gd name="T0" fmla="*/ 1 w 29"/>
                    <a:gd name="T1" fmla="*/ 0 h 83"/>
                    <a:gd name="T2" fmla="*/ 1 w 29"/>
                    <a:gd name="T3" fmla="*/ 0 h 83"/>
                    <a:gd name="T4" fmla="*/ 1 w 29"/>
                    <a:gd name="T5" fmla="*/ 0 h 83"/>
                    <a:gd name="T6" fmla="*/ 0 w 29"/>
                    <a:gd name="T7" fmla="*/ 0 h 83"/>
                    <a:gd name="T8" fmla="*/ 0 w 29"/>
                    <a:gd name="T9" fmla="*/ 0 h 83"/>
                    <a:gd name="T10" fmla="*/ 1 w 29"/>
                    <a:gd name="T11" fmla="*/ 0 h 83"/>
                    <a:gd name="T12" fmla="*/ 1 w 29"/>
                    <a:gd name="T13" fmla="*/ 0 h 83"/>
                    <a:gd name="T14" fmla="*/ 1 w 29"/>
                    <a:gd name="T15" fmla="*/ 0 h 83"/>
                    <a:gd name="T16" fmla="*/ 1 w 29"/>
                    <a:gd name="T17" fmla="*/ 0 h 83"/>
                    <a:gd name="T18" fmla="*/ 1 w 29"/>
                    <a:gd name="T19" fmla="*/ 0 h 83"/>
                    <a:gd name="T20" fmla="*/ 1 w 29"/>
                    <a:gd name="T21" fmla="*/ 0 h 83"/>
                    <a:gd name="T22" fmla="*/ 1 w 29"/>
                    <a:gd name="T23" fmla="*/ 0 h 83"/>
                    <a:gd name="T24" fmla="*/ 1 w 29"/>
                    <a:gd name="T25" fmla="*/ 0 h 83"/>
                    <a:gd name="T26" fmla="*/ 1 w 29"/>
                    <a:gd name="T27" fmla="*/ 0 h 83"/>
                    <a:gd name="T28" fmla="*/ 1 w 29"/>
                    <a:gd name="T29" fmla="*/ 0 h 83"/>
                    <a:gd name="T30" fmla="*/ 1 w 29"/>
                    <a:gd name="T31" fmla="*/ 0 h 83"/>
                    <a:gd name="T32" fmla="*/ 1 w 29"/>
                    <a:gd name="T33" fmla="*/ 0 h 83"/>
                    <a:gd name="T34" fmla="*/ 1 w 29"/>
                    <a:gd name="T35" fmla="*/ 0 h 83"/>
                    <a:gd name="T36" fmla="*/ 1 w 29"/>
                    <a:gd name="T37" fmla="*/ 0 h 83"/>
                    <a:gd name="T38" fmla="*/ 1 w 29"/>
                    <a:gd name="T39" fmla="*/ 0 h 83"/>
                    <a:gd name="T40" fmla="*/ 1 w 29"/>
                    <a:gd name="T41" fmla="*/ 0 h 83"/>
                    <a:gd name="T42" fmla="*/ 1 w 29"/>
                    <a:gd name="T43" fmla="*/ 0 h 83"/>
                    <a:gd name="T44" fmla="*/ 1 w 29"/>
                    <a:gd name="T45" fmla="*/ 0 h 83"/>
                    <a:gd name="T46" fmla="*/ 1 w 29"/>
                    <a:gd name="T47" fmla="*/ 0 h 83"/>
                    <a:gd name="T48" fmla="*/ 1 w 29"/>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
                    <a:gd name="T76" fmla="*/ 0 h 83"/>
                    <a:gd name="T77" fmla="*/ 29 w 29"/>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 h="83">
                      <a:moveTo>
                        <a:pt x="18" y="0"/>
                      </a:moveTo>
                      <a:lnTo>
                        <a:pt x="8" y="8"/>
                      </a:lnTo>
                      <a:lnTo>
                        <a:pt x="3" y="18"/>
                      </a:lnTo>
                      <a:lnTo>
                        <a:pt x="0" y="30"/>
                      </a:lnTo>
                      <a:lnTo>
                        <a:pt x="0" y="42"/>
                      </a:lnTo>
                      <a:lnTo>
                        <a:pt x="4" y="55"/>
                      </a:lnTo>
                      <a:lnTo>
                        <a:pt x="8" y="67"/>
                      </a:lnTo>
                      <a:lnTo>
                        <a:pt x="16" y="76"/>
                      </a:lnTo>
                      <a:lnTo>
                        <a:pt x="27" y="83"/>
                      </a:lnTo>
                      <a:lnTo>
                        <a:pt x="28" y="83"/>
                      </a:lnTo>
                      <a:lnTo>
                        <a:pt x="29" y="82"/>
                      </a:lnTo>
                      <a:lnTo>
                        <a:pt x="29" y="79"/>
                      </a:lnTo>
                      <a:lnTo>
                        <a:pt x="29" y="78"/>
                      </a:lnTo>
                      <a:lnTo>
                        <a:pt x="21" y="71"/>
                      </a:lnTo>
                      <a:lnTo>
                        <a:pt x="14" y="62"/>
                      </a:lnTo>
                      <a:lnTo>
                        <a:pt x="8" y="52"/>
                      </a:lnTo>
                      <a:lnTo>
                        <a:pt x="5" y="41"/>
                      </a:lnTo>
                      <a:lnTo>
                        <a:pt x="4" y="30"/>
                      </a:lnTo>
                      <a:lnTo>
                        <a:pt x="6" y="19"/>
                      </a:lnTo>
                      <a:lnTo>
                        <a:pt x="12" y="10"/>
                      </a:lnTo>
                      <a:lnTo>
                        <a:pt x="20" y="2"/>
                      </a:lnTo>
                      <a:lnTo>
                        <a:pt x="19" y="1"/>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7" name="Freeform 67"/>
                <p:cNvSpPr>
                  <a:spLocks/>
                </p:cNvSpPr>
                <p:nvPr/>
              </p:nvSpPr>
              <p:spPr bwMode="auto">
                <a:xfrm rot="-2279333">
                  <a:off x="807" y="3511"/>
                  <a:ext cx="40" cy="30"/>
                </a:xfrm>
                <a:custGeom>
                  <a:avLst/>
                  <a:gdLst>
                    <a:gd name="T0" fmla="*/ 0 w 80"/>
                    <a:gd name="T1" fmla="*/ 1 h 60"/>
                    <a:gd name="T2" fmla="*/ 1 w 80"/>
                    <a:gd name="T3" fmla="*/ 1 h 60"/>
                    <a:gd name="T4" fmla="*/ 1 w 80"/>
                    <a:gd name="T5" fmla="*/ 1 h 60"/>
                    <a:gd name="T6" fmla="*/ 1 w 80"/>
                    <a:gd name="T7" fmla="*/ 1 h 60"/>
                    <a:gd name="T8" fmla="*/ 1 w 80"/>
                    <a:gd name="T9" fmla="*/ 1 h 60"/>
                    <a:gd name="T10" fmla="*/ 1 w 80"/>
                    <a:gd name="T11" fmla="*/ 1 h 60"/>
                    <a:gd name="T12" fmla="*/ 1 w 80"/>
                    <a:gd name="T13" fmla="*/ 1 h 60"/>
                    <a:gd name="T14" fmla="*/ 1 w 80"/>
                    <a:gd name="T15" fmla="*/ 1 h 60"/>
                    <a:gd name="T16" fmla="*/ 1 w 80"/>
                    <a:gd name="T17" fmla="*/ 1 h 60"/>
                    <a:gd name="T18" fmla="*/ 1 w 80"/>
                    <a:gd name="T19" fmla="*/ 1 h 60"/>
                    <a:gd name="T20" fmla="*/ 1 w 80"/>
                    <a:gd name="T21" fmla="*/ 1 h 60"/>
                    <a:gd name="T22" fmla="*/ 1 w 80"/>
                    <a:gd name="T23" fmla="*/ 1 h 60"/>
                    <a:gd name="T24" fmla="*/ 1 w 80"/>
                    <a:gd name="T25" fmla="*/ 1 h 60"/>
                    <a:gd name="T26" fmla="*/ 1 w 80"/>
                    <a:gd name="T27" fmla="*/ 0 h 60"/>
                    <a:gd name="T28" fmla="*/ 1 w 80"/>
                    <a:gd name="T29" fmla="*/ 0 h 60"/>
                    <a:gd name="T30" fmla="*/ 1 w 80"/>
                    <a:gd name="T31" fmla="*/ 1 h 60"/>
                    <a:gd name="T32" fmla="*/ 1 w 80"/>
                    <a:gd name="T33" fmla="*/ 1 h 60"/>
                    <a:gd name="T34" fmla="*/ 1 w 80"/>
                    <a:gd name="T35" fmla="*/ 1 h 60"/>
                    <a:gd name="T36" fmla="*/ 1 w 80"/>
                    <a:gd name="T37" fmla="*/ 1 h 60"/>
                    <a:gd name="T38" fmla="*/ 1 w 80"/>
                    <a:gd name="T39" fmla="*/ 1 h 60"/>
                    <a:gd name="T40" fmla="*/ 1 w 80"/>
                    <a:gd name="T41" fmla="*/ 1 h 60"/>
                    <a:gd name="T42" fmla="*/ 1 w 80"/>
                    <a:gd name="T43" fmla="*/ 1 h 60"/>
                    <a:gd name="T44" fmla="*/ 1 w 80"/>
                    <a:gd name="T45" fmla="*/ 1 h 60"/>
                    <a:gd name="T46" fmla="*/ 1 w 80"/>
                    <a:gd name="T47" fmla="*/ 1 h 60"/>
                    <a:gd name="T48" fmla="*/ 1 w 80"/>
                    <a:gd name="T49" fmla="*/ 1 h 60"/>
                    <a:gd name="T50" fmla="*/ 1 w 80"/>
                    <a:gd name="T51" fmla="*/ 1 h 60"/>
                    <a:gd name="T52" fmla="*/ 1 w 80"/>
                    <a:gd name="T53" fmla="*/ 1 h 60"/>
                    <a:gd name="T54" fmla="*/ 1 w 80"/>
                    <a:gd name="T55" fmla="*/ 1 h 60"/>
                    <a:gd name="T56" fmla="*/ 0 w 80"/>
                    <a:gd name="T57" fmla="*/ 1 h 60"/>
                    <a:gd name="T58" fmla="*/ 0 w 80"/>
                    <a:gd name="T59" fmla="*/ 1 h 60"/>
                    <a:gd name="T60" fmla="*/ 0 w 80"/>
                    <a:gd name="T61" fmla="*/ 1 h 60"/>
                    <a:gd name="T62" fmla="*/ 0 w 80"/>
                    <a:gd name="T63" fmla="*/ 1 h 60"/>
                    <a:gd name="T64" fmla="*/ 0 w 80"/>
                    <a:gd name="T65" fmla="*/ 1 h 60"/>
                    <a:gd name="T66" fmla="*/ 0 w 80"/>
                    <a:gd name="T67" fmla="*/ 1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60"/>
                    <a:gd name="T104" fmla="*/ 80 w 80"/>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60">
                      <a:moveTo>
                        <a:pt x="0" y="38"/>
                      </a:moveTo>
                      <a:lnTo>
                        <a:pt x="3" y="46"/>
                      </a:lnTo>
                      <a:lnTo>
                        <a:pt x="7" y="52"/>
                      </a:lnTo>
                      <a:lnTo>
                        <a:pt x="12" y="57"/>
                      </a:lnTo>
                      <a:lnTo>
                        <a:pt x="18" y="59"/>
                      </a:lnTo>
                      <a:lnTo>
                        <a:pt x="25" y="60"/>
                      </a:lnTo>
                      <a:lnTo>
                        <a:pt x="32" y="60"/>
                      </a:lnTo>
                      <a:lnTo>
                        <a:pt x="38" y="59"/>
                      </a:lnTo>
                      <a:lnTo>
                        <a:pt x="47" y="56"/>
                      </a:lnTo>
                      <a:lnTo>
                        <a:pt x="59" y="46"/>
                      </a:lnTo>
                      <a:lnTo>
                        <a:pt x="68" y="32"/>
                      </a:lnTo>
                      <a:lnTo>
                        <a:pt x="75" y="18"/>
                      </a:lnTo>
                      <a:lnTo>
                        <a:pt x="80" y="1"/>
                      </a:lnTo>
                      <a:lnTo>
                        <a:pt x="80" y="0"/>
                      </a:lnTo>
                      <a:lnTo>
                        <a:pt x="79" y="0"/>
                      </a:lnTo>
                      <a:lnTo>
                        <a:pt x="77" y="1"/>
                      </a:lnTo>
                      <a:lnTo>
                        <a:pt x="77" y="3"/>
                      </a:lnTo>
                      <a:lnTo>
                        <a:pt x="72" y="16"/>
                      </a:lnTo>
                      <a:lnTo>
                        <a:pt x="66" y="30"/>
                      </a:lnTo>
                      <a:lnTo>
                        <a:pt x="58" y="42"/>
                      </a:lnTo>
                      <a:lnTo>
                        <a:pt x="47" y="52"/>
                      </a:lnTo>
                      <a:lnTo>
                        <a:pt x="40" y="56"/>
                      </a:lnTo>
                      <a:lnTo>
                        <a:pt x="33" y="58"/>
                      </a:lnTo>
                      <a:lnTo>
                        <a:pt x="26" y="58"/>
                      </a:lnTo>
                      <a:lnTo>
                        <a:pt x="19" y="57"/>
                      </a:lnTo>
                      <a:lnTo>
                        <a:pt x="13" y="54"/>
                      </a:lnTo>
                      <a:lnTo>
                        <a:pt x="9" y="50"/>
                      </a:lnTo>
                      <a:lnTo>
                        <a:pt x="4" y="44"/>
                      </a:lnTo>
                      <a:lnTo>
                        <a:pt x="0" y="37"/>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8" name="Freeform 68"/>
                <p:cNvSpPr>
                  <a:spLocks/>
                </p:cNvSpPr>
                <p:nvPr/>
              </p:nvSpPr>
              <p:spPr bwMode="auto">
                <a:xfrm rot="-2279333">
                  <a:off x="830" y="3580"/>
                  <a:ext cx="29" cy="51"/>
                </a:xfrm>
                <a:custGeom>
                  <a:avLst/>
                  <a:gdLst>
                    <a:gd name="T0" fmla="*/ 1 w 58"/>
                    <a:gd name="T1" fmla="*/ 0 h 101"/>
                    <a:gd name="T2" fmla="*/ 1 w 58"/>
                    <a:gd name="T3" fmla="*/ 1 h 101"/>
                    <a:gd name="T4" fmla="*/ 1 w 58"/>
                    <a:gd name="T5" fmla="*/ 1 h 101"/>
                    <a:gd name="T6" fmla="*/ 1 w 58"/>
                    <a:gd name="T7" fmla="*/ 1 h 101"/>
                    <a:gd name="T8" fmla="*/ 1 w 58"/>
                    <a:gd name="T9" fmla="*/ 1 h 101"/>
                    <a:gd name="T10" fmla="*/ 1 w 58"/>
                    <a:gd name="T11" fmla="*/ 1 h 101"/>
                    <a:gd name="T12" fmla="*/ 1 w 58"/>
                    <a:gd name="T13" fmla="*/ 1 h 101"/>
                    <a:gd name="T14" fmla="*/ 1 w 58"/>
                    <a:gd name="T15" fmla="*/ 1 h 101"/>
                    <a:gd name="T16" fmla="*/ 1 w 58"/>
                    <a:gd name="T17" fmla="*/ 1 h 101"/>
                    <a:gd name="T18" fmla="*/ 1 w 58"/>
                    <a:gd name="T19" fmla="*/ 1 h 101"/>
                    <a:gd name="T20" fmla="*/ 0 w 58"/>
                    <a:gd name="T21" fmla="*/ 1 h 101"/>
                    <a:gd name="T22" fmla="*/ 1 w 58"/>
                    <a:gd name="T23" fmla="*/ 1 h 101"/>
                    <a:gd name="T24" fmla="*/ 1 w 58"/>
                    <a:gd name="T25" fmla="*/ 1 h 101"/>
                    <a:gd name="T26" fmla="*/ 1 w 58"/>
                    <a:gd name="T27" fmla="*/ 1 h 101"/>
                    <a:gd name="T28" fmla="*/ 1 w 58"/>
                    <a:gd name="T29" fmla="*/ 1 h 101"/>
                    <a:gd name="T30" fmla="*/ 1 w 58"/>
                    <a:gd name="T31" fmla="*/ 1 h 101"/>
                    <a:gd name="T32" fmla="*/ 1 w 58"/>
                    <a:gd name="T33" fmla="*/ 1 h 101"/>
                    <a:gd name="T34" fmla="*/ 1 w 58"/>
                    <a:gd name="T35" fmla="*/ 1 h 101"/>
                    <a:gd name="T36" fmla="*/ 1 w 58"/>
                    <a:gd name="T37" fmla="*/ 1 h 101"/>
                    <a:gd name="T38" fmla="*/ 1 w 58"/>
                    <a:gd name="T39" fmla="*/ 1 h 101"/>
                    <a:gd name="T40" fmla="*/ 1 w 58"/>
                    <a:gd name="T41" fmla="*/ 1 h 101"/>
                    <a:gd name="T42" fmla="*/ 1 w 58"/>
                    <a:gd name="T43" fmla="*/ 1 h 101"/>
                    <a:gd name="T44" fmla="*/ 1 w 58"/>
                    <a:gd name="T45" fmla="*/ 1 h 101"/>
                    <a:gd name="T46" fmla="*/ 1 w 58"/>
                    <a:gd name="T47" fmla="*/ 1 h 101"/>
                    <a:gd name="T48" fmla="*/ 1 w 58"/>
                    <a:gd name="T49" fmla="*/ 1 h 101"/>
                    <a:gd name="T50" fmla="*/ 1 w 58"/>
                    <a:gd name="T51" fmla="*/ 1 h 101"/>
                    <a:gd name="T52" fmla="*/ 1 w 58"/>
                    <a:gd name="T53" fmla="*/ 1 h 101"/>
                    <a:gd name="T54" fmla="*/ 1 w 58"/>
                    <a:gd name="T55" fmla="*/ 1 h 101"/>
                    <a:gd name="T56" fmla="*/ 1 w 58"/>
                    <a:gd name="T57" fmla="*/ 1 h 101"/>
                    <a:gd name="T58" fmla="*/ 1 w 58"/>
                    <a:gd name="T59" fmla="*/ 1 h 101"/>
                    <a:gd name="T60" fmla="*/ 1 w 58"/>
                    <a:gd name="T61" fmla="*/ 1 h 101"/>
                    <a:gd name="T62" fmla="*/ 1 w 58"/>
                    <a:gd name="T63" fmla="*/ 1 h 101"/>
                    <a:gd name="T64" fmla="*/ 1 w 58"/>
                    <a:gd name="T65" fmla="*/ 1 h 101"/>
                    <a:gd name="T66" fmla="*/ 1 w 58"/>
                    <a:gd name="T67" fmla="*/ 1 h 101"/>
                    <a:gd name="T68" fmla="*/ 1 w 58"/>
                    <a:gd name="T69" fmla="*/ 0 h 101"/>
                    <a:gd name="T70" fmla="*/ 1 w 58"/>
                    <a:gd name="T71" fmla="*/ 0 h 101"/>
                    <a:gd name="T72" fmla="*/ 1 w 58"/>
                    <a:gd name="T73" fmla="*/ 0 h 101"/>
                    <a:gd name="T74" fmla="*/ 1 w 58"/>
                    <a:gd name="T75" fmla="*/ 0 h 1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101"/>
                    <a:gd name="T116" fmla="*/ 58 w 58"/>
                    <a:gd name="T117" fmla="*/ 101 h 1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101">
                      <a:moveTo>
                        <a:pt x="58" y="0"/>
                      </a:moveTo>
                      <a:lnTo>
                        <a:pt x="50" y="1"/>
                      </a:lnTo>
                      <a:lnTo>
                        <a:pt x="41" y="3"/>
                      </a:lnTo>
                      <a:lnTo>
                        <a:pt x="33" y="8"/>
                      </a:lnTo>
                      <a:lnTo>
                        <a:pt x="26" y="13"/>
                      </a:lnTo>
                      <a:lnTo>
                        <a:pt x="18" y="20"/>
                      </a:lnTo>
                      <a:lnTo>
                        <a:pt x="12" y="26"/>
                      </a:lnTo>
                      <a:lnTo>
                        <a:pt x="7" y="33"/>
                      </a:lnTo>
                      <a:lnTo>
                        <a:pt x="3" y="41"/>
                      </a:lnTo>
                      <a:lnTo>
                        <a:pt x="1" y="52"/>
                      </a:lnTo>
                      <a:lnTo>
                        <a:pt x="0" y="61"/>
                      </a:lnTo>
                      <a:lnTo>
                        <a:pt x="1" y="69"/>
                      </a:lnTo>
                      <a:lnTo>
                        <a:pt x="4" y="77"/>
                      </a:lnTo>
                      <a:lnTo>
                        <a:pt x="9" y="84"/>
                      </a:lnTo>
                      <a:lnTo>
                        <a:pt x="16" y="91"/>
                      </a:lnTo>
                      <a:lnTo>
                        <a:pt x="23" y="97"/>
                      </a:lnTo>
                      <a:lnTo>
                        <a:pt x="32" y="101"/>
                      </a:lnTo>
                      <a:lnTo>
                        <a:pt x="34" y="101"/>
                      </a:lnTo>
                      <a:lnTo>
                        <a:pt x="38" y="98"/>
                      </a:lnTo>
                      <a:lnTo>
                        <a:pt x="39" y="94"/>
                      </a:lnTo>
                      <a:lnTo>
                        <a:pt x="38" y="91"/>
                      </a:lnTo>
                      <a:lnTo>
                        <a:pt x="31" y="83"/>
                      </a:lnTo>
                      <a:lnTo>
                        <a:pt x="25" y="76"/>
                      </a:lnTo>
                      <a:lnTo>
                        <a:pt x="19" y="67"/>
                      </a:lnTo>
                      <a:lnTo>
                        <a:pt x="15" y="58"/>
                      </a:lnTo>
                      <a:lnTo>
                        <a:pt x="14" y="48"/>
                      </a:lnTo>
                      <a:lnTo>
                        <a:pt x="15" y="38"/>
                      </a:lnTo>
                      <a:lnTo>
                        <a:pt x="18" y="30"/>
                      </a:lnTo>
                      <a:lnTo>
                        <a:pt x="25" y="21"/>
                      </a:lnTo>
                      <a:lnTo>
                        <a:pt x="32" y="14"/>
                      </a:lnTo>
                      <a:lnTo>
                        <a:pt x="41" y="8"/>
                      </a:lnTo>
                      <a:lnTo>
                        <a:pt x="49" y="3"/>
                      </a:lnTo>
                      <a:lnTo>
                        <a:pt x="58" y="1"/>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9" name="Freeform 69"/>
                <p:cNvSpPr>
                  <a:spLocks/>
                </p:cNvSpPr>
                <p:nvPr/>
              </p:nvSpPr>
              <p:spPr bwMode="auto">
                <a:xfrm rot="-2279333">
                  <a:off x="775" y="2767"/>
                  <a:ext cx="49" cy="57"/>
                </a:xfrm>
                <a:custGeom>
                  <a:avLst/>
                  <a:gdLst>
                    <a:gd name="T0" fmla="*/ 0 w 99"/>
                    <a:gd name="T1" fmla="*/ 1 h 113"/>
                    <a:gd name="T2" fmla="*/ 0 w 99"/>
                    <a:gd name="T3" fmla="*/ 1 h 113"/>
                    <a:gd name="T4" fmla="*/ 0 w 99"/>
                    <a:gd name="T5" fmla="*/ 1 h 113"/>
                    <a:gd name="T6" fmla="*/ 0 w 99"/>
                    <a:gd name="T7" fmla="*/ 1 h 113"/>
                    <a:gd name="T8" fmla="*/ 0 w 99"/>
                    <a:gd name="T9" fmla="*/ 1 h 113"/>
                    <a:gd name="T10" fmla="*/ 0 w 99"/>
                    <a:gd name="T11" fmla="*/ 1 h 113"/>
                    <a:gd name="T12" fmla="*/ 0 w 99"/>
                    <a:gd name="T13" fmla="*/ 1 h 113"/>
                    <a:gd name="T14" fmla="*/ 0 w 99"/>
                    <a:gd name="T15" fmla="*/ 1 h 113"/>
                    <a:gd name="T16" fmla="*/ 0 w 99"/>
                    <a:gd name="T17" fmla="*/ 1 h 113"/>
                    <a:gd name="T18" fmla="*/ 0 w 99"/>
                    <a:gd name="T19" fmla="*/ 1 h 113"/>
                    <a:gd name="T20" fmla="*/ 0 w 99"/>
                    <a:gd name="T21" fmla="*/ 1 h 113"/>
                    <a:gd name="T22" fmla="*/ 0 w 99"/>
                    <a:gd name="T23" fmla="*/ 1 h 113"/>
                    <a:gd name="T24" fmla="*/ 0 w 99"/>
                    <a:gd name="T25" fmla="*/ 1 h 113"/>
                    <a:gd name="T26" fmla="*/ 0 w 99"/>
                    <a:gd name="T27" fmla="*/ 1 h 113"/>
                    <a:gd name="T28" fmla="*/ 0 w 99"/>
                    <a:gd name="T29" fmla="*/ 1 h 113"/>
                    <a:gd name="T30" fmla="*/ 0 w 99"/>
                    <a:gd name="T31" fmla="*/ 1 h 113"/>
                    <a:gd name="T32" fmla="*/ 0 w 99"/>
                    <a:gd name="T33" fmla="*/ 1 h 113"/>
                    <a:gd name="T34" fmla="*/ 0 w 99"/>
                    <a:gd name="T35" fmla="*/ 1 h 113"/>
                    <a:gd name="T36" fmla="*/ 0 w 99"/>
                    <a:gd name="T37" fmla="*/ 1 h 113"/>
                    <a:gd name="T38" fmla="*/ 0 w 99"/>
                    <a:gd name="T39" fmla="*/ 1 h 113"/>
                    <a:gd name="T40" fmla="*/ 0 w 99"/>
                    <a:gd name="T41" fmla="*/ 1 h 113"/>
                    <a:gd name="T42" fmla="*/ 0 w 99"/>
                    <a:gd name="T43" fmla="*/ 1 h 113"/>
                    <a:gd name="T44" fmla="*/ 0 w 99"/>
                    <a:gd name="T45" fmla="*/ 1 h 113"/>
                    <a:gd name="T46" fmla="*/ 0 w 99"/>
                    <a:gd name="T47" fmla="*/ 1 h 113"/>
                    <a:gd name="T48" fmla="*/ 0 w 99"/>
                    <a:gd name="T49" fmla="*/ 0 h 113"/>
                    <a:gd name="T50" fmla="*/ 0 w 99"/>
                    <a:gd name="T51" fmla="*/ 0 h 113"/>
                    <a:gd name="T52" fmla="*/ 0 w 99"/>
                    <a:gd name="T53" fmla="*/ 0 h 113"/>
                    <a:gd name="T54" fmla="*/ 0 w 99"/>
                    <a:gd name="T55" fmla="*/ 1 h 113"/>
                    <a:gd name="T56" fmla="*/ 0 w 99"/>
                    <a:gd name="T57" fmla="*/ 1 h 113"/>
                    <a:gd name="T58" fmla="*/ 0 w 99"/>
                    <a:gd name="T59" fmla="*/ 1 h 1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113"/>
                    <a:gd name="T92" fmla="*/ 99 w 99"/>
                    <a:gd name="T93" fmla="*/ 113 h 1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113">
                      <a:moveTo>
                        <a:pt x="0" y="1"/>
                      </a:moveTo>
                      <a:lnTo>
                        <a:pt x="7" y="6"/>
                      </a:lnTo>
                      <a:lnTo>
                        <a:pt x="14" y="12"/>
                      </a:lnTo>
                      <a:lnTo>
                        <a:pt x="21" y="18"/>
                      </a:lnTo>
                      <a:lnTo>
                        <a:pt x="27" y="23"/>
                      </a:lnTo>
                      <a:lnTo>
                        <a:pt x="34" y="30"/>
                      </a:lnTo>
                      <a:lnTo>
                        <a:pt x="39" y="36"/>
                      </a:lnTo>
                      <a:lnTo>
                        <a:pt x="44" y="43"/>
                      </a:lnTo>
                      <a:lnTo>
                        <a:pt x="50" y="50"/>
                      </a:lnTo>
                      <a:lnTo>
                        <a:pt x="59" y="65"/>
                      </a:lnTo>
                      <a:lnTo>
                        <a:pt x="66" y="80"/>
                      </a:lnTo>
                      <a:lnTo>
                        <a:pt x="73" y="96"/>
                      </a:lnTo>
                      <a:lnTo>
                        <a:pt x="82" y="110"/>
                      </a:lnTo>
                      <a:lnTo>
                        <a:pt x="88" y="113"/>
                      </a:lnTo>
                      <a:lnTo>
                        <a:pt x="92" y="110"/>
                      </a:lnTo>
                      <a:lnTo>
                        <a:pt x="97" y="104"/>
                      </a:lnTo>
                      <a:lnTo>
                        <a:pt x="99" y="99"/>
                      </a:lnTo>
                      <a:lnTo>
                        <a:pt x="99" y="82"/>
                      </a:lnTo>
                      <a:lnTo>
                        <a:pt x="92" y="66"/>
                      </a:lnTo>
                      <a:lnTo>
                        <a:pt x="82" y="50"/>
                      </a:lnTo>
                      <a:lnTo>
                        <a:pt x="67" y="37"/>
                      </a:lnTo>
                      <a:lnTo>
                        <a:pt x="51" y="24"/>
                      </a:lnTo>
                      <a:lnTo>
                        <a:pt x="34" y="15"/>
                      </a:lnTo>
                      <a:lnTo>
                        <a:pt x="16" y="6"/>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0" name="Freeform 70"/>
                <p:cNvSpPr>
                  <a:spLocks/>
                </p:cNvSpPr>
                <p:nvPr/>
              </p:nvSpPr>
              <p:spPr bwMode="auto">
                <a:xfrm rot="-2279333">
                  <a:off x="656" y="3597"/>
                  <a:ext cx="428" cy="73"/>
                </a:xfrm>
                <a:custGeom>
                  <a:avLst/>
                  <a:gdLst>
                    <a:gd name="T0" fmla="*/ 1 w 855"/>
                    <a:gd name="T1" fmla="*/ 1 h 146"/>
                    <a:gd name="T2" fmla="*/ 1 w 855"/>
                    <a:gd name="T3" fmla="*/ 1 h 146"/>
                    <a:gd name="T4" fmla="*/ 1 w 855"/>
                    <a:gd name="T5" fmla="*/ 1 h 146"/>
                    <a:gd name="T6" fmla="*/ 1 w 855"/>
                    <a:gd name="T7" fmla="*/ 1 h 146"/>
                    <a:gd name="T8" fmla="*/ 1 w 855"/>
                    <a:gd name="T9" fmla="*/ 1 h 146"/>
                    <a:gd name="T10" fmla="*/ 1 w 855"/>
                    <a:gd name="T11" fmla="*/ 1 h 146"/>
                    <a:gd name="T12" fmla="*/ 1 w 855"/>
                    <a:gd name="T13" fmla="*/ 1 h 146"/>
                    <a:gd name="T14" fmla="*/ 1 w 855"/>
                    <a:gd name="T15" fmla="*/ 1 h 146"/>
                    <a:gd name="T16" fmla="*/ 1 w 855"/>
                    <a:gd name="T17" fmla="*/ 1 h 146"/>
                    <a:gd name="T18" fmla="*/ 1 w 855"/>
                    <a:gd name="T19" fmla="*/ 1 h 146"/>
                    <a:gd name="T20" fmla="*/ 1 w 855"/>
                    <a:gd name="T21" fmla="*/ 1 h 146"/>
                    <a:gd name="T22" fmla="*/ 1 w 855"/>
                    <a:gd name="T23" fmla="*/ 1 h 146"/>
                    <a:gd name="T24" fmla="*/ 1 w 855"/>
                    <a:gd name="T25" fmla="*/ 1 h 146"/>
                    <a:gd name="T26" fmla="*/ 1 w 855"/>
                    <a:gd name="T27" fmla="*/ 1 h 146"/>
                    <a:gd name="T28" fmla="*/ 1 w 855"/>
                    <a:gd name="T29" fmla="*/ 1 h 146"/>
                    <a:gd name="T30" fmla="*/ 1 w 855"/>
                    <a:gd name="T31" fmla="*/ 1 h 146"/>
                    <a:gd name="T32" fmla="*/ 1 w 855"/>
                    <a:gd name="T33" fmla="*/ 1 h 146"/>
                    <a:gd name="T34" fmla="*/ 1 w 855"/>
                    <a:gd name="T35" fmla="*/ 1 h 146"/>
                    <a:gd name="T36" fmla="*/ 1 w 855"/>
                    <a:gd name="T37" fmla="*/ 1 h 146"/>
                    <a:gd name="T38" fmla="*/ 1 w 855"/>
                    <a:gd name="T39" fmla="*/ 1 h 146"/>
                    <a:gd name="T40" fmla="*/ 1 w 855"/>
                    <a:gd name="T41" fmla="*/ 1 h 146"/>
                    <a:gd name="T42" fmla="*/ 1 w 855"/>
                    <a:gd name="T43" fmla="*/ 1 h 146"/>
                    <a:gd name="T44" fmla="*/ 1 w 855"/>
                    <a:gd name="T45" fmla="*/ 1 h 146"/>
                    <a:gd name="T46" fmla="*/ 1 w 855"/>
                    <a:gd name="T47" fmla="*/ 1 h 146"/>
                    <a:gd name="T48" fmla="*/ 1 w 855"/>
                    <a:gd name="T49" fmla="*/ 1 h 146"/>
                    <a:gd name="T50" fmla="*/ 1 w 855"/>
                    <a:gd name="T51" fmla="*/ 1 h 146"/>
                    <a:gd name="T52" fmla="*/ 1 w 855"/>
                    <a:gd name="T53" fmla="*/ 1 h 146"/>
                    <a:gd name="T54" fmla="*/ 1 w 855"/>
                    <a:gd name="T55" fmla="*/ 1 h 146"/>
                    <a:gd name="T56" fmla="*/ 1 w 855"/>
                    <a:gd name="T57" fmla="*/ 1 h 146"/>
                    <a:gd name="T58" fmla="*/ 1 w 855"/>
                    <a:gd name="T59" fmla="*/ 1 h 146"/>
                    <a:gd name="T60" fmla="*/ 1 w 855"/>
                    <a:gd name="T61" fmla="*/ 1 h 146"/>
                    <a:gd name="T62" fmla="*/ 1 w 855"/>
                    <a:gd name="T63" fmla="*/ 1 h 146"/>
                    <a:gd name="T64" fmla="*/ 1 w 855"/>
                    <a:gd name="T65" fmla="*/ 1 h 146"/>
                    <a:gd name="T66" fmla="*/ 1 w 855"/>
                    <a:gd name="T67" fmla="*/ 1 h 146"/>
                    <a:gd name="T68" fmla="*/ 1 w 855"/>
                    <a:gd name="T69" fmla="*/ 1 h 146"/>
                    <a:gd name="T70" fmla="*/ 1 w 855"/>
                    <a:gd name="T71" fmla="*/ 1 h 146"/>
                    <a:gd name="T72" fmla="*/ 1 w 855"/>
                    <a:gd name="T73" fmla="*/ 1 h 146"/>
                    <a:gd name="T74" fmla="*/ 1 w 855"/>
                    <a:gd name="T75" fmla="*/ 1 h 146"/>
                    <a:gd name="T76" fmla="*/ 1 w 855"/>
                    <a:gd name="T77" fmla="*/ 1 h 146"/>
                    <a:gd name="T78" fmla="*/ 1 w 855"/>
                    <a:gd name="T79" fmla="*/ 1 h 146"/>
                    <a:gd name="T80" fmla="*/ 1 w 855"/>
                    <a:gd name="T81" fmla="*/ 1 h 146"/>
                    <a:gd name="T82" fmla="*/ 1 w 855"/>
                    <a:gd name="T83" fmla="*/ 1 h 146"/>
                    <a:gd name="T84" fmla="*/ 1 w 855"/>
                    <a:gd name="T85" fmla="*/ 1 h 146"/>
                    <a:gd name="T86" fmla="*/ 1 w 855"/>
                    <a:gd name="T87" fmla="*/ 1 h 146"/>
                    <a:gd name="T88" fmla="*/ 1 w 855"/>
                    <a:gd name="T89" fmla="*/ 1 h 146"/>
                    <a:gd name="T90" fmla="*/ 1 w 855"/>
                    <a:gd name="T91" fmla="*/ 1 h 146"/>
                    <a:gd name="T92" fmla="*/ 1 w 855"/>
                    <a:gd name="T93" fmla="*/ 1 h 146"/>
                    <a:gd name="T94" fmla="*/ 1 w 855"/>
                    <a:gd name="T95" fmla="*/ 1 h 146"/>
                    <a:gd name="T96" fmla="*/ 1 w 855"/>
                    <a:gd name="T97" fmla="*/ 1 h 146"/>
                    <a:gd name="T98" fmla="*/ 1 w 855"/>
                    <a:gd name="T99" fmla="*/ 1 h 146"/>
                    <a:gd name="T100" fmla="*/ 1 w 855"/>
                    <a:gd name="T101" fmla="*/ 1 h 146"/>
                    <a:gd name="T102" fmla="*/ 1 w 855"/>
                    <a:gd name="T103" fmla="*/ 1 h 146"/>
                    <a:gd name="T104" fmla="*/ 1 w 855"/>
                    <a:gd name="T105" fmla="*/ 1 h 146"/>
                    <a:gd name="T106" fmla="*/ 1 w 855"/>
                    <a:gd name="T107" fmla="*/ 1 h 146"/>
                    <a:gd name="T108" fmla="*/ 0 w 855"/>
                    <a:gd name="T109" fmla="*/ 0 h 146"/>
                    <a:gd name="T110" fmla="*/ 0 w 855"/>
                    <a:gd name="T111" fmla="*/ 0 h 146"/>
                    <a:gd name="T112" fmla="*/ 0 w 855"/>
                    <a:gd name="T113" fmla="*/ 0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5"/>
                    <a:gd name="T172" fmla="*/ 0 h 146"/>
                    <a:gd name="T173" fmla="*/ 855 w 855"/>
                    <a:gd name="T174" fmla="*/ 146 h 1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5" h="146">
                      <a:moveTo>
                        <a:pt x="0" y="0"/>
                      </a:moveTo>
                      <a:lnTo>
                        <a:pt x="13" y="1"/>
                      </a:lnTo>
                      <a:lnTo>
                        <a:pt x="25" y="2"/>
                      </a:lnTo>
                      <a:lnTo>
                        <a:pt x="38" y="5"/>
                      </a:lnTo>
                      <a:lnTo>
                        <a:pt x="49" y="7"/>
                      </a:lnTo>
                      <a:lnTo>
                        <a:pt x="62" y="9"/>
                      </a:lnTo>
                      <a:lnTo>
                        <a:pt x="75" y="13"/>
                      </a:lnTo>
                      <a:lnTo>
                        <a:pt x="87" y="16"/>
                      </a:lnTo>
                      <a:lnTo>
                        <a:pt x="100" y="20"/>
                      </a:lnTo>
                      <a:lnTo>
                        <a:pt x="113" y="24"/>
                      </a:lnTo>
                      <a:lnTo>
                        <a:pt x="124" y="28"/>
                      </a:lnTo>
                      <a:lnTo>
                        <a:pt x="137" y="31"/>
                      </a:lnTo>
                      <a:lnTo>
                        <a:pt x="150" y="36"/>
                      </a:lnTo>
                      <a:lnTo>
                        <a:pt x="161" y="39"/>
                      </a:lnTo>
                      <a:lnTo>
                        <a:pt x="174" y="43"/>
                      </a:lnTo>
                      <a:lnTo>
                        <a:pt x="185" y="46"/>
                      </a:lnTo>
                      <a:lnTo>
                        <a:pt x="198" y="50"/>
                      </a:lnTo>
                      <a:lnTo>
                        <a:pt x="211" y="53"/>
                      </a:lnTo>
                      <a:lnTo>
                        <a:pt x="225" y="55"/>
                      </a:lnTo>
                      <a:lnTo>
                        <a:pt x="237" y="59"/>
                      </a:lnTo>
                      <a:lnTo>
                        <a:pt x="251" y="62"/>
                      </a:lnTo>
                      <a:lnTo>
                        <a:pt x="264" y="66"/>
                      </a:lnTo>
                      <a:lnTo>
                        <a:pt x="278" y="68"/>
                      </a:lnTo>
                      <a:lnTo>
                        <a:pt x="290" y="72"/>
                      </a:lnTo>
                      <a:lnTo>
                        <a:pt x="304" y="74"/>
                      </a:lnTo>
                      <a:lnTo>
                        <a:pt x="317" y="77"/>
                      </a:lnTo>
                      <a:lnTo>
                        <a:pt x="331" y="80"/>
                      </a:lnTo>
                      <a:lnTo>
                        <a:pt x="344" y="83"/>
                      </a:lnTo>
                      <a:lnTo>
                        <a:pt x="357" y="85"/>
                      </a:lnTo>
                      <a:lnTo>
                        <a:pt x="371" y="88"/>
                      </a:lnTo>
                      <a:lnTo>
                        <a:pt x="385" y="89"/>
                      </a:lnTo>
                      <a:lnTo>
                        <a:pt x="397" y="91"/>
                      </a:lnTo>
                      <a:lnTo>
                        <a:pt x="411" y="92"/>
                      </a:lnTo>
                      <a:lnTo>
                        <a:pt x="425" y="93"/>
                      </a:lnTo>
                      <a:lnTo>
                        <a:pt x="439" y="96"/>
                      </a:lnTo>
                      <a:lnTo>
                        <a:pt x="454" y="97"/>
                      </a:lnTo>
                      <a:lnTo>
                        <a:pt x="468" y="98"/>
                      </a:lnTo>
                      <a:lnTo>
                        <a:pt x="481" y="99"/>
                      </a:lnTo>
                      <a:lnTo>
                        <a:pt x="495" y="100"/>
                      </a:lnTo>
                      <a:lnTo>
                        <a:pt x="509" y="102"/>
                      </a:lnTo>
                      <a:lnTo>
                        <a:pt x="524" y="103"/>
                      </a:lnTo>
                      <a:lnTo>
                        <a:pt x="538" y="104"/>
                      </a:lnTo>
                      <a:lnTo>
                        <a:pt x="552" y="105"/>
                      </a:lnTo>
                      <a:lnTo>
                        <a:pt x="566" y="107"/>
                      </a:lnTo>
                      <a:lnTo>
                        <a:pt x="579" y="108"/>
                      </a:lnTo>
                      <a:lnTo>
                        <a:pt x="593" y="110"/>
                      </a:lnTo>
                      <a:lnTo>
                        <a:pt x="608" y="112"/>
                      </a:lnTo>
                      <a:lnTo>
                        <a:pt x="622" y="113"/>
                      </a:lnTo>
                      <a:lnTo>
                        <a:pt x="636" y="115"/>
                      </a:lnTo>
                      <a:lnTo>
                        <a:pt x="650" y="118"/>
                      </a:lnTo>
                      <a:lnTo>
                        <a:pt x="662" y="119"/>
                      </a:lnTo>
                      <a:lnTo>
                        <a:pt x="676" y="121"/>
                      </a:lnTo>
                      <a:lnTo>
                        <a:pt x="690" y="123"/>
                      </a:lnTo>
                      <a:lnTo>
                        <a:pt x="703" y="126"/>
                      </a:lnTo>
                      <a:lnTo>
                        <a:pt x="716" y="128"/>
                      </a:lnTo>
                      <a:lnTo>
                        <a:pt x="729" y="129"/>
                      </a:lnTo>
                      <a:lnTo>
                        <a:pt x="743" y="131"/>
                      </a:lnTo>
                      <a:lnTo>
                        <a:pt x="757" y="134"/>
                      </a:lnTo>
                      <a:lnTo>
                        <a:pt x="769" y="136"/>
                      </a:lnTo>
                      <a:lnTo>
                        <a:pt x="783" y="137"/>
                      </a:lnTo>
                      <a:lnTo>
                        <a:pt x="797" y="140"/>
                      </a:lnTo>
                      <a:lnTo>
                        <a:pt x="810" y="142"/>
                      </a:lnTo>
                      <a:lnTo>
                        <a:pt x="824" y="143"/>
                      </a:lnTo>
                      <a:lnTo>
                        <a:pt x="836" y="145"/>
                      </a:lnTo>
                      <a:lnTo>
                        <a:pt x="850" y="146"/>
                      </a:lnTo>
                      <a:lnTo>
                        <a:pt x="852" y="145"/>
                      </a:lnTo>
                      <a:lnTo>
                        <a:pt x="853" y="144"/>
                      </a:lnTo>
                      <a:lnTo>
                        <a:pt x="855" y="142"/>
                      </a:lnTo>
                      <a:lnTo>
                        <a:pt x="853" y="141"/>
                      </a:lnTo>
                      <a:lnTo>
                        <a:pt x="827" y="136"/>
                      </a:lnTo>
                      <a:lnTo>
                        <a:pt x="801" y="131"/>
                      </a:lnTo>
                      <a:lnTo>
                        <a:pt x="774" y="127"/>
                      </a:lnTo>
                      <a:lnTo>
                        <a:pt x="748" y="123"/>
                      </a:lnTo>
                      <a:lnTo>
                        <a:pt x="721" y="119"/>
                      </a:lnTo>
                      <a:lnTo>
                        <a:pt x="695" y="115"/>
                      </a:lnTo>
                      <a:lnTo>
                        <a:pt x="668" y="112"/>
                      </a:lnTo>
                      <a:lnTo>
                        <a:pt x="642" y="110"/>
                      </a:lnTo>
                      <a:lnTo>
                        <a:pt x="615" y="106"/>
                      </a:lnTo>
                      <a:lnTo>
                        <a:pt x="589" y="104"/>
                      </a:lnTo>
                      <a:lnTo>
                        <a:pt x="563" y="100"/>
                      </a:lnTo>
                      <a:lnTo>
                        <a:pt x="537" y="98"/>
                      </a:lnTo>
                      <a:lnTo>
                        <a:pt x="509" y="96"/>
                      </a:lnTo>
                      <a:lnTo>
                        <a:pt x="483" y="93"/>
                      </a:lnTo>
                      <a:lnTo>
                        <a:pt x="456" y="91"/>
                      </a:lnTo>
                      <a:lnTo>
                        <a:pt x="430" y="89"/>
                      </a:lnTo>
                      <a:lnTo>
                        <a:pt x="415" y="88"/>
                      </a:lnTo>
                      <a:lnTo>
                        <a:pt x="398" y="85"/>
                      </a:lnTo>
                      <a:lnTo>
                        <a:pt x="384" y="83"/>
                      </a:lnTo>
                      <a:lnTo>
                        <a:pt x="367" y="81"/>
                      </a:lnTo>
                      <a:lnTo>
                        <a:pt x="352" y="78"/>
                      </a:lnTo>
                      <a:lnTo>
                        <a:pt x="337" y="76"/>
                      </a:lnTo>
                      <a:lnTo>
                        <a:pt x="321" y="73"/>
                      </a:lnTo>
                      <a:lnTo>
                        <a:pt x="306" y="69"/>
                      </a:lnTo>
                      <a:lnTo>
                        <a:pt x="290" y="67"/>
                      </a:lnTo>
                      <a:lnTo>
                        <a:pt x="275" y="63"/>
                      </a:lnTo>
                      <a:lnTo>
                        <a:pt x="259" y="60"/>
                      </a:lnTo>
                      <a:lnTo>
                        <a:pt x="244" y="57"/>
                      </a:lnTo>
                      <a:lnTo>
                        <a:pt x="229" y="53"/>
                      </a:lnTo>
                      <a:lnTo>
                        <a:pt x="213" y="50"/>
                      </a:lnTo>
                      <a:lnTo>
                        <a:pt x="198" y="46"/>
                      </a:lnTo>
                      <a:lnTo>
                        <a:pt x="183" y="43"/>
                      </a:lnTo>
                      <a:lnTo>
                        <a:pt x="160" y="37"/>
                      </a:lnTo>
                      <a:lnTo>
                        <a:pt x="138" y="30"/>
                      </a:lnTo>
                      <a:lnTo>
                        <a:pt x="115" y="24"/>
                      </a:lnTo>
                      <a:lnTo>
                        <a:pt x="92" y="17"/>
                      </a:lnTo>
                      <a:lnTo>
                        <a:pt x="69" y="10"/>
                      </a:lnTo>
                      <a:lnTo>
                        <a:pt x="46" y="6"/>
                      </a:lnTo>
                      <a:lnTo>
                        <a:pt x="2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1" name="Freeform 71"/>
                <p:cNvSpPr>
                  <a:spLocks/>
                </p:cNvSpPr>
                <p:nvPr/>
              </p:nvSpPr>
              <p:spPr bwMode="auto">
                <a:xfrm rot="-2279333">
                  <a:off x="643" y="3481"/>
                  <a:ext cx="215" cy="39"/>
                </a:xfrm>
                <a:custGeom>
                  <a:avLst/>
                  <a:gdLst>
                    <a:gd name="T0" fmla="*/ 1 w 429"/>
                    <a:gd name="T1" fmla="*/ 1 h 78"/>
                    <a:gd name="T2" fmla="*/ 1 w 429"/>
                    <a:gd name="T3" fmla="*/ 1 h 78"/>
                    <a:gd name="T4" fmla="*/ 1 w 429"/>
                    <a:gd name="T5" fmla="*/ 0 h 78"/>
                    <a:gd name="T6" fmla="*/ 0 w 429"/>
                    <a:gd name="T7" fmla="*/ 0 h 78"/>
                    <a:gd name="T8" fmla="*/ 1 w 429"/>
                    <a:gd name="T9" fmla="*/ 1 h 78"/>
                    <a:gd name="T10" fmla="*/ 1 w 429"/>
                    <a:gd name="T11" fmla="*/ 1 h 78"/>
                    <a:gd name="T12" fmla="*/ 1 w 429"/>
                    <a:gd name="T13" fmla="*/ 1 h 78"/>
                    <a:gd name="T14" fmla="*/ 1 w 429"/>
                    <a:gd name="T15" fmla="*/ 1 h 78"/>
                    <a:gd name="T16" fmla="*/ 1 w 429"/>
                    <a:gd name="T17" fmla="*/ 1 h 78"/>
                    <a:gd name="T18" fmla="*/ 1 w 429"/>
                    <a:gd name="T19" fmla="*/ 1 h 78"/>
                    <a:gd name="T20" fmla="*/ 1 w 429"/>
                    <a:gd name="T21" fmla="*/ 1 h 78"/>
                    <a:gd name="T22" fmla="*/ 1 w 429"/>
                    <a:gd name="T23" fmla="*/ 1 h 78"/>
                    <a:gd name="T24" fmla="*/ 1 w 429"/>
                    <a:gd name="T25" fmla="*/ 1 h 78"/>
                    <a:gd name="T26" fmla="*/ 1 w 429"/>
                    <a:gd name="T27" fmla="*/ 1 h 78"/>
                    <a:gd name="T28" fmla="*/ 1 w 429"/>
                    <a:gd name="T29" fmla="*/ 1 h 78"/>
                    <a:gd name="T30" fmla="*/ 1 w 429"/>
                    <a:gd name="T31" fmla="*/ 1 h 78"/>
                    <a:gd name="T32" fmla="*/ 1 w 429"/>
                    <a:gd name="T33" fmla="*/ 1 h 78"/>
                    <a:gd name="T34" fmla="*/ 1 w 429"/>
                    <a:gd name="T35" fmla="*/ 1 h 78"/>
                    <a:gd name="T36" fmla="*/ 1 w 429"/>
                    <a:gd name="T37" fmla="*/ 1 h 78"/>
                    <a:gd name="T38" fmla="*/ 1 w 429"/>
                    <a:gd name="T39" fmla="*/ 1 h 78"/>
                    <a:gd name="T40" fmla="*/ 1 w 429"/>
                    <a:gd name="T41" fmla="*/ 1 h 78"/>
                    <a:gd name="T42" fmla="*/ 1 w 429"/>
                    <a:gd name="T43" fmla="*/ 1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9"/>
                    <a:gd name="T67" fmla="*/ 0 h 78"/>
                    <a:gd name="T68" fmla="*/ 429 w 429"/>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9" h="78">
                      <a:moveTo>
                        <a:pt x="19" y="6"/>
                      </a:moveTo>
                      <a:lnTo>
                        <a:pt x="15" y="4"/>
                      </a:lnTo>
                      <a:lnTo>
                        <a:pt x="7" y="0"/>
                      </a:lnTo>
                      <a:lnTo>
                        <a:pt x="0" y="0"/>
                      </a:lnTo>
                      <a:lnTo>
                        <a:pt x="1" y="8"/>
                      </a:lnTo>
                      <a:lnTo>
                        <a:pt x="8" y="12"/>
                      </a:lnTo>
                      <a:lnTo>
                        <a:pt x="23" y="16"/>
                      </a:lnTo>
                      <a:lnTo>
                        <a:pt x="45" y="22"/>
                      </a:lnTo>
                      <a:lnTo>
                        <a:pt x="72" y="28"/>
                      </a:lnTo>
                      <a:lnTo>
                        <a:pt x="105" y="33"/>
                      </a:lnTo>
                      <a:lnTo>
                        <a:pt x="141" y="38"/>
                      </a:lnTo>
                      <a:lnTo>
                        <a:pt x="179" y="44"/>
                      </a:lnTo>
                      <a:lnTo>
                        <a:pt x="219" y="50"/>
                      </a:lnTo>
                      <a:lnTo>
                        <a:pt x="259" y="56"/>
                      </a:lnTo>
                      <a:lnTo>
                        <a:pt x="297" y="60"/>
                      </a:lnTo>
                      <a:lnTo>
                        <a:pt x="333" y="66"/>
                      </a:lnTo>
                      <a:lnTo>
                        <a:pt x="364" y="69"/>
                      </a:lnTo>
                      <a:lnTo>
                        <a:pt x="390" y="73"/>
                      </a:lnTo>
                      <a:lnTo>
                        <a:pt x="411" y="75"/>
                      </a:lnTo>
                      <a:lnTo>
                        <a:pt x="425" y="78"/>
                      </a:lnTo>
                      <a:lnTo>
                        <a:pt x="429" y="78"/>
                      </a:lnTo>
                      <a:lnTo>
                        <a:pt x="1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755" name="Rectangle 72"/>
              <p:cNvSpPr>
                <a:spLocks noChangeArrowheads="1"/>
              </p:cNvSpPr>
              <p:nvPr/>
            </p:nvSpPr>
            <p:spPr bwMode="auto">
              <a:xfrm rot="2398458">
                <a:off x="2592" y="3408"/>
                <a:ext cx="125" cy="188"/>
              </a:xfrm>
              <a:prstGeom prst="rect">
                <a:avLst/>
              </a:prstGeom>
              <a:solidFill>
                <a:srgbClr val="F6EDC8">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grpSp>
        <p:grpSp>
          <p:nvGrpSpPr>
            <p:cNvPr id="30751" name="Group 211"/>
            <p:cNvGrpSpPr>
              <a:grpSpLocks/>
            </p:cNvGrpSpPr>
            <p:nvPr/>
          </p:nvGrpSpPr>
          <p:grpSpPr bwMode="auto">
            <a:xfrm rot="-626248">
              <a:off x="3508" y="1635"/>
              <a:ext cx="96" cy="106"/>
              <a:chOff x="3792" y="1632"/>
              <a:chExt cx="144" cy="154"/>
            </a:xfrm>
          </p:grpSpPr>
          <p:sp>
            <p:nvSpPr>
              <p:cNvPr id="30752" name="Arc 204"/>
              <p:cNvSpPr>
                <a:spLocks/>
              </p:cNvSpPr>
              <p:nvPr/>
            </p:nvSpPr>
            <p:spPr bwMode="auto">
              <a:xfrm flipV="1">
                <a:off x="3792" y="1644"/>
                <a:ext cx="83" cy="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69696"/>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sp>
            <p:nvSpPr>
              <p:cNvPr id="30753" name="Arc 210"/>
              <p:cNvSpPr>
                <a:spLocks/>
              </p:cNvSpPr>
              <p:nvPr/>
            </p:nvSpPr>
            <p:spPr bwMode="auto">
              <a:xfrm flipV="1">
                <a:off x="3792" y="1632"/>
                <a:ext cx="144" cy="154"/>
              </a:xfrm>
              <a:custGeom>
                <a:avLst/>
                <a:gdLst>
                  <a:gd name="T0" fmla="*/ 0 w 21600"/>
                  <a:gd name="T1" fmla="*/ 0 h 24154"/>
                  <a:gd name="T2" fmla="*/ 0 w 21600"/>
                  <a:gd name="T3" fmla="*/ 0 h 24154"/>
                  <a:gd name="T4" fmla="*/ 0 w 21600"/>
                  <a:gd name="T5" fmla="*/ 0 h 24154"/>
                  <a:gd name="T6" fmla="*/ 0 60000 65536"/>
                  <a:gd name="T7" fmla="*/ 0 60000 65536"/>
                  <a:gd name="T8" fmla="*/ 0 60000 65536"/>
                  <a:gd name="T9" fmla="*/ 0 w 21600"/>
                  <a:gd name="T10" fmla="*/ 0 h 24154"/>
                  <a:gd name="T11" fmla="*/ 21600 w 21600"/>
                  <a:gd name="T12" fmla="*/ 24154 h 24154"/>
                </a:gdLst>
                <a:ahLst/>
                <a:cxnLst>
                  <a:cxn ang="T6">
                    <a:pos x="T0" y="T1"/>
                  </a:cxn>
                  <a:cxn ang="T7">
                    <a:pos x="T2" y="T3"/>
                  </a:cxn>
                  <a:cxn ang="T8">
                    <a:pos x="T4" y="T5"/>
                  </a:cxn>
                </a:cxnLst>
                <a:rect l="T9" t="T10" r="T11" b="T12"/>
                <a:pathLst>
                  <a:path w="21600" h="24154" fill="none" extrusionOk="0">
                    <a:moveTo>
                      <a:pt x="-1" y="0"/>
                    </a:moveTo>
                    <a:cubicBezTo>
                      <a:pt x="11929" y="0"/>
                      <a:pt x="21600" y="9670"/>
                      <a:pt x="21600" y="21600"/>
                    </a:cubicBezTo>
                    <a:cubicBezTo>
                      <a:pt x="21600" y="22453"/>
                      <a:pt x="21549" y="23306"/>
                      <a:pt x="21448" y="24153"/>
                    </a:cubicBezTo>
                  </a:path>
                  <a:path w="21600" h="24154" stroke="0" extrusionOk="0">
                    <a:moveTo>
                      <a:pt x="-1" y="0"/>
                    </a:moveTo>
                    <a:cubicBezTo>
                      <a:pt x="11929" y="0"/>
                      <a:pt x="21600" y="9670"/>
                      <a:pt x="21600" y="21600"/>
                    </a:cubicBezTo>
                    <a:cubicBezTo>
                      <a:pt x="21600" y="22453"/>
                      <a:pt x="21549" y="23306"/>
                      <a:pt x="21448" y="24153"/>
                    </a:cubicBezTo>
                    <a:lnTo>
                      <a:pt x="0" y="21600"/>
                    </a:lnTo>
                    <a:lnTo>
                      <a:pt x="-1" y="0"/>
                    </a:lnTo>
                    <a:close/>
                  </a:path>
                </a:pathLst>
              </a:custGeom>
              <a:noFill/>
              <a:ln w="28575">
                <a:solidFill>
                  <a:srgbClr val="969696"/>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grpSp>
      </p:grpSp>
      <p:sp>
        <p:nvSpPr>
          <p:cNvPr id="30746"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307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30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5A979D16-FF7F-402F-9392-0C7F2ECEF597}" type="slidenum">
              <a:rPr lang="en-US" altLang="en-US" sz="1000" smtClean="0">
                <a:solidFill>
                  <a:srgbClr val="502800"/>
                </a:solidFill>
                <a:latin typeface="Tahoma" panose="020B0604030504040204" pitchFamily="34" charset="0"/>
              </a:rPr>
              <a:pPr>
                <a:spcBef>
                  <a:spcPct val="0"/>
                </a:spcBef>
                <a:buSzTx/>
                <a:buFontTx/>
                <a:buNone/>
              </a:pPr>
              <a:t>29</a:t>
            </a:fld>
            <a:endParaRPr lang="en-US" altLang="en-US" sz="1000" dirty="0">
              <a:solidFill>
                <a:srgbClr val="5028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1536"/>
                                        </p:tgtEl>
                                        <p:attrNameLst>
                                          <p:attrName>style.visibility</p:attrName>
                                        </p:attrNameLst>
                                      </p:cBhvr>
                                      <p:to>
                                        <p:strVal val="visible"/>
                                      </p:to>
                                    </p:set>
                                    <p:animEffect transition="in" filter="wipe(up)">
                                      <p:cBhvr>
                                        <p:cTn id="7" dur="500"/>
                                        <p:tgtEl>
                                          <p:spTgt spid="741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5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76200"/>
            <a:ext cx="8229600" cy="1143000"/>
          </a:xfrm>
        </p:spPr>
        <p:txBody>
          <a:bodyPr/>
          <a:lstStyle/>
          <a:p>
            <a:r>
              <a:rPr lang="en-US" altLang="en-US">
                <a:ea typeface="ＭＳ Ｐゴシック" pitchFamily="34" charset="-128"/>
              </a:rPr>
              <a:t>Major trends in Computing</a:t>
            </a:r>
          </a:p>
        </p:txBody>
      </p:sp>
      <p:sp>
        <p:nvSpPr>
          <p:cNvPr id="4099"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41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41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A7DD2D0A-27C3-47EC-B77E-B7F205693186}" type="slidenum">
              <a:rPr lang="en-US" altLang="en-US" sz="1000" smtClean="0">
                <a:solidFill>
                  <a:srgbClr val="502800"/>
                </a:solidFill>
                <a:latin typeface="Tahoma" panose="020B0604030504040204" pitchFamily="34" charset="0"/>
              </a:rPr>
              <a:pPr>
                <a:spcBef>
                  <a:spcPct val="0"/>
                </a:spcBef>
                <a:buSzTx/>
                <a:buFontTx/>
                <a:buNone/>
              </a:pPr>
              <a:t>3</a:t>
            </a:fld>
            <a:endParaRPr lang="en-US" altLang="en-US" sz="1000" dirty="0">
              <a:solidFill>
                <a:srgbClr val="502800"/>
              </a:solidFill>
              <a:latin typeface="Tahoma" panose="020B0604030504040204" pitchFamily="34" charset="0"/>
            </a:endParaRPr>
          </a:p>
        </p:txBody>
      </p:sp>
      <p:grpSp>
        <p:nvGrpSpPr>
          <p:cNvPr id="4102" name="Group 18"/>
          <p:cNvGrpSpPr>
            <a:grpSpLocks noChangeAspect="1"/>
          </p:cNvGrpSpPr>
          <p:nvPr/>
        </p:nvGrpSpPr>
        <p:grpSpPr bwMode="auto">
          <a:xfrm>
            <a:off x="609600" y="1143000"/>
            <a:ext cx="7848600" cy="5219700"/>
            <a:chOff x="152399" y="990600"/>
            <a:chExt cx="8326745" cy="5486400"/>
          </a:xfrm>
        </p:grpSpPr>
        <p:pic>
          <p:nvPicPr>
            <p:cNvPr id="4104"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399" y="990600"/>
              <a:ext cx="832674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Rectangle 14"/>
            <p:cNvSpPr>
              <a:spLocks noChangeArrowheads="1"/>
            </p:cNvSpPr>
            <p:nvPr/>
          </p:nvSpPr>
          <p:spPr bwMode="auto">
            <a:xfrm>
              <a:off x="1524000" y="1602571"/>
              <a:ext cx="2057400" cy="457200"/>
            </a:xfrm>
            <a:prstGeom prst="rect">
              <a:avLst/>
            </a:prstGeom>
            <a:solidFill>
              <a:srgbClr val="FFFFFF"/>
            </a:solidFill>
            <a:ln w="12700">
              <a:solidFill>
                <a:srgbClr val="FFFFFF"/>
              </a:solidFill>
              <a:round/>
              <a:headEnd type="none" w="sm" len="sm"/>
              <a:tailEnd type="none" w="sm" len="sm"/>
            </a:ln>
          </p:spPr>
          <p:txBody>
            <a:bodyPr wrap="none"/>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4106" name="Rectangle 17"/>
            <p:cNvSpPr>
              <a:spLocks noChangeArrowheads="1"/>
            </p:cNvSpPr>
            <p:nvPr/>
          </p:nvSpPr>
          <p:spPr bwMode="auto">
            <a:xfrm>
              <a:off x="2209800" y="990600"/>
              <a:ext cx="4191000" cy="457200"/>
            </a:xfrm>
            <a:prstGeom prst="rect">
              <a:avLst/>
            </a:prstGeom>
            <a:solidFill>
              <a:srgbClr val="FFFFFF"/>
            </a:solidFill>
            <a:ln w="12700">
              <a:solidFill>
                <a:srgbClr val="FFFFFF"/>
              </a:solidFill>
              <a:round/>
              <a:headEnd type="none" w="sm" len="sm"/>
              <a:tailEnd type="none" w="sm" len="sm"/>
            </a:ln>
          </p:spPr>
          <p:txBody>
            <a:bodyPr wrap="none"/>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grpSp>
      <p:sp>
        <p:nvSpPr>
          <p:cNvPr id="4103" name="TextBox 2"/>
          <p:cNvSpPr txBox="1">
            <a:spLocks noChangeArrowheads="1"/>
          </p:cNvSpPr>
          <p:nvPr/>
        </p:nvSpPr>
        <p:spPr bwMode="auto">
          <a:xfrm>
            <a:off x="5124450" y="3352800"/>
            <a:ext cx="13589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a:solidFill>
                  <a:schemeClr val="tx1"/>
                </a:solidFill>
                <a:latin typeface="Arial" pitchFamily="34" charset="0"/>
              </a:rPr>
              <a:t>Date of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457200" y="1524000"/>
            <a:ext cx="8458200" cy="2667000"/>
          </a:xfrm>
        </p:spPr>
        <p:txBody>
          <a:bodyPr/>
          <a:lstStyle/>
          <a:p>
            <a:pPr eaLnBrk="1" hangingPunct="1">
              <a:lnSpc>
                <a:spcPct val="90000"/>
              </a:lnSpc>
              <a:buFontTx/>
              <a:buNone/>
            </a:pPr>
            <a:r>
              <a:rPr lang="en-US" altLang="en-US" sz="2000">
                <a:ea typeface="ＭＳ Ｐゴシック" pitchFamily="34" charset="-128"/>
              </a:rPr>
              <a:t>consider a language translator with</a:t>
            </a:r>
            <a:br>
              <a:rPr lang="en-US" altLang="en-US" sz="2000">
                <a:ea typeface="ＭＳ Ｐゴシック" pitchFamily="34" charset="-128"/>
              </a:rPr>
            </a:br>
            <a:r>
              <a:rPr lang="en-US" altLang="en-US" sz="2000">
                <a:ea typeface="ＭＳ Ｐゴシック" pitchFamily="34" charset="-128"/>
              </a:rPr>
              <a:t>alternative computation strategies:</a:t>
            </a:r>
          </a:p>
          <a:p>
            <a:pPr eaLnBrk="1" hangingPunct="1">
              <a:lnSpc>
                <a:spcPct val="90000"/>
              </a:lnSpc>
              <a:spcBef>
                <a:spcPct val="80000"/>
              </a:spcBef>
            </a:pPr>
            <a:r>
              <a:rPr lang="en-US" altLang="en-US" sz="2400">
                <a:ea typeface="ＭＳ Ｐゴシック" pitchFamily="34" charset="-128"/>
              </a:rPr>
              <a:t>sophisticated algorithms over large dictionaries</a:t>
            </a:r>
          </a:p>
          <a:p>
            <a:pPr lvl="1" eaLnBrk="1" hangingPunct="1">
              <a:lnSpc>
                <a:spcPct val="90000"/>
              </a:lnSpc>
            </a:pPr>
            <a:r>
              <a:rPr lang="en-US" altLang="en-US" sz="2000">
                <a:ea typeface="ＭＳ Ｐゴシック" pitchFamily="34" charset="-128"/>
              </a:rPr>
              <a:t>high quality translation</a:t>
            </a:r>
          </a:p>
          <a:p>
            <a:pPr eaLnBrk="1" hangingPunct="1">
              <a:lnSpc>
                <a:spcPct val="90000"/>
              </a:lnSpc>
              <a:spcBef>
                <a:spcPct val="100000"/>
              </a:spcBef>
            </a:pPr>
            <a:r>
              <a:rPr lang="en-US" altLang="en-US" sz="2400">
                <a:ea typeface="ＭＳ Ｐゴシック" pitchFamily="34" charset="-128"/>
              </a:rPr>
              <a:t>efficient algorithms over most common instances</a:t>
            </a:r>
          </a:p>
          <a:p>
            <a:pPr lvl="1" eaLnBrk="1" hangingPunct="1">
              <a:lnSpc>
                <a:spcPct val="90000"/>
              </a:lnSpc>
            </a:pPr>
            <a:r>
              <a:rPr lang="en-US" altLang="en-US" sz="2000">
                <a:ea typeface="ＭＳ Ｐゴシック" pitchFamily="34" charset="-128"/>
              </a:rPr>
              <a:t>fast translation</a:t>
            </a:r>
          </a:p>
        </p:txBody>
      </p:sp>
      <p:sp>
        <p:nvSpPr>
          <p:cNvPr id="31747" name="Rectangle 3"/>
          <p:cNvSpPr>
            <a:spLocks noGrp="1" noChangeArrowheads="1"/>
          </p:cNvSpPr>
          <p:nvPr>
            <p:ph type="title"/>
          </p:nvPr>
        </p:nvSpPr>
        <p:spPr/>
        <p:txBody>
          <a:bodyPr/>
          <a:lstStyle/>
          <a:p>
            <a:pPr eaLnBrk="1" hangingPunct="1"/>
            <a:r>
              <a:rPr lang="en-US" altLang="en-US" sz="3200">
                <a:ea typeface="ＭＳ Ｐゴシック" pitchFamily="34" charset="-128"/>
              </a:rPr>
              <a:t>Quality of Service (QoS) often involves tradeoffs</a:t>
            </a:r>
          </a:p>
        </p:txBody>
      </p:sp>
      <p:sp>
        <p:nvSpPr>
          <p:cNvPr id="743569" name="Rectangle 145"/>
          <p:cNvSpPr>
            <a:spLocks noChangeArrowheads="1"/>
          </p:cNvSpPr>
          <p:nvPr/>
        </p:nvSpPr>
        <p:spPr bwMode="auto">
          <a:xfrm>
            <a:off x="3621088" y="4495800"/>
            <a:ext cx="53705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0188" indent="-230188">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50000"/>
              </a:spcBef>
              <a:buFontTx/>
              <a:buBlip>
                <a:blip r:embed="rId4"/>
              </a:buBlip>
            </a:pPr>
            <a:r>
              <a:rPr lang="en-US" altLang="en-US" sz="2400" b="0" dirty="0">
                <a:solidFill>
                  <a:schemeClr val="tx1"/>
                </a:solidFill>
                <a:latin typeface="Tahoma" panose="020B0604030504040204" pitchFamily="34" charset="0"/>
              </a:rPr>
              <a:t>how to decide among possible</a:t>
            </a:r>
            <a:br>
              <a:rPr lang="en-US" altLang="en-US" sz="2400" b="0" dirty="0">
                <a:solidFill>
                  <a:schemeClr val="tx1"/>
                </a:solidFill>
                <a:latin typeface="Tahoma" panose="020B0604030504040204" pitchFamily="34" charset="0"/>
              </a:rPr>
            </a:br>
            <a:r>
              <a:rPr lang="en-US" altLang="en-US" sz="2400" b="0" dirty="0">
                <a:solidFill>
                  <a:schemeClr val="tx1"/>
                </a:solidFill>
                <a:latin typeface="Tahoma" panose="020B0604030504040204" pitchFamily="34" charset="0"/>
              </a:rPr>
              <a:t>computation strategies?</a:t>
            </a:r>
          </a:p>
        </p:txBody>
      </p:sp>
      <p:sp>
        <p:nvSpPr>
          <p:cNvPr id="31749" name="Line 146"/>
          <p:cNvSpPr>
            <a:spLocks noChangeShapeType="1"/>
          </p:cNvSpPr>
          <p:nvPr/>
        </p:nvSpPr>
        <p:spPr bwMode="auto">
          <a:xfrm>
            <a:off x="1066800" y="5835650"/>
            <a:ext cx="2743200" cy="0"/>
          </a:xfrm>
          <a:prstGeom prst="line">
            <a:avLst/>
          </a:prstGeom>
          <a:noFill/>
          <a:ln w="28575">
            <a:solidFill>
              <a:schemeClr val="bg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1750" name="Line 147"/>
          <p:cNvSpPr>
            <a:spLocks noChangeShapeType="1"/>
          </p:cNvSpPr>
          <p:nvPr/>
        </p:nvSpPr>
        <p:spPr bwMode="auto">
          <a:xfrm flipV="1">
            <a:off x="1066800" y="4159250"/>
            <a:ext cx="0" cy="1676400"/>
          </a:xfrm>
          <a:prstGeom prst="line">
            <a:avLst/>
          </a:prstGeom>
          <a:noFill/>
          <a:ln w="28575">
            <a:solidFill>
              <a:schemeClr val="bg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1751" name="Rectangle 148"/>
          <p:cNvSpPr>
            <a:spLocks noChangeArrowheads="1"/>
          </p:cNvSpPr>
          <p:nvPr/>
        </p:nvSpPr>
        <p:spPr bwMode="auto">
          <a:xfrm>
            <a:off x="1676400" y="5791200"/>
            <a:ext cx="19804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latin typeface="Tahoma" panose="020B0604030504040204" pitchFamily="34" charset="0"/>
              </a:rPr>
              <a:t>translation accuracy</a:t>
            </a:r>
          </a:p>
        </p:txBody>
      </p:sp>
      <p:sp>
        <p:nvSpPr>
          <p:cNvPr id="31752" name="Rectangle 149"/>
          <p:cNvSpPr>
            <a:spLocks noChangeArrowheads="1"/>
          </p:cNvSpPr>
          <p:nvPr/>
        </p:nvSpPr>
        <p:spPr bwMode="auto">
          <a:xfrm>
            <a:off x="152400" y="4235450"/>
            <a:ext cx="8258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600" b="0" dirty="0">
                <a:latin typeface="Tahoma" panose="020B0604030504040204" pitchFamily="34" charset="0"/>
              </a:rPr>
              <a:t>latency</a:t>
            </a:r>
          </a:p>
        </p:txBody>
      </p:sp>
      <p:sp>
        <p:nvSpPr>
          <p:cNvPr id="31753" name="Rectangle 150"/>
          <p:cNvSpPr>
            <a:spLocks noChangeArrowheads="1"/>
          </p:cNvSpPr>
          <p:nvPr/>
        </p:nvSpPr>
        <p:spPr bwMode="auto">
          <a:xfrm>
            <a:off x="2895600" y="4114800"/>
            <a:ext cx="5581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4000" b="0" dirty="0">
                <a:solidFill>
                  <a:srgbClr val="006600"/>
                </a:solidFill>
                <a:latin typeface="Tahoma" panose="020B0604030504040204" pitchFamily="34" charset="0"/>
              </a:rPr>
              <a:t>+</a:t>
            </a:r>
          </a:p>
        </p:txBody>
      </p:sp>
      <p:sp>
        <p:nvSpPr>
          <p:cNvPr id="31754" name="Rectangle 151"/>
          <p:cNvSpPr>
            <a:spLocks noChangeArrowheads="1"/>
          </p:cNvSpPr>
          <p:nvPr/>
        </p:nvSpPr>
        <p:spPr bwMode="auto">
          <a:xfrm>
            <a:off x="1524000" y="4953000"/>
            <a:ext cx="5581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4000" b="0" dirty="0">
                <a:solidFill>
                  <a:srgbClr val="006600"/>
                </a:solidFill>
                <a:latin typeface="Tahoma" panose="020B0604030504040204" pitchFamily="34" charset="0"/>
              </a:rPr>
              <a:t>+</a:t>
            </a:r>
          </a:p>
        </p:txBody>
      </p:sp>
      <p:grpSp>
        <p:nvGrpSpPr>
          <p:cNvPr id="2" name="Group 156"/>
          <p:cNvGrpSpPr>
            <a:grpSpLocks/>
          </p:cNvGrpSpPr>
          <p:nvPr/>
        </p:nvGrpSpPr>
        <p:grpSpPr bwMode="auto">
          <a:xfrm>
            <a:off x="1981201" y="4297365"/>
            <a:ext cx="1092201" cy="1087438"/>
            <a:chOff x="1632" y="2899"/>
            <a:chExt cx="688" cy="685"/>
          </a:xfrm>
        </p:grpSpPr>
        <p:sp>
          <p:nvSpPr>
            <p:cNvPr id="31759" name="Rectangle 152"/>
            <p:cNvSpPr>
              <a:spLocks noChangeArrowheads="1"/>
            </p:cNvSpPr>
            <p:nvPr/>
          </p:nvSpPr>
          <p:spPr bwMode="auto">
            <a:xfrm>
              <a:off x="1632" y="3216"/>
              <a:ext cx="3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b="0" dirty="0">
                  <a:solidFill>
                    <a:srgbClr val="006600"/>
                  </a:solidFill>
                  <a:latin typeface="Tahoma" panose="020B0604030504040204" pitchFamily="34" charset="0"/>
                </a:rPr>
                <a:t>+</a:t>
              </a:r>
            </a:p>
          </p:txBody>
        </p:sp>
        <p:sp>
          <p:nvSpPr>
            <p:cNvPr id="31760" name="Rectangle 154"/>
            <p:cNvSpPr>
              <a:spLocks noChangeArrowheads="1"/>
            </p:cNvSpPr>
            <p:nvPr/>
          </p:nvSpPr>
          <p:spPr bwMode="auto">
            <a:xfrm>
              <a:off x="1920" y="3168"/>
              <a:ext cx="3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b="0" dirty="0">
                  <a:solidFill>
                    <a:srgbClr val="006600"/>
                  </a:solidFill>
                  <a:latin typeface="Tahoma" panose="020B0604030504040204" pitchFamily="34" charset="0"/>
                </a:rPr>
                <a:t>+</a:t>
              </a:r>
            </a:p>
          </p:txBody>
        </p:sp>
        <p:sp>
          <p:nvSpPr>
            <p:cNvPr id="31761" name="Rectangle 155"/>
            <p:cNvSpPr>
              <a:spLocks noChangeArrowheads="1"/>
            </p:cNvSpPr>
            <p:nvPr/>
          </p:nvSpPr>
          <p:spPr bwMode="auto">
            <a:xfrm>
              <a:off x="2016" y="2899"/>
              <a:ext cx="3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b="0" dirty="0">
                  <a:solidFill>
                    <a:srgbClr val="006600"/>
                  </a:solidFill>
                  <a:latin typeface="Tahoma" panose="020B0604030504040204" pitchFamily="34" charset="0"/>
                </a:rPr>
                <a:t>+</a:t>
              </a:r>
            </a:p>
          </p:txBody>
        </p:sp>
      </p:grpSp>
      <p:sp>
        <p:nvSpPr>
          <p:cNvPr id="31756"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317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317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0F48473A-0CCB-4F36-98CA-4F0BA2275612}" type="slidenum">
              <a:rPr lang="en-US" altLang="en-US" sz="1000" smtClean="0">
                <a:solidFill>
                  <a:srgbClr val="502800"/>
                </a:solidFill>
                <a:latin typeface="Tahoma" panose="020B0604030504040204" pitchFamily="34" charset="0"/>
              </a:rPr>
              <a:pPr>
                <a:spcBef>
                  <a:spcPct val="0"/>
                </a:spcBef>
                <a:buSzTx/>
                <a:buFontTx/>
                <a:buNone/>
              </a:pPr>
              <a:t>30</a:t>
            </a:fld>
            <a:endParaRPr lang="en-US" altLang="en-US" sz="1000" dirty="0">
              <a:solidFill>
                <a:srgbClr val="5028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3569"/>
                                        </p:tgtEl>
                                        <p:attrNameLst>
                                          <p:attrName>style.visibility</p:attrName>
                                        </p:attrNameLst>
                                      </p:cBhvr>
                                      <p:to>
                                        <p:strVal val="visible"/>
                                      </p:to>
                                    </p:set>
                                    <p:animEffect transition="in" filter="wipe(left)">
                                      <p:cBhvr>
                                        <p:cTn id="7" dur="500"/>
                                        <p:tgtEl>
                                          <p:spTgt spid="74356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5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457200" y="1828800"/>
            <a:ext cx="8458200" cy="2133600"/>
          </a:xfrm>
        </p:spPr>
        <p:txBody>
          <a:bodyPr/>
          <a:lstStyle/>
          <a:p>
            <a:pPr eaLnBrk="1" hangingPunct="1">
              <a:buFontTx/>
              <a:buNone/>
            </a:pPr>
            <a:r>
              <a:rPr lang="en-US" altLang="en-US" sz="2000">
                <a:ea typeface="ＭＳ Ｐゴシック" pitchFamily="34" charset="-128"/>
              </a:rPr>
              <a:t>consider language translation,</a:t>
            </a:r>
            <a:br>
              <a:rPr lang="en-US" altLang="en-US" sz="2000">
                <a:ea typeface="ＭＳ Ｐゴシック" pitchFamily="34" charset="-128"/>
              </a:rPr>
            </a:br>
            <a:r>
              <a:rPr lang="en-US" altLang="en-US" sz="2000">
                <a:ea typeface="ＭＳ Ｐゴシック" pitchFamily="34" charset="-128"/>
              </a:rPr>
              <a:t>does the user need:</a:t>
            </a:r>
          </a:p>
          <a:p>
            <a:pPr eaLnBrk="1" hangingPunct="1">
              <a:spcBef>
                <a:spcPct val="80000"/>
              </a:spcBef>
            </a:pPr>
            <a:r>
              <a:rPr lang="en-US" altLang="en-US" sz="2400">
                <a:ea typeface="ＭＳ Ｐゴシック" pitchFamily="34" charset="-128"/>
              </a:rPr>
              <a:t>text-to-text translation</a:t>
            </a:r>
          </a:p>
          <a:p>
            <a:pPr eaLnBrk="1" hangingPunct="1">
              <a:spcBef>
                <a:spcPct val="100000"/>
              </a:spcBef>
            </a:pPr>
            <a:r>
              <a:rPr lang="en-US" altLang="en-US" sz="2400">
                <a:ea typeface="ＭＳ Ｐゴシック" pitchFamily="34" charset="-128"/>
              </a:rPr>
              <a:t>speech-to-speech translation</a:t>
            </a:r>
          </a:p>
        </p:txBody>
      </p:sp>
      <p:sp>
        <p:nvSpPr>
          <p:cNvPr id="32771" name="Rectangle 3"/>
          <p:cNvSpPr>
            <a:spLocks noGrp="1" noChangeArrowheads="1"/>
          </p:cNvSpPr>
          <p:nvPr>
            <p:ph type="title"/>
          </p:nvPr>
        </p:nvSpPr>
        <p:spPr/>
        <p:txBody>
          <a:bodyPr/>
          <a:lstStyle/>
          <a:p>
            <a:pPr eaLnBrk="1" hangingPunct="1"/>
            <a:r>
              <a:rPr lang="en-US" altLang="en-US" sz="2800">
                <a:ea typeface="ＭＳ Ｐゴシック" pitchFamily="34" charset="-128"/>
              </a:rPr>
              <a:t>user plays a key role in determining</a:t>
            </a:r>
            <a:br>
              <a:rPr lang="en-US" altLang="en-US" sz="2800">
                <a:ea typeface="ＭＳ Ｐゴシック" pitchFamily="34" charset="-128"/>
              </a:rPr>
            </a:br>
            <a:r>
              <a:rPr lang="en-US" altLang="en-US" sz="2800">
                <a:ea typeface="ＭＳ Ｐゴシック" pitchFamily="34" charset="-128"/>
              </a:rPr>
              <a:t>the </a:t>
            </a:r>
            <a:r>
              <a:rPr lang="en-US" altLang="en-US" sz="3200">
                <a:ea typeface="ＭＳ Ｐゴシック" pitchFamily="34" charset="-128"/>
              </a:rPr>
              <a:t>configuration of services</a:t>
            </a:r>
          </a:p>
        </p:txBody>
      </p:sp>
      <p:sp>
        <p:nvSpPr>
          <p:cNvPr id="744463" name="Rectangle 15"/>
          <p:cNvSpPr>
            <a:spLocks noChangeArrowheads="1"/>
          </p:cNvSpPr>
          <p:nvPr/>
        </p:nvSpPr>
        <p:spPr bwMode="auto">
          <a:xfrm>
            <a:off x="457200" y="4953000"/>
            <a:ext cx="46148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50000"/>
              </a:spcBef>
              <a:buFontTx/>
              <a:buBlip>
                <a:blip r:embed="rId4"/>
              </a:buBlip>
            </a:pPr>
            <a:r>
              <a:rPr lang="en-US" altLang="en-US" sz="2400" b="0" dirty="0">
                <a:solidFill>
                  <a:schemeClr val="tx1"/>
                </a:solidFill>
                <a:latin typeface="Tahoma" panose="020B0604030504040204" pitchFamily="34" charset="0"/>
              </a:rPr>
              <a:t>how to decide among possible</a:t>
            </a:r>
            <a:br>
              <a:rPr lang="en-US" altLang="en-US" sz="2400" b="0" dirty="0">
                <a:solidFill>
                  <a:schemeClr val="tx1"/>
                </a:solidFill>
                <a:latin typeface="Tahoma" panose="020B0604030504040204" pitchFamily="34" charset="0"/>
              </a:rPr>
            </a:br>
            <a:r>
              <a:rPr lang="en-US" altLang="en-US" sz="2400" b="0" dirty="0">
                <a:solidFill>
                  <a:schemeClr val="tx1"/>
                </a:solidFill>
                <a:latin typeface="Tahoma" panose="020B0604030504040204" pitchFamily="34" charset="0"/>
              </a:rPr>
              <a:t>service configurations?</a:t>
            </a:r>
          </a:p>
        </p:txBody>
      </p:sp>
      <p:grpSp>
        <p:nvGrpSpPr>
          <p:cNvPr id="32773" name="Group 16"/>
          <p:cNvGrpSpPr>
            <a:grpSpLocks/>
          </p:cNvGrpSpPr>
          <p:nvPr/>
        </p:nvGrpSpPr>
        <p:grpSpPr bwMode="auto">
          <a:xfrm>
            <a:off x="5486400" y="2438400"/>
            <a:ext cx="712788" cy="928688"/>
            <a:chOff x="1782" y="1309"/>
            <a:chExt cx="449" cy="585"/>
          </a:xfrm>
        </p:grpSpPr>
        <p:grpSp>
          <p:nvGrpSpPr>
            <p:cNvPr id="32857" name="Group 17"/>
            <p:cNvGrpSpPr>
              <a:grpSpLocks/>
            </p:cNvGrpSpPr>
            <p:nvPr/>
          </p:nvGrpSpPr>
          <p:grpSpPr bwMode="auto">
            <a:xfrm>
              <a:off x="1782" y="1309"/>
              <a:ext cx="309" cy="585"/>
              <a:chOff x="1257" y="1676"/>
              <a:chExt cx="393" cy="776"/>
            </a:xfrm>
          </p:grpSpPr>
          <p:grpSp>
            <p:nvGrpSpPr>
              <p:cNvPr id="32927" name="Group 18"/>
              <p:cNvGrpSpPr>
                <a:grpSpLocks/>
              </p:cNvGrpSpPr>
              <p:nvPr/>
            </p:nvGrpSpPr>
            <p:grpSpPr bwMode="auto">
              <a:xfrm>
                <a:off x="1257" y="1676"/>
                <a:ext cx="393" cy="470"/>
                <a:chOff x="2208" y="1935"/>
                <a:chExt cx="622" cy="688"/>
              </a:xfrm>
            </p:grpSpPr>
            <p:sp>
              <p:nvSpPr>
                <p:cNvPr id="32930" name="Freeform 19"/>
                <p:cNvSpPr>
                  <a:spLocks/>
                </p:cNvSpPr>
                <p:nvPr/>
              </p:nvSpPr>
              <p:spPr bwMode="auto">
                <a:xfrm>
                  <a:off x="2378" y="2204"/>
                  <a:ext cx="210" cy="402"/>
                </a:xfrm>
                <a:custGeom>
                  <a:avLst/>
                  <a:gdLst>
                    <a:gd name="T0" fmla="*/ 43 w 210"/>
                    <a:gd name="T1" fmla="*/ 52 h 402"/>
                    <a:gd name="T2" fmla="*/ 65 w 210"/>
                    <a:gd name="T3" fmla="*/ 27 h 402"/>
                    <a:gd name="T4" fmla="*/ 93 w 210"/>
                    <a:gd name="T5" fmla="*/ 9 h 402"/>
                    <a:gd name="T6" fmla="*/ 117 w 210"/>
                    <a:gd name="T7" fmla="*/ 0 h 402"/>
                    <a:gd name="T8" fmla="*/ 145 w 210"/>
                    <a:gd name="T9" fmla="*/ 2 h 402"/>
                    <a:gd name="T10" fmla="*/ 172 w 210"/>
                    <a:gd name="T11" fmla="*/ 14 h 402"/>
                    <a:gd name="T12" fmla="*/ 187 w 210"/>
                    <a:gd name="T13" fmla="*/ 29 h 402"/>
                    <a:gd name="T14" fmla="*/ 193 w 210"/>
                    <a:gd name="T15" fmla="*/ 49 h 402"/>
                    <a:gd name="T16" fmla="*/ 195 w 210"/>
                    <a:gd name="T17" fmla="*/ 77 h 402"/>
                    <a:gd name="T18" fmla="*/ 185 w 210"/>
                    <a:gd name="T19" fmla="*/ 107 h 402"/>
                    <a:gd name="T20" fmla="*/ 177 w 210"/>
                    <a:gd name="T21" fmla="*/ 147 h 402"/>
                    <a:gd name="T22" fmla="*/ 175 w 210"/>
                    <a:gd name="T23" fmla="*/ 185 h 402"/>
                    <a:gd name="T24" fmla="*/ 183 w 210"/>
                    <a:gd name="T25" fmla="*/ 220 h 402"/>
                    <a:gd name="T26" fmla="*/ 198 w 210"/>
                    <a:gd name="T27" fmla="*/ 258 h 402"/>
                    <a:gd name="T28" fmla="*/ 208 w 210"/>
                    <a:gd name="T29" fmla="*/ 288 h 402"/>
                    <a:gd name="T30" fmla="*/ 210 w 210"/>
                    <a:gd name="T31" fmla="*/ 318 h 402"/>
                    <a:gd name="T32" fmla="*/ 202 w 210"/>
                    <a:gd name="T33" fmla="*/ 347 h 402"/>
                    <a:gd name="T34" fmla="*/ 188 w 210"/>
                    <a:gd name="T35" fmla="*/ 367 h 402"/>
                    <a:gd name="T36" fmla="*/ 168 w 210"/>
                    <a:gd name="T37" fmla="*/ 383 h 402"/>
                    <a:gd name="T38" fmla="*/ 148 w 210"/>
                    <a:gd name="T39" fmla="*/ 397 h 402"/>
                    <a:gd name="T40" fmla="*/ 112 w 210"/>
                    <a:gd name="T41" fmla="*/ 402 h 402"/>
                    <a:gd name="T42" fmla="*/ 80 w 210"/>
                    <a:gd name="T43" fmla="*/ 398 h 402"/>
                    <a:gd name="T44" fmla="*/ 50 w 210"/>
                    <a:gd name="T45" fmla="*/ 380 h 402"/>
                    <a:gd name="T46" fmla="*/ 32 w 210"/>
                    <a:gd name="T47" fmla="*/ 357 h 402"/>
                    <a:gd name="T48" fmla="*/ 20 w 210"/>
                    <a:gd name="T49" fmla="*/ 327 h 402"/>
                    <a:gd name="T50" fmla="*/ 5 w 210"/>
                    <a:gd name="T51" fmla="*/ 282 h 402"/>
                    <a:gd name="T52" fmla="*/ 0 w 210"/>
                    <a:gd name="T53" fmla="*/ 240 h 402"/>
                    <a:gd name="T54" fmla="*/ 0 w 210"/>
                    <a:gd name="T55" fmla="*/ 187 h 402"/>
                    <a:gd name="T56" fmla="*/ 5 w 210"/>
                    <a:gd name="T57" fmla="*/ 139 h 402"/>
                    <a:gd name="T58" fmla="*/ 13 w 210"/>
                    <a:gd name="T59" fmla="*/ 100 h 402"/>
                    <a:gd name="T60" fmla="*/ 28 w 210"/>
                    <a:gd name="T61" fmla="*/ 67 h 402"/>
                    <a:gd name="T62" fmla="*/ 43 w 210"/>
                    <a:gd name="T63" fmla="*/ 52 h 4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
                    <a:gd name="T97" fmla="*/ 0 h 402"/>
                    <a:gd name="T98" fmla="*/ 210 w 210"/>
                    <a:gd name="T99" fmla="*/ 402 h 4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 h="402">
                      <a:moveTo>
                        <a:pt x="43" y="52"/>
                      </a:moveTo>
                      <a:lnTo>
                        <a:pt x="65" y="27"/>
                      </a:lnTo>
                      <a:lnTo>
                        <a:pt x="93" y="9"/>
                      </a:lnTo>
                      <a:lnTo>
                        <a:pt x="117" y="0"/>
                      </a:lnTo>
                      <a:lnTo>
                        <a:pt x="145" y="2"/>
                      </a:lnTo>
                      <a:lnTo>
                        <a:pt x="172" y="14"/>
                      </a:lnTo>
                      <a:lnTo>
                        <a:pt x="187" y="29"/>
                      </a:lnTo>
                      <a:lnTo>
                        <a:pt x="193" y="49"/>
                      </a:lnTo>
                      <a:lnTo>
                        <a:pt x="195" y="77"/>
                      </a:lnTo>
                      <a:lnTo>
                        <a:pt x="185" y="107"/>
                      </a:lnTo>
                      <a:lnTo>
                        <a:pt x="177" y="147"/>
                      </a:lnTo>
                      <a:lnTo>
                        <a:pt x="175" y="185"/>
                      </a:lnTo>
                      <a:lnTo>
                        <a:pt x="183" y="220"/>
                      </a:lnTo>
                      <a:lnTo>
                        <a:pt x="198" y="258"/>
                      </a:lnTo>
                      <a:lnTo>
                        <a:pt x="208" y="288"/>
                      </a:lnTo>
                      <a:lnTo>
                        <a:pt x="210" y="318"/>
                      </a:lnTo>
                      <a:lnTo>
                        <a:pt x="202" y="347"/>
                      </a:lnTo>
                      <a:lnTo>
                        <a:pt x="188" y="367"/>
                      </a:lnTo>
                      <a:lnTo>
                        <a:pt x="168" y="383"/>
                      </a:lnTo>
                      <a:lnTo>
                        <a:pt x="148" y="397"/>
                      </a:lnTo>
                      <a:lnTo>
                        <a:pt x="112" y="402"/>
                      </a:lnTo>
                      <a:lnTo>
                        <a:pt x="80" y="398"/>
                      </a:lnTo>
                      <a:lnTo>
                        <a:pt x="50" y="380"/>
                      </a:lnTo>
                      <a:lnTo>
                        <a:pt x="32" y="357"/>
                      </a:lnTo>
                      <a:lnTo>
                        <a:pt x="20" y="327"/>
                      </a:lnTo>
                      <a:lnTo>
                        <a:pt x="5" y="282"/>
                      </a:lnTo>
                      <a:lnTo>
                        <a:pt x="0" y="240"/>
                      </a:lnTo>
                      <a:lnTo>
                        <a:pt x="0" y="187"/>
                      </a:lnTo>
                      <a:lnTo>
                        <a:pt x="5" y="139"/>
                      </a:lnTo>
                      <a:lnTo>
                        <a:pt x="13" y="100"/>
                      </a:lnTo>
                      <a:lnTo>
                        <a:pt x="28" y="67"/>
                      </a:lnTo>
                      <a:lnTo>
                        <a:pt x="43" y="5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31" name="Freeform 20"/>
                <p:cNvSpPr>
                  <a:spLocks/>
                </p:cNvSpPr>
                <p:nvPr/>
              </p:nvSpPr>
              <p:spPr bwMode="auto">
                <a:xfrm>
                  <a:off x="2208" y="2214"/>
                  <a:ext cx="302" cy="317"/>
                </a:xfrm>
                <a:custGeom>
                  <a:avLst/>
                  <a:gdLst>
                    <a:gd name="T0" fmla="*/ 279 w 302"/>
                    <a:gd name="T1" fmla="*/ 0 h 317"/>
                    <a:gd name="T2" fmla="*/ 302 w 302"/>
                    <a:gd name="T3" fmla="*/ 31 h 317"/>
                    <a:gd name="T4" fmla="*/ 258 w 302"/>
                    <a:gd name="T5" fmla="*/ 64 h 317"/>
                    <a:gd name="T6" fmla="*/ 204 w 302"/>
                    <a:gd name="T7" fmla="*/ 54 h 317"/>
                    <a:gd name="T8" fmla="*/ 135 w 302"/>
                    <a:gd name="T9" fmla="*/ 59 h 317"/>
                    <a:gd name="T10" fmla="*/ 64 w 302"/>
                    <a:gd name="T11" fmla="*/ 109 h 317"/>
                    <a:gd name="T12" fmla="*/ 44 w 302"/>
                    <a:gd name="T13" fmla="*/ 157 h 317"/>
                    <a:gd name="T14" fmla="*/ 93 w 302"/>
                    <a:gd name="T15" fmla="*/ 174 h 317"/>
                    <a:gd name="T16" fmla="*/ 171 w 302"/>
                    <a:gd name="T17" fmla="*/ 212 h 317"/>
                    <a:gd name="T18" fmla="*/ 216 w 302"/>
                    <a:gd name="T19" fmla="*/ 216 h 317"/>
                    <a:gd name="T20" fmla="*/ 226 w 302"/>
                    <a:gd name="T21" fmla="*/ 216 h 317"/>
                    <a:gd name="T22" fmla="*/ 237 w 302"/>
                    <a:gd name="T23" fmla="*/ 212 h 317"/>
                    <a:gd name="T24" fmla="*/ 245 w 302"/>
                    <a:gd name="T25" fmla="*/ 214 h 317"/>
                    <a:gd name="T26" fmla="*/ 253 w 302"/>
                    <a:gd name="T27" fmla="*/ 216 h 317"/>
                    <a:gd name="T28" fmla="*/ 261 w 302"/>
                    <a:gd name="T29" fmla="*/ 219 h 317"/>
                    <a:gd name="T30" fmla="*/ 271 w 302"/>
                    <a:gd name="T31" fmla="*/ 224 h 317"/>
                    <a:gd name="T32" fmla="*/ 279 w 302"/>
                    <a:gd name="T33" fmla="*/ 231 h 317"/>
                    <a:gd name="T34" fmla="*/ 284 w 302"/>
                    <a:gd name="T35" fmla="*/ 239 h 317"/>
                    <a:gd name="T36" fmla="*/ 288 w 302"/>
                    <a:gd name="T37" fmla="*/ 251 h 317"/>
                    <a:gd name="T38" fmla="*/ 287 w 302"/>
                    <a:gd name="T39" fmla="*/ 262 h 317"/>
                    <a:gd name="T40" fmla="*/ 279 w 302"/>
                    <a:gd name="T41" fmla="*/ 264 h 317"/>
                    <a:gd name="T42" fmla="*/ 271 w 302"/>
                    <a:gd name="T43" fmla="*/ 261 h 317"/>
                    <a:gd name="T44" fmla="*/ 264 w 302"/>
                    <a:gd name="T45" fmla="*/ 251 h 317"/>
                    <a:gd name="T46" fmla="*/ 254 w 302"/>
                    <a:gd name="T47" fmla="*/ 246 h 317"/>
                    <a:gd name="T48" fmla="*/ 256 w 302"/>
                    <a:gd name="T49" fmla="*/ 256 h 317"/>
                    <a:gd name="T50" fmla="*/ 264 w 302"/>
                    <a:gd name="T51" fmla="*/ 267 h 317"/>
                    <a:gd name="T52" fmla="*/ 271 w 302"/>
                    <a:gd name="T53" fmla="*/ 279 h 317"/>
                    <a:gd name="T54" fmla="*/ 271 w 302"/>
                    <a:gd name="T55" fmla="*/ 291 h 317"/>
                    <a:gd name="T56" fmla="*/ 267 w 302"/>
                    <a:gd name="T57" fmla="*/ 302 h 317"/>
                    <a:gd name="T58" fmla="*/ 256 w 302"/>
                    <a:gd name="T59" fmla="*/ 299 h 317"/>
                    <a:gd name="T60" fmla="*/ 246 w 302"/>
                    <a:gd name="T61" fmla="*/ 289 h 317"/>
                    <a:gd name="T62" fmla="*/ 242 w 302"/>
                    <a:gd name="T63" fmla="*/ 279 h 317"/>
                    <a:gd name="T64" fmla="*/ 239 w 302"/>
                    <a:gd name="T65" fmla="*/ 269 h 317"/>
                    <a:gd name="T66" fmla="*/ 234 w 302"/>
                    <a:gd name="T67" fmla="*/ 276 h 317"/>
                    <a:gd name="T68" fmla="*/ 234 w 302"/>
                    <a:gd name="T69" fmla="*/ 286 h 317"/>
                    <a:gd name="T70" fmla="*/ 235 w 302"/>
                    <a:gd name="T71" fmla="*/ 296 h 317"/>
                    <a:gd name="T72" fmla="*/ 235 w 302"/>
                    <a:gd name="T73" fmla="*/ 309 h 317"/>
                    <a:gd name="T74" fmla="*/ 227 w 302"/>
                    <a:gd name="T75" fmla="*/ 317 h 317"/>
                    <a:gd name="T76" fmla="*/ 218 w 302"/>
                    <a:gd name="T77" fmla="*/ 316 h 317"/>
                    <a:gd name="T78" fmla="*/ 214 w 302"/>
                    <a:gd name="T79" fmla="*/ 304 h 317"/>
                    <a:gd name="T80" fmla="*/ 211 w 302"/>
                    <a:gd name="T81" fmla="*/ 294 h 317"/>
                    <a:gd name="T82" fmla="*/ 208 w 302"/>
                    <a:gd name="T83" fmla="*/ 282 h 317"/>
                    <a:gd name="T84" fmla="*/ 208 w 302"/>
                    <a:gd name="T85" fmla="*/ 272 h 317"/>
                    <a:gd name="T86" fmla="*/ 196 w 302"/>
                    <a:gd name="T87" fmla="*/ 246 h 317"/>
                    <a:gd name="T88" fmla="*/ 117 w 302"/>
                    <a:gd name="T89" fmla="*/ 216 h 317"/>
                    <a:gd name="T90" fmla="*/ 31 w 302"/>
                    <a:gd name="T91" fmla="*/ 201 h 317"/>
                    <a:gd name="T92" fmla="*/ 4 w 302"/>
                    <a:gd name="T93" fmla="*/ 186 h 317"/>
                    <a:gd name="T94" fmla="*/ 3 w 302"/>
                    <a:gd name="T95" fmla="*/ 142 h 317"/>
                    <a:gd name="T96" fmla="*/ 49 w 302"/>
                    <a:gd name="T97" fmla="*/ 74 h 317"/>
                    <a:gd name="T98" fmla="*/ 133 w 302"/>
                    <a:gd name="T99" fmla="*/ 24 h 317"/>
                    <a:gd name="T100" fmla="*/ 212 w 302"/>
                    <a:gd name="T101" fmla="*/ 2 h 3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2"/>
                    <a:gd name="T154" fmla="*/ 0 h 317"/>
                    <a:gd name="T155" fmla="*/ 302 w 302"/>
                    <a:gd name="T156" fmla="*/ 317 h 3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2" h="317">
                      <a:moveTo>
                        <a:pt x="231" y="2"/>
                      </a:moveTo>
                      <a:lnTo>
                        <a:pt x="279" y="0"/>
                      </a:lnTo>
                      <a:lnTo>
                        <a:pt x="298" y="11"/>
                      </a:lnTo>
                      <a:lnTo>
                        <a:pt x="302" y="31"/>
                      </a:lnTo>
                      <a:lnTo>
                        <a:pt x="283" y="52"/>
                      </a:lnTo>
                      <a:lnTo>
                        <a:pt x="258" y="64"/>
                      </a:lnTo>
                      <a:lnTo>
                        <a:pt x="233" y="64"/>
                      </a:lnTo>
                      <a:lnTo>
                        <a:pt x="204" y="54"/>
                      </a:lnTo>
                      <a:lnTo>
                        <a:pt x="170" y="51"/>
                      </a:lnTo>
                      <a:lnTo>
                        <a:pt x="135" y="59"/>
                      </a:lnTo>
                      <a:lnTo>
                        <a:pt x="94" y="81"/>
                      </a:lnTo>
                      <a:lnTo>
                        <a:pt x="64" y="109"/>
                      </a:lnTo>
                      <a:lnTo>
                        <a:pt x="45" y="137"/>
                      </a:lnTo>
                      <a:lnTo>
                        <a:pt x="44" y="157"/>
                      </a:lnTo>
                      <a:lnTo>
                        <a:pt x="54" y="166"/>
                      </a:lnTo>
                      <a:lnTo>
                        <a:pt x="93" y="174"/>
                      </a:lnTo>
                      <a:lnTo>
                        <a:pt x="140" y="194"/>
                      </a:lnTo>
                      <a:lnTo>
                        <a:pt x="171" y="212"/>
                      </a:lnTo>
                      <a:lnTo>
                        <a:pt x="199" y="217"/>
                      </a:lnTo>
                      <a:lnTo>
                        <a:pt x="216" y="216"/>
                      </a:lnTo>
                      <a:lnTo>
                        <a:pt x="222" y="216"/>
                      </a:lnTo>
                      <a:lnTo>
                        <a:pt x="226" y="216"/>
                      </a:lnTo>
                      <a:lnTo>
                        <a:pt x="231" y="214"/>
                      </a:lnTo>
                      <a:lnTo>
                        <a:pt x="237" y="212"/>
                      </a:lnTo>
                      <a:lnTo>
                        <a:pt x="241" y="214"/>
                      </a:lnTo>
                      <a:lnTo>
                        <a:pt x="245" y="214"/>
                      </a:lnTo>
                      <a:lnTo>
                        <a:pt x="249" y="216"/>
                      </a:lnTo>
                      <a:lnTo>
                        <a:pt x="253" y="216"/>
                      </a:lnTo>
                      <a:lnTo>
                        <a:pt x="257" y="217"/>
                      </a:lnTo>
                      <a:lnTo>
                        <a:pt x="261" y="219"/>
                      </a:lnTo>
                      <a:lnTo>
                        <a:pt x="267" y="221"/>
                      </a:lnTo>
                      <a:lnTo>
                        <a:pt x="271" y="224"/>
                      </a:lnTo>
                      <a:lnTo>
                        <a:pt x="275" y="226"/>
                      </a:lnTo>
                      <a:lnTo>
                        <a:pt x="279" y="231"/>
                      </a:lnTo>
                      <a:lnTo>
                        <a:pt x="283" y="234"/>
                      </a:lnTo>
                      <a:lnTo>
                        <a:pt x="284" y="239"/>
                      </a:lnTo>
                      <a:lnTo>
                        <a:pt x="287" y="246"/>
                      </a:lnTo>
                      <a:lnTo>
                        <a:pt x="288" y="251"/>
                      </a:lnTo>
                      <a:lnTo>
                        <a:pt x="290" y="257"/>
                      </a:lnTo>
                      <a:lnTo>
                        <a:pt x="287" y="262"/>
                      </a:lnTo>
                      <a:lnTo>
                        <a:pt x="283" y="262"/>
                      </a:lnTo>
                      <a:lnTo>
                        <a:pt x="279" y="264"/>
                      </a:lnTo>
                      <a:lnTo>
                        <a:pt x="275" y="264"/>
                      </a:lnTo>
                      <a:lnTo>
                        <a:pt x="271" y="261"/>
                      </a:lnTo>
                      <a:lnTo>
                        <a:pt x="267" y="256"/>
                      </a:lnTo>
                      <a:lnTo>
                        <a:pt x="264" y="251"/>
                      </a:lnTo>
                      <a:lnTo>
                        <a:pt x="258" y="246"/>
                      </a:lnTo>
                      <a:lnTo>
                        <a:pt x="254" y="246"/>
                      </a:lnTo>
                      <a:lnTo>
                        <a:pt x="253" y="251"/>
                      </a:lnTo>
                      <a:lnTo>
                        <a:pt x="256" y="256"/>
                      </a:lnTo>
                      <a:lnTo>
                        <a:pt x="260" y="259"/>
                      </a:lnTo>
                      <a:lnTo>
                        <a:pt x="264" y="267"/>
                      </a:lnTo>
                      <a:lnTo>
                        <a:pt x="268" y="272"/>
                      </a:lnTo>
                      <a:lnTo>
                        <a:pt x="271" y="279"/>
                      </a:lnTo>
                      <a:lnTo>
                        <a:pt x="272" y="284"/>
                      </a:lnTo>
                      <a:lnTo>
                        <a:pt x="271" y="291"/>
                      </a:lnTo>
                      <a:lnTo>
                        <a:pt x="269" y="296"/>
                      </a:lnTo>
                      <a:lnTo>
                        <a:pt x="267" y="302"/>
                      </a:lnTo>
                      <a:lnTo>
                        <a:pt x="261" y="302"/>
                      </a:lnTo>
                      <a:lnTo>
                        <a:pt x="256" y="299"/>
                      </a:lnTo>
                      <a:lnTo>
                        <a:pt x="250" y="294"/>
                      </a:lnTo>
                      <a:lnTo>
                        <a:pt x="246" y="289"/>
                      </a:lnTo>
                      <a:lnTo>
                        <a:pt x="244" y="284"/>
                      </a:lnTo>
                      <a:lnTo>
                        <a:pt x="242" y="279"/>
                      </a:lnTo>
                      <a:lnTo>
                        <a:pt x="239" y="274"/>
                      </a:lnTo>
                      <a:lnTo>
                        <a:pt x="239" y="269"/>
                      </a:lnTo>
                      <a:lnTo>
                        <a:pt x="235" y="271"/>
                      </a:lnTo>
                      <a:lnTo>
                        <a:pt x="234" y="276"/>
                      </a:lnTo>
                      <a:lnTo>
                        <a:pt x="234" y="281"/>
                      </a:lnTo>
                      <a:lnTo>
                        <a:pt x="234" y="286"/>
                      </a:lnTo>
                      <a:lnTo>
                        <a:pt x="235" y="291"/>
                      </a:lnTo>
                      <a:lnTo>
                        <a:pt x="235" y="296"/>
                      </a:lnTo>
                      <a:lnTo>
                        <a:pt x="235" y="302"/>
                      </a:lnTo>
                      <a:lnTo>
                        <a:pt x="235" y="309"/>
                      </a:lnTo>
                      <a:lnTo>
                        <a:pt x="231" y="314"/>
                      </a:lnTo>
                      <a:lnTo>
                        <a:pt x="227" y="317"/>
                      </a:lnTo>
                      <a:lnTo>
                        <a:pt x="223" y="317"/>
                      </a:lnTo>
                      <a:lnTo>
                        <a:pt x="218" y="316"/>
                      </a:lnTo>
                      <a:lnTo>
                        <a:pt x="215" y="309"/>
                      </a:lnTo>
                      <a:lnTo>
                        <a:pt x="214" y="304"/>
                      </a:lnTo>
                      <a:lnTo>
                        <a:pt x="212" y="299"/>
                      </a:lnTo>
                      <a:lnTo>
                        <a:pt x="211" y="294"/>
                      </a:lnTo>
                      <a:lnTo>
                        <a:pt x="208" y="287"/>
                      </a:lnTo>
                      <a:lnTo>
                        <a:pt x="208" y="282"/>
                      </a:lnTo>
                      <a:lnTo>
                        <a:pt x="208" y="277"/>
                      </a:lnTo>
                      <a:lnTo>
                        <a:pt x="208" y="272"/>
                      </a:lnTo>
                      <a:lnTo>
                        <a:pt x="208" y="267"/>
                      </a:lnTo>
                      <a:lnTo>
                        <a:pt x="196" y="246"/>
                      </a:lnTo>
                      <a:lnTo>
                        <a:pt x="163" y="237"/>
                      </a:lnTo>
                      <a:lnTo>
                        <a:pt x="117" y="216"/>
                      </a:lnTo>
                      <a:lnTo>
                        <a:pt x="69" y="202"/>
                      </a:lnTo>
                      <a:lnTo>
                        <a:pt x="31" y="201"/>
                      </a:lnTo>
                      <a:lnTo>
                        <a:pt x="8" y="194"/>
                      </a:lnTo>
                      <a:lnTo>
                        <a:pt x="4" y="186"/>
                      </a:lnTo>
                      <a:lnTo>
                        <a:pt x="0" y="171"/>
                      </a:lnTo>
                      <a:lnTo>
                        <a:pt x="3" y="142"/>
                      </a:lnTo>
                      <a:lnTo>
                        <a:pt x="22" y="104"/>
                      </a:lnTo>
                      <a:lnTo>
                        <a:pt x="49" y="74"/>
                      </a:lnTo>
                      <a:lnTo>
                        <a:pt x="86" y="44"/>
                      </a:lnTo>
                      <a:lnTo>
                        <a:pt x="133" y="24"/>
                      </a:lnTo>
                      <a:lnTo>
                        <a:pt x="181" y="11"/>
                      </a:lnTo>
                      <a:lnTo>
                        <a:pt x="212" y="2"/>
                      </a:lnTo>
                      <a:lnTo>
                        <a:pt x="231" y="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32" name="Freeform 21"/>
                <p:cNvSpPr>
                  <a:spLocks/>
                </p:cNvSpPr>
                <p:nvPr/>
              </p:nvSpPr>
              <p:spPr bwMode="auto">
                <a:xfrm>
                  <a:off x="2500" y="2217"/>
                  <a:ext cx="330" cy="406"/>
                </a:xfrm>
                <a:custGeom>
                  <a:avLst/>
                  <a:gdLst>
                    <a:gd name="T0" fmla="*/ 60 w 330"/>
                    <a:gd name="T1" fmla="*/ 9 h 406"/>
                    <a:gd name="T2" fmla="*/ 97 w 330"/>
                    <a:gd name="T3" fmla="*/ 65 h 406"/>
                    <a:gd name="T4" fmla="*/ 160 w 330"/>
                    <a:gd name="T5" fmla="*/ 187 h 406"/>
                    <a:gd name="T6" fmla="*/ 245 w 330"/>
                    <a:gd name="T7" fmla="*/ 279 h 406"/>
                    <a:gd name="T8" fmla="*/ 273 w 330"/>
                    <a:gd name="T9" fmla="*/ 301 h 406"/>
                    <a:gd name="T10" fmla="*/ 283 w 330"/>
                    <a:gd name="T11" fmla="*/ 304 h 406"/>
                    <a:gd name="T12" fmla="*/ 293 w 330"/>
                    <a:gd name="T13" fmla="*/ 304 h 406"/>
                    <a:gd name="T14" fmla="*/ 303 w 330"/>
                    <a:gd name="T15" fmla="*/ 307 h 406"/>
                    <a:gd name="T16" fmla="*/ 315 w 330"/>
                    <a:gd name="T17" fmla="*/ 316 h 406"/>
                    <a:gd name="T18" fmla="*/ 323 w 330"/>
                    <a:gd name="T19" fmla="*/ 326 h 406"/>
                    <a:gd name="T20" fmla="*/ 327 w 330"/>
                    <a:gd name="T21" fmla="*/ 337 h 406"/>
                    <a:gd name="T22" fmla="*/ 330 w 330"/>
                    <a:gd name="T23" fmla="*/ 347 h 406"/>
                    <a:gd name="T24" fmla="*/ 328 w 330"/>
                    <a:gd name="T25" fmla="*/ 357 h 406"/>
                    <a:gd name="T26" fmla="*/ 320 w 330"/>
                    <a:gd name="T27" fmla="*/ 366 h 406"/>
                    <a:gd name="T28" fmla="*/ 310 w 330"/>
                    <a:gd name="T29" fmla="*/ 366 h 406"/>
                    <a:gd name="T30" fmla="*/ 298 w 330"/>
                    <a:gd name="T31" fmla="*/ 359 h 406"/>
                    <a:gd name="T32" fmla="*/ 297 w 330"/>
                    <a:gd name="T33" fmla="*/ 349 h 406"/>
                    <a:gd name="T34" fmla="*/ 295 w 330"/>
                    <a:gd name="T35" fmla="*/ 339 h 406"/>
                    <a:gd name="T36" fmla="*/ 288 w 330"/>
                    <a:gd name="T37" fmla="*/ 331 h 406"/>
                    <a:gd name="T38" fmla="*/ 277 w 330"/>
                    <a:gd name="T39" fmla="*/ 331 h 406"/>
                    <a:gd name="T40" fmla="*/ 270 w 330"/>
                    <a:gd name="T41" fmla="*/ 341 h 406"/>
                    <a:gd name="T42" fmla="*/ 267 w 330"/>
                    <a:gd name="T43" fmla="*/ 351 h 406"/>
                    <a:gd name="T44" fmla="*/ 273 w 330"/>
                    <a:gd name="T45" fmla="*/ 361 h 406"/>
                    <a:gd name="T46" fmla="*/ 288 w 330"/>
                    <a:gd name="T47" fmla="*/ 367 h 406"/>
                    <a:gd name="T48" fmla="*/ 300 w 330"/>
                    <a:gd name="T49" fmla="*/ 372 h 406"/>
                    <a:gd name="T50" fmla="*/ 310 w 330"/>
                    <a:gd name="T51" fmla="*/ 377 h 406"/>
                    <a:gd name="T52" fmla="*/ 313 w 330"/>
                    <a:gd name="T53" fmla="*/ 387 h 406"/>
                    <a:gd name="T54" fmla="*/ 310 w 330"/>
                    <a:gd name="T55" fmla="*/ 397 h 406"/>
                    <a:gd name="T56" fmla="*/ 302 w 330"/>
                    <a:gd name="T57" fmla="*/ 404 h 406"/>
                    <a:gd name="T58" fmla="*/ 287 w 330"/>
                    <a:gd name="T59" fmla="*/ 406 h 406"/>
                    <a:gd name="T60" fmla="*/ 275 w 330"/>
                    <a:gd name="T61" fmla="*/ 404 h 406"/>
                    <a:gd name="T62" fmla="*/ 263 w 330"/>
                    <a:gd name="T63" fmla="*/ 399 h 406"/>
                    <a:gd name="T64" fmla="*/ 253 w 330"/>
                    <a:gd name="T65" fmla="*/ 391 h 406"/>
                    <a:gd name="T66" fmla="*/ 243 w 330"/>
                    <a:gd name="T67" fmla="*/ 386 h 406"/>
                    <a:gd name="T68" fmla="*/ 230 w 330"/>
                    <a:gd name="T69" fmla="*/ 317 h 406"/>
                    <a:gd name="T70" fmla="*/ 175 w 330"/>
                    <a:gd name="T71" fmla="*/ 247 h 406"/>
                    <a:gd name="T72" fmla="*/ 115 w 330"/>
                    <a:gd name="T73" fmla="*/ 184 h 406"/>
                    <a:gd name="T74" fmla="*/ 65 w 330"/>
                    <a:gd name="T75" fmla="*/ 107 h 406"/>
                    <a:gd name="T76" fmla="*/ 10 w 330"/>
                    <a:gd name="T77" fmla="*/ 65 h 406"/>
                    <a:gd name="T78" fmla="*/ 2 w 330"/>
                    <a:gd name="T79" fmla="*/ 20 h 406"/>
                    <a:gd name="T80" fmla="*/ 35 w 330"/>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406"/>
                    <a:gd name="T125" fmla="*/ 330 w 330"/>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406">
                      <a:moveTo>
                        <a:pt x="35" y="0"/>
                      </a:moveTo>
                      <a:lnTo>
                        <a:pt x="60" y="9"/>
                      </a:lnTo>
                      <a:lnTo>
                        <a:pt x="75" y="27"/>
                      </a:lnTo>
                      <a:lnTo>
                        <a:pt x="97" y="65"/>
                      </a:lnTo>
                      <a:lnTo>
                        <a:pt x="125" y="127"/>
                      </a:lnTo>
                      <a:lnTo>
                        <a:pt x="160" y="187"/>
                      </a:lnTo>
                      <a:lnTo>
                        <a:pt x="210" y="244"/>
                      </a:lnTo>
                      <a:lnTo>
                        <a:pt x="245" y="279"/>
                      </a:lnTo>
                      <a:lnTo>
                        <a:pt x="268" y="301"/>
                      </a:lnTo>
                      <a:lnTo>
                        <a:pt x="273" y="301"/>
                      </a:lnTo>
                      <a:lnTo>
                        <a:pt x="278" y="302"/>
                      </a:lnTo>
                      <a:lnTo>
                        <a:pt x="283" y="304"/>
                      </a:lnTo>
                      <a:lnTo>
                        <a:pt x="288" y="304"/>
                      </a:lnTo>
                      <a:lnTo>
                        <a:pt x="293" y="304"/>
                      </a:lnTo>
                      <a:lnTo>
                        <a:pt x="298" y="306"/>
                      </a:lnTo>
                      <a:lnTo>
                        <a:pt x="303" y="307"/>
                      </a:lnTo>
                      <a:lnTo>
                        <a:pt x="310" y="311"/>
                      </a:lnTo>
                      <a:lnTo>
                        <a:pt x="315" y="316"/>
                      </a:lnTo>
                      <a:lnTo>
                        <a:pt x="320" y="321"/>
                      </a:lnTo>
                      <a:lnTo>
                        <a:pt x="323" y="326"/>
                      </a:lnTo>
                      <a:lnTo>
                        <a:pt x="327" y="332"/>
                      </a:lnTo>
                      <a:lnTo>
                        <a:pt x="327" y="337"/>
                      </a:lnTo>
                      <a:lnTo>
                        <a:pt x="330" y="342"/>
                      </a:lnTo>
                      <a:lnTo>
                        <a:pt x="330" y="347"/>
                      </a:lnTo>
                      <a:lnTo>
                        <a:pt x="330" y="352"/>
                      </a:lnTo>
                      <a:lnTo>
                        <a:pt x="328" y="357"/>
                      </a:lnTo>
                      <a:lnTo>
                        <a:pt x="325" y="362"/>
                      </a:lnTo>
                      <a:lnTo>
                        <a:pt x="320" y="366"/>
                      </a:lnTo>
                      <a:lnTo>
                        <a:pt x="315" y="366"/>
                      </a:lnTo>
                      <a:lnTo>
                        <a:pt x="310" y="366"/>
                      </a:lnTo>
                      <a:lnTo>
                        <a:pt x="303" y="364"/>
                      </a:lnTo>
                      <a:lnTo>
                        <a:pt x="298" y="359"/>
                      </a:lnTo>
                      <a:lnTo>
                        <a:pt x="297" y="354"/>
                      </a:lnTo>
                      <a:lnTo>
                        <a:pt x="297" y="349"/>
                      </a:lnTo>
                      <a:lnTo>
                        <a:pt x="297" y="344"/>
                      </a:lnTo>
                      <a:lnTo>
                        <a:pt x="295" y="339"/>
                      </a:lnTo>
                      <a:lnTo>
                        <a:pt x="293" y="334"/>
                      </a:lnTo>
                      <a:lnTo>
                        <a:pt x="288" y="331"/>
                      </a:lnTo>
                      <a:lnTo>
                        <a:pt x="283" y="331"/>
                      </a:lnTo>
                      <a:lnTo>
                        <a:pt x="277" y="331"/>
                      </a:lnTo>
                      <a:lnTo>
                        <a:pt x="270" y="336"/>
                      </a:lnTo>
                      <a:lnTo>
                        <a:pt x="270" y="341"/>
                      </a:lnTo>
                      <a:lnTo>
                        <a:pt x="267" y="346"/>
                      </a:lnTo>
                      <a:lnTo>
                        <a:pt x="267" y="351"/>
                      </a:lnTo>
                      <a:lnTo>
                        <a:pt x="270" y="356"/>
                      </a:lnTo>
                      <a:lnTo>
                        <a:pt x="273" y="361"/>
                      </a:lnTo>
                      <a:lnTo>
                        <a:pt x="280" y="362"/>
                      </a:lnTo>
                      <a:lnTo>
                        <a:pt x="288" y="367"/>
                      </a:lnTo>
                      <a:lnTo>
                        <a:pt x="293" y="371"/>
                      </a:lnTo>
                      <a:lnTo>
                        <a:pt x="300" y="372"/>
                      </a:lnTo>
                      <a:lnTo>
                        <a:pt x="305" y="374"/>
                      </a:lnTo>
                      <a:lnTo>
                        <a:pt x="310" y="377"/>
                      </a:lnTo>
                      <a:lnTo>
                        <a:pt x="313" y="382"/>
                      </a:lnTo>
                      <a:lnTo>
                        <a:pt x="313" y="387"/>
                      </a:lnTo>
                      <a:lnTo>
                        <a:pt x="312" y="392"/>
                      </a:lnTo>
                      <a:lnTo>
                        <a:pt x="310" y="397"/>
                      </a:lnTo>
                      <a:lnTo>
                        <a:pt x="307" y="402"/>
                      </a:lnTo>
                      <a:lnTo>
                        <a:pt x="302" y="404"/>
                      </a:lnTo>
                      <a:lnTo>
                        <a:pt x="293" y="404"/>
                      </a:lnTo>
                      <a:lnTo>
                        <a:pt x="287" y="406"/>
                      </a:lnTo>
                      <a:lnTo>
                        <a:pt x="280" y="406"/>
                      </a:lnTo>
                      <a:lnTo>
                        <a:pt x="275" y="404"/>
                      </a:lnTo>
                      <a:lnTo>
                        <a:pt x="270" y="401"/>
                      </a:lnTo>
                      <a:lnTo>
                        <a:pt x="263" y="399"/>
                      </a:lnTo>
                      <a:lnTo>
                        <a:pt x="258" y="396"/>
                      </a:lnTo>
                      <a:lnTo>
                        <a:pt x="253" y="391"/>
                      </a:lnTo>
                      <a:lnTo>
                        <a:pt x="248" y="389"/>
                      </a:lnTo>
                      <a:lnTo>
                        <a:pt x="243" y="386"/>
                      </a:lnTo>
                      <a:lnTo>
                        <a:pt x="233" y="362"/>
                      </a:lnTo>
                      <a:lnTo>
                        <a:pt x="230" y="317"/>
                      </a:lnTo>
                      <a:lnTo>
                        <a:pt x="217" y="291"/>
                      </a:lnTo>
                      <a:lnTo>
                        <a:pt x="175" y="247"/>
                      </a:lnTo>
                      <a:lnTo>
                        <a:pt x="140" y="219"/>
                      </a:lnTo>
                      <a:lnTo>
                        <a:pt x="115" y="184"/>
                      </a:lnTo>
                      <a:lnTo>
                        <a:pt x="90" y="140"/>
                      </a:lnTo>
                      <a:lnTo>
                        <a:pt x="65" y="107"/>
                      </a:lnTo>
                      <a:lnTo>
                        <a:pt x="37" y="84"/>
                      </a:lnTo>
                      <a:lnTo>
                        <a:pt x="10" y="65"/>
                      </a:lnTo>
                      <a:lnTo>
                        <a:pt x="0" y="46"/>
                      </a:lnTo>
                      <a:lnTo>
                        <a:pt x="2" y="20"/>
                      </a:lnTo>
                      <a:lnTo>
                        <a:pt x="17" y="7"/>
                      </a:lnTo>
                      <a:lnTo>
                        <a:pt x="35" y="0"/>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33" name="Freeform 22"/>
                <p:cNvSpPr>
                  <a:spLocks/>
                </p:cNvSpPr>
                <p:nvPr/>
              </p:nvSpPr>
              <p:spPr bwMode="auto">
                <a:xfrm>
                  <a:off x="2452" y="1935"/>
                  <a:ext cx="278" cy="248"/>
                </a:xfrm>
                <a:custGeom>
                  <a:avLst/>
                  <a:gdLst>
                    <a:gd name="T0" fmla="*/ 209 w 278"/>
                    <a:gd name="T1" fmla="*/ 93 h 248"/>
                    <a:gd name="T2" fmla="*/ 204 w 278"/>
                    <a:gd name="T3" fmla="*/ 62 h 248"/>
                    <a:gd name="T4" fmla="*/ 194 w 278"/>
                    <a:gd name="T5" fmla="*/ 37 h 248"/>
                    <a:gd name="T6" fmla="*/ 174 w 278"/>
                    <a:gd name="T7" fmla="*/ 15 h 248"/>
                    <a:gd name="T8" fmla="*/ 151 w 278"/>
                    <a:gd name="T9" fmla="*/ 3 h 248"/>
                    <a:gd name="T10" fmla="*/ 124 w 278"/>
                    <a:gd name="T11" fmla="*/ 0 h 248"/>
                    <a:gd name="T12" fmla="*/ 97 w 278"/>
                    <a:gd name="T13" fmla="*/ 0 h 248"/>
                    <a:gd name="T14" fmla="*/ 67 w 278"/>
                    <a:gd name="T15" fmla="*/ 12 h 248"/>
                    <a:gd name="T16" fmla="*/ 44 w 278"/>
                    <a:gd name="T17" fmla="*/ 33 h 248"/>
                    <a:gd name="T18" fmla="*/ 24 w 278"/>
                    <a:gd name="T19" fmla="*/ 65 h 248"/>
                    <a:gd name="T20" fmla="*/ 9 w 278"/>
                    <a:gd name="T21" fmla="*/ 100 h 248"/>
                    <a:gd name="T22" fmla="*/ 0 w 278"/>
                    <a:gd name="T23" fmla="*/ 133 h 248"/>
                    <a:gd name="T24" fmla="*/ 0 w 278"/>
                    <a:gd name="T25" fmla="*/ 170 h 248"/>
                    <a:gd name="T26" fmla="*/ 7 w 278"/>
                    <a:gd name="T27" fmla="*/ 200 h 248"/>
                    <a:gd name="T28" fmla="*/ 24 w 278"/>
                    <a:gd name="T29" fmla="*/ 221 h 248"/>
                    <a:gd name="T30" fmla="*/ 44 w 278"/>
                    <a:gd name="T31" fmla="*/ 236 h 248"/>
                    <a:gd name="T32" fmla="*/ 67 w 278"/>
                    <a:gd name="T33" fmla="*/ 246 h 248"/>
                    <a:gd name="T34" fmla="*/ 97 w 278"/>
                    <a:gd name="T35" fmla="*/ 248 h 248"/>
                    <a:gd name="T36" fmla="*/ 124 w 278"/>
                    <a:gd name="T37" fmla="*/ 243 h 248"/>
                    <a:gd name="T38" fmla="*/ 144 w 278"/>
                    <a:gd name="T39" fmla="*/ 235 h 248"/>
                    <a:gd name="T40" fmla="*/ 167 w 278"/>
                    <a:gd name="T41" fmla="*/ 213 h 248"/>
                    <a:gd name="T42" fmla="*/ 184 w 278"/>
                    <a:gd name="T43" fmla="*/ 190 h 248"/>
                    <a:gd name="T44" fmla="*/ 194 w 278"/>
                    <a:gd name="T45" fmla="*/ 170 h 248"/>
                    <a:gd name="T46" fmla="*/ 222 w 278"/>
                    <a:gd name="T47" fmla="*/ 191 h 248"/>
                    <a:gd name="T48" fmla="*/ 259 w 278"/>
                    <a:gd name="T49" fmla="*/ 205 h 248"/>
                    <a:gd name="T50" fmla="*/ 272 w 278"/>
                    <a:gd name="T51" fmla="*/ 203 h 248"/>
                    <a:gd name="T52" fmla="*/ 278 w 278"/>
                    <a:gd name="T53" fmla="*/ 193 h 248"/>
                    <a:gd name="T54" fmla="*/ 278 w 278"/>
                    <a:gd name="T55" fmla="*/ 181 h 248"/>
                    <a:gd name="T56" fmla="*/ 264 w 278"/>
                    <a:gd name="T57" fmla="*/ 170 h 248"/>
                    <a:gd name="T58" fmla="*/ 237 w 278"/>
                    <a:gd name="T59" fmla="*/ 163 h 248"/>
                    <a:gd name="T60" fmla="*/ 211 w 278"/>
                    <a:gd name="T61" fmla="*/ 150 h 248"/>
                    <a:gd name="T62" fmla="*/ 204 w 278"/>
                    <a:gd name="T63" fmla="*/ 141 h 248"/>
                    <a:gd name="T64" fmla="*/ 207 w 278"/>
                    <a:gd name="T65" fmla="*/ 112 h 248"/>
                    <a:gd name="T66" fmla="*/ 209 w 278"/>
                    <a:gd name="T67" fmla="*/ 93 h 2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8"/>
                    <a:gd name="T103" fmla="*/ 0 h 248"/>
                    <a:gd name="T104" fmla="*/ 278 w 278"/>
                    <a:gd name="T105" fmla="*/ 248 h 2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8" h="248">
                      <a:moveTo>
                        <a:pt x="209" y="93"/>
                      </a:moveTo>
                      <a:lnTo>
                        <a:pt x="204" y="62"/>
                      </a:lnTo>
                      <a:lnTo>
                        <a:pt x="194" y="37"/>
                      </a:lnTo>
                      <a:lnTo>
                        <a:pt x="174" y="15"/>
                      </a:lnTo>
                      <a:lnTo>
                        <a:pt x="151" y="3"/>
                      </a:lnTo>
                      <a:lnTo>
                        <a:pt x="124" y="0"/>
                      </a:lnTo>
                      <a:lnTo>
                        <a:pt x="97" y="0"/>
                      </a:lnTo>
                      <a:lnTo>
                        <a:pt x="67" y="12"/>
                      </a:lnTo>
                      <a:lnTo>
                        <a:pt x="44" y="33"/>
                      </a:lnTo>
                      <a:lnTo>
                        <a:pt x="24" y="65"/>
                      </a:lnTo>
                      <a:lnTo>
                        <a:pt x="9" y="100"/>
                      </a:lnTo>
                      <a:lnTo>
                        <a:pt x="0" y="133"/>
                      </a:lnTo>
                      <a:lnTo>
                        <a:pt x="0" y="170"/>
                      </a:lnTo>
                      <a:lnTo>
                        <a:pt x="7" y="200"/>
                      </a:lnTo>
                      <a:lnTo>
                        <a:pt x="24" y="221"/>
                      </a:lnTo>
                      <a:lnTo>
                        <a:pt x="44" y="236"/>
                      </a:lnTo>
                      <a:lnTo>
                        <a:pt x="67" y="246"/>
                      </a:lnTo>
                      <a:lnTo>
                        <a:pt x="97" y="248"/>
                      </a:lnTo>
                      <a:lnTo>
                        <a:pt x="124" y="243"/>
                      </a:lnTo>
                      <a:lnTo>
                        <a:pt x="144" y="235"/>
                      </a:lnTo>
                      <a:lnTo>
                        <a:pt x="167" y="213"/>
                      </a:lnTo>
                      <a:lnTo>
                        <a:pt x="184" y="190"/>
                      </a:lnTo>
                      <a:lnTo>
                        <a:pt x="194" y="170"/>
                      </a:lnTo>
                      <a:lnTo>
                        <a:pt x="222" y="191"/>
                      </a:lnTo>
                      <a:lnTo>
                        <a:pt x="259" y="205"/>
                      </a:lnTo>
                      <a:lnTo>
                        <a:pt x="272" y="203"/>
                      </a:lnTo>
                      <a:lnTo>
                        <a:pt x="278" y="193"/>
                      </a:lnTo>
                      <a:lnTo>
                        <a:pt x="278" y="181"/>
                      </a:lnTo>
                      <a:lnTo>
                        <a:pt x="264" y="170"/>
                      </a:lnTo>
                      <a:lnTo>
                        <a:pt x="237" y="163"/>
                      </a:lnTo>
                      <a:lnTo>
                        <a:pt x="211" y="150"/>
                      </a:lnTo>
                      <a:lnTo>
                        <a:pt x="204" y="141"/>
                      </a:lnTo>
                      <a:lnTo>
                        <a:pt x="207" y="112"/>
                      </a:lnTo>
                      <a:lnTo>
                        <a:pt x="209" y="9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928" name="Freeform 23"/>
              <p:cNvSpPr>
                <a:spLocks/>
              </p:cNvSpPr>
              <p:nvPr/>
            </p:nvSpPr>
            <p:spPr bwMode="auto">
              <a:xfrm>
                <a:off x="1335" y="2050"/>
                <a:ext cx="193" cy="358"/>
              </a:xfrm>
              <a:custGeom>
                <a:avLst/>
                <a:gdLst>
                  <a:gd name="T0" fmla="*/ 1 w 306"/>
                  <a:gd name="T1" fmla="*/ 1 h 523"/>
                  <a:gd name="T2" fmla="*/ 1 w 306"/>
                  <a:gd name="T3" fmla="*/ 0 h 523"/>
                  <a:gd name="T4" fmla="*/ 1 w 306"/>
                  <a:gd name="T5" fmla="*/ 1 h 523"/>
                  <a:gd name="T6" fmla="*/ 1 w 306"/>
                  <a:gd name="T7" fmla="*/ 1 h 523"/>
                  <a:gd name="T8" fmla="*/ 1 w 306"/>
                  <a:gd name="T9" fmla="*/ 1 h 523"/>
                  <a:gd name="T10" fmla="*/ 1 w 306"/>
                  <a:gd name="T11" fmla="*/ 1 h 523"/>
                  <a:gd name="T12" fmla="*/ 1 w 306"/>
                  <a:gd name="T13" fmla="*/ 1 h 523"/>
                  <a:gd name="T14" fmla="*/ 1 w 306"/>
                  <a:gd name="T15" fmla="*/ 1 h 523"/>
                  <a:gd name="T16" fmla="*/ 1 w 306"/>
                  <a:gd name="T17" fmla="*/ 1 h 523"/>
                  <a:gd name="T18" fmla="*/ 1 w 306"/>
                  <a:gd name="T19" fmla="*/ 1 h 523"/>
                  <a:gd name="T20" fmla="*/ 1 w 306"/>
                  <a:gd name="T21" fmla="*/ 1 h 523"/>
                  <a:gd name="T22" fmla="*/ 1 w 306"/>
                  <a:gd name="T23" fmla="*/ 1 h 523"/>
                  <a:gd name="T24" fmla="*/ 1 w 306"/>
                  <a:gd name="T25" fmla="*/ 1 h 523"/>
                  <a:gd name="T26" fmla="*/ 1 w 306"/>
                  <a:gd name="T27" fmla="*/ 1 h 523"/>
                  <a:gd name="T28" fmla="*/ 1 w 306"/>
                  <a:gd name="T29" fmla="*/ 1 h 523"/>
                  <a:gd name="T30" fmla="*/ 1 w 306"/>
                  <a:gd name="T31" fmla="*/ 1 h 523"/>
                  <a:gd name="T32" fmla="*/ 1 w 306"/>
                  <a:gd name="T33" fmla="*/ 1 h 523"/>
                  <a:gd name="T34" fmla="*/ 1 w 306"/>
                  <a:gd name="T35" fmla="*/ 1 h 523"/>
                  <a:gd name="T36" fmla="*/ 1 w 306"/>
                  <a:gd name="T37" fmla="*/ 1 h 523"/>
                  <a:gd name="T38" fmla="*/ 1 w 306"/>
                  <a:gd name="T39" fmla="*/ 1 h 523"/>
                  <a:gd name="T40" fmla="*/ 1 w 306"/>
                  <a:gd name="T41" fmla="*/ 1 h 523"/>
                  <a:gd name="T42" fmla="*/ 1 w 306"/>
                  <a:gd name="T43" fmla="*/ 1 h 523"/>
                  <a:gd name="T44" fmla="*/ 1 w 306"/>
                  <a:gd name="T45" fmla="*/ 1 h 523"/>
                  <a:gd name="T46" fmla="*/ 1 w 306"/>
                  <a:gd name="T47" fmla="*/ 1 h 523"/>
                  <a:gd name="T48" fmla="*/ 1 w 306"/>
                  <a:gd name="T49" fmla="*/ 1 h 523"/>
                  <a:gd name="T50" fmla="*/ 1 w 306"/>
                  <a:gd name="T51" fmla="*/ 1 h 523"/>
                  <a:gd name="T52" fmla="*/ 1 w 306"/>
                  <a:gd name="T53" fmla="*/ 1 h 523"/>
                  <a:gd name="T54" fmla="*/ 1 w 306"/>
                  <a:gd name="T55" fmla="*/ 1 h 523"/>
                  <a:gd name="T56" fmla="*/ 0 w 306"/>
                  <a:gd name="T57" fmla="*/ 1 h 523"/>
                  <a:gd name="T58" fmla="*/ 0 w 306"/>
                  <a:gd name="T59" fmla="*/ 1 h 523"/>
                  <a:gd name="T60" fmla="*/ 1 w 306"/>
                  <a:gd name="T61" fmla="*/ 1 h 523"/>
                  <a:gd name="T62" fmla="*/ 1 w 306"/>
                  <a:gd name="T63" fmla="*/ 1 h 523"/>
                  <a:gd name="T64" fmla="*/ 1 w 306"/>
                  <a:gd name="T65" fmla="*/ 1 h 523"/>
                  <a:gd name="T66" fmla="*/ 1 w 306"/>
                  <a:gd name="T67" fmla="*/ 1 h 523"/>
                  <a:gd name="T68" fmla="*/ 1 w 306"/>
                  <a:gd name="T69" fmla="*/ 1 h 523"/>
                  <a:gd name="T70" fmla="*/ 1 w 306"/>
                  <a:gd name="T71" fmla="*/ 1 h 523"/>
                  <a:gd name="T72" fmla="*/ 1 w 306"/>
                  <a:gd name="T73" fmla="*/ 1 h 523"/>
                  <a:gd name="T74" fmla="*/ 1 w 306"/>
                  <a:gd name="T75" fmla="*/ 1 h 523"/>
                  <a:gd name="T76" fmla="*/ 1 w 306"/>
                  <a:gd name="T77" fmla="*/ 1 h 523"/>
                  <a:gd name="T78" fmla="*/ 1 w 306"/>
                  <a:gd name="T79" fmla="*/ 1 h 523"/>
                  <a:gd name="T80" fmla="*/ 1 w 306"/>
                  <a:gd name="T81" fmla="*/ 1 h 523"/>
                  <a:gd name="T82" fmla="*/ 1 w 306"/>
                  <a:gd name="T83" fmla="*/ 1 h 523"/>
                  <a:gd name="T84" fmla="*/ 1 w 306"/>
                  <a:gd name="T85" fmla="*/ 1 h 523"/>
                  <a:gd name="T86" fmla="*/ 1 w 306"/>
                  <a:gd name="T87" fmla="*/ 1 h 523"/>
                  <a:gd name="T88" fmla="*/ 1 w 306"/>
                  <a:gd name="T89" fmla="*/ 1 h 523"/>
                  <a:gd name="T90" fmla="*/ 1 w 306"/>
                  <a:gd name="T91" fmla="*/ 1 h 523"/>
                  <a:gd name="T92" fmla="*/ 1 w 306"/>
                  <a:gd name="T93" fmla="*/ 1 h 5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523"/>
                  <a:gd name="T143" fmla="*/ 306 w 306"/>
                  <a:gd name="T144" fmla="*/ 523 h 5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523">
                    <a:moveTo>
                      <a:pt x="106" y="11"/>
                    </a:moveTo>
                    <a:lnTo>
                      <a:pt x="132" y="0"/>
                    </a:lnTo>
                    <a:lnTo>
                      <a:pt x="160" y="4"/>
                    </a:lnTo>
                    <a:lnTo>
                      <a:pt x="175" y="24"/>
                    </a:lnTo>
                    <a:lnTo>
                      <a:pt x="191" y="67"/>
                    </a:lnTo>
                    <a:lnTo>
                      <a:pt x="231" y="142"/>
                    </a:lnTo>
                    <a:lnTo>
                      <a:pt x="280" y="199"/>
                    </a:lnTo>
                    <a:lnTo>
                      <a:pt x="305" y="237"/>
                    </a:lnTo>
                    <a:lnTo>
                      <a:pt x="306" y="259"/>
                    </a:lnTo>
                    <a:lnTo>
                      <a:pt x="294" y="282"/>
                    </a:lnTo>
                    <a:lnTo>
                      <a:pt x="277" y="292"/>
                    </a:lnTo>
                    <a:lnTo>
                      <a:pt x="225" y="320"/>
                    </a:lnTo>
                    <a:lnTo>
                      <a:pt x="220" y="325"/>
                    </a:lnTo>
                    <a:lnTo>
                      <a:pt x="172" y="348"/>
                    </a:lnTo>
                    <a:lnTo>
                      <a:pt x="101" y="360"/>
                    </a:lnTo>
                    <a:lnTo>
                      <a:pt x="57" y="361"/>
                    </a:lnTo>
                    <a:lnTo>
                      <a:pt x="52" y="373"/>
                    </a:lnTo>
                    <a:lnTo>
                      <a:pt x="52" y="398"/>
                    </a:lnTo>
                    <a:lnTo>
                      <a:pt x="53" y="403"/>
                    </a:lnTo>
                    <a:lnTo>
                      <a:pt x="78" y="448"/>
                    </a:lnTo>
                    <a:lnTo>
                      <a:pt x="114" y="475"/>
                    </a:lnTo>
                    <a:lnTo>
                      <a:pt x="127" y="494"/>
                    </a:lnTo>
                    <a:lnTo>
                      <a:pt x="114" y="510"/>
                    </a:lnTo>
                    <a:lnTo>
                      <a:pt x="109" y="513"/>
                    </a:lnTo>
                    <a:lnTo>
                      <a:pt x="73" y="523"/>
                    </a:lnTo>
                    <a:lnTo>
                      <a:pt x="52" y="501"/>
                    </a:lnTo>
                    <a:lnTo>
                      <a:pt x="32" y="451"/>
                    </a:lnTo>
                    <a:lnTo>
                      <a:pt x="17" y="406"/>
                    </a:lnTo>
                    <a:lnTo>
                      <a:pt x="0" y="361"/>
                    </a:lnTo>
                    <a:lnTo>
                      <a:pt x="0" y="341"/>
                    </a:lnTo>
                    <a:lnTo>
                      <a:pt x="7" y="330"/>
                    </a:lnTo>
                    <a:lnTo>
                      <a:pt x="24" y="319"/>
                    </a:lnTo>
                    <a:lnTo>
                      <a:pt x="51" y="320"/>
                    </a:lnTo>
                    <a:lnTo>
                      <a:pt x="86" y="327"/>
                    </a:lnTo>
                    <a:lnTo>
                      <a:pt x="129" y="320"/>
                    </a:lnTo>
                    <a:lnTo>
                      <a:pt x="170" y="303"/>
                    </a:lnTo>
                    <a:lnTo>
                      <a:pt x="201" y="278"/>
                    </a:lnTo>
                    <a:lnTo>
                      <a:pt x="225" y="247"/>
                    </a:lnTo>
                    <a:lnTo>
                      <a:pt x="230" y="231"/>
                    </a:lnTo>
                    <a:lnTo>
                      <a:pt x="225" y="214"/>
                    </a:lnTo>
                    <a:lnTo>
                      <a:pt x="190" y="180"/>
                    </a:lnTo>
                    <a:lnTo>
                      <a:pt x="155" y="149"/>
                    </a:lnTo>
                    <a:lnTo>
                      <a:pt x="126" y="116"/>
                    </a:lnTo>
                    <a:lnTo>
                      <a:pt x="104" y="76"/>
                    </a:lnTo>
                    <a:lnTo>
                      <a:pt x="96" y="40"/>
                    </a:lnTo>
                    <a:lnTo>
                      <a:pt x="104" y="19"/>
                    </a:lnTo>
                    <a:lnTo>
                      <a:pt x="106" y="11"/>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9" name="Freeform 24"/>
              <p:cNvSpPr>
                <a:spLocks/>
              </p:cNvSpPr>
              <p:nvPr/>
            </p:nvSpPr>
            <p:spPr bwMode="auto">
              <a:xfrm>
                <a:off x="1392" y="2061"/>
                <a:ext cx="130" cy="391"/>
              </a:xfrm>
              <a:custGeom>
                <a:avLst/>
                <a:gdLst>
                  <a:gd name="T0" fmla="*/ 1 w 205"/>
                  <a:gd name="T1" fmla="*/ 1 h 572"/>
                  <a:gd name="T2" fmla="*/ 1 w 205"/>
                  <a:gd name="T3" fmla="*/ 1 h 572"/>
                  <a:gd name="T4" fmla="*/ 1 w 205"/>
                  <a:gd name="T5" fmla="*/ 0 h 572"/>
                  <a:gd name="T6" fmla="*/ 1 w 205"/>
                  <a:gd name="T7" fmla="*/ 1 h 572"/>
                  <a:gd name="T8" fmla="*/ 1 w 205"/>
                  <a:gd name="T9" fmla="*/ 1 h 572"/>
                  <a:gd name="T10" fmla="*/ 1 w 205"/>
                  <a:gd name="T11" fmla="*/ 1 h 572"/>
                  <a:gd name="T12" fmla="*/ 1 w 205"/>
                  <a:gd name="T13" fmla="*/ 1 h 572"/>
                  <a:gd name="T14" fmla="*/ 1 w 205"/>
                  <a:gd name="T15" fmla="*/ 1 h 572"/>
                  <a:gd name="T16" fmla="*/ 1 w 205"/>
                  <a:gd name="T17" fmla="*/ 1 h 572"/>
                  <a:gd name="T18" fmla="*/ 1 w 205"/>
                  <a:gd name="T19" fmla="*/ 1 h 572"/>
                  <a:gd name="T20" fmla="*/ 1 w 205"/>
                  <a:gd name="T21" fmla="*/ 1 h 572"/>
                  <a:gd name="T22" fmla="*/ 1 w 205"/>
                  <a:gd name="T23" fmla="*/ 1 h 572"/>
                  <a:gd name="T24" fmla="*/ 1 w 205"/>
                  <a:gd name="T25" fmla="*/ 1 h 572"/>
                  <a:gd name="T26" fmla="*/ 1 w 205"/>
                  <a:gd name="T27" fmla="*/ 1 h 572"/>
                  <a:gd name="T28" fmla="*/ 1 w 205"/>
                  <a:gd name="T29" fmla="*/ 1 h 572"/>
                  <a:gd name="T30" fmla="*/ 1 w 205"/>
                  <a:gd name="T31" fmla="*/ 1 h 572"/>
                  <a:gd name="T32" fmla="*/ 1 w 205"/>
                  <a:gd name="T33" fmla="*/ 1 h 572"/>
                  <a:gd name="T34" fmla="*/ 1 w 205"/>
                  <a:gd name="T35" fmla="*/ 1 h 572"/>
                  <a:gd name="T36" fmla="*/ 1 w 205"/>
                  <a:gd name="T37" fmla="*/ 1 h 572"/>
                  <a:gd name="T38" fmla="*/ 1 w 205"/>
                  <a:gd name="T39" fmla="*/ 1 h 572"/>
                  <a:gd name="T40" fmla="*/ 1 w 205"/>
                  <a:gd name="T41" fmla="*/ 1 h 572"/>
                  <a:gd name="T42" fmla="*/ 1 w 205"/>
                  <a:gd name="T43" fmla="*/ 1 h 572"/>
                  <a:gd name="T44" fmla="*/ 1 w 205"/>
                  <a:gd name="T45" fmla="*/ 1 h 572"/>
                  <a:gd name="T46" fmla="*/ 1 w 205"/>
                  <a:gd name="T47" fmla="*/ 1 h 572"/>
                  <a:gd name="T48" fmla="*/ 0 w 205"/>
                  <a:gd name="T49" fmla="*/ 1 h 572"/>
                  <a:gd name="T50" fmla="*/ 1 w 205"/>
                  <a:gd name="T51" fmla="*/ 1 h 572"/>
                  <a:gd name="T52" fmla="*/ 1 w 205"/>
                  <a:gd name="T53" fmla="*/ 1 h 572"/>
                  <a:gd name="T54" fmla="*/ 1 w 205"/>
                  <a:gd name="T55" fmla="*/ 1 h 572"/>
                  <a:gd name="T56" fmla="*/ 1 w 205"/>
                  <a:gd name="T57" fmla="*/ 1 h 572"/>
                  <a:gd name="T58" fmla="*/ 1 w 205"/>
                  <a:gd name="T59" fmla="*/ 1 h 572"/>
                  <a:gd name="T60" fmla="*/ 1 w 205"/>
                  <a:gd name="T61" fmla="*/ 1 h 572"/>
                  <a:gd name="T62" fmla="*/ 1 w 205"/>
                  <a:gd name="T63" fmla="*/ 1 h 572"/>
                  <a:gd name="T64" fmla="*/ 1 w 205"/>
                  <a:gd name="T65" fmla="*/ 1 h 572"/>
                  <a:gd name="T66" fmla="*/ 1 w 205"/>
                  <a:gd name="T67" fmla="*/ 1 h 572"/>
                  <a:gd name="T68" fmla="*/ 1 w 205"/>
                  <a:gd name="T69" fmla="*/ 1 h 572"/>
                  <a:gd name="T70" fmla="*/ 1 w 205"/>
                  <a:gd name="T71" fmla="*/ 1 h 5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5"/>
                  <a:gd name="T109" fmla="*/ 0 h 572"/>
                  <a:gd name="T110" fmla="*/ 205 w 205"/>
                  <a:gd name="T111" fmla="*/ 572 h 5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5" h="572">
                    <a:moveTo>
                      <a:pt x="82" y="43"/>
                    </a:moveTo>
                    <a:lnTo>
                      <a:pt x="99" y="20"/>
                    </a:lnTo>
                    <a:lnTo>
                      <a:pt x="125" y="0"/>
                    </a:lnTo>
                    <a:lnTo>
                      <a:pt x="147" y="2"/>
                    </a:lnTo>
                    <a:lnTo>
                      <a:pt x="157" y="15"/>
                    </a:lnTo>
                    <a:lnTo>
                      <a:pt x="159" y="38"/>
                    </a:lnTo>
                    <a:lnTo>
                      <a:pt x="159" y="85"/>
                    </a:lnTo>
                    <a:lnTo>
                      <a:pt x="149" y="155"/>
                    </a:lnTo>
                    <a:lnTo>
                      <a:pt x="125" y="220"/>
                    </a:lnTo>
                    <a:lnTo>
                      <a:pt x="110" y="280"/>
                    </a:lnTo>
                    <a:lnTo>
                      <a:pt x="99" y="347"/>
                    </a:lnTo>
                    <a:lnTo>
                      <a:pt x="90" y="409"/>
                    </a:lnTo>
                    <a:lnTo>
                      <a:pt x="84" y="482"/>
                    </a:lnTo>
                    <a:lnTo>
                      <a:pt x="90" y="510"/>
                    </a:lnTo>
                    <a:lnTo>
                      <a:pt x="115" y="520"/>
                    </a:lnTo>
                    <a:lnTo>
                      <a:pt x="185" y="524"/>
                    </a:lnTo>
                    <a:lnTo>
                      <a:pt x="202" y="529"/>
                    </a:lnTo>
                    <a:lnTo>
                      <a:pt x="205" y="540"/>
                    </a:lnTo>
                    <a:lnTo>
                      <a:pt x="172" y="564"/>
                    </a:lnTo>
                    <a:lnTo>
                      <a:pt x="135" y="572"/>
                    </a:lnTo>
                    <a:lnTo>
                      <a:pt x="109" y="560"/>
                    </a:lnTo>
                    <a:lnTo>
                      <a:pt x="62" y="545"/>
                    </a:lnTo>
                    <a:lnTo>
                      <a:pt x="32" y="544"/>
                    </a:lnTo>
                    <a:lnTo>
                      <a:pt x="9" y="542"/>
                    </a:lnTo>
                    <a:lnTo>
                      <a:pt x="0" y="525"/>
                    </a:lnTo>
                    <a:lnTo>
                      <a:pt x="7" y="505"/>
                    </a:lnTo>
                    <a:lnTo>
                      <a:pt x="22" y="484"/>
                    </a:lnTo>
                    <a:lnTo>
                      <a:pt x="49" y="452"/>
                    </a:lnTo>
                    <a:lnTo>
                      <a:pt x="64" y="407"/>
                    </a:lnTo>
                    <a:lnTo>
                      <a:pt x="60" y="349"/>
                    </a:lnTo>
                    <a:lnTo>
                      <a:pt x="65" y="300"/>
                    </a:lnTo>
                    <a:lnTo>
                      <a:pt x="72" y="237"/>
                    </a:lnTo>
                    <a:lnTo>
                      <a:pt x="82" y="182"/>
                    </a:lnTo>
                    <a:lnTo>
                      <a:pt x="85" y="117"/>
                    </a:lnTo>
                    <a:lnTo>
                      <a:pt x="84" y="68"/>
                    </a:lnTo>
                    <a:lnTo>
                      <a:pt x="82" y="4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858" name="Group 25"/>
            <p:cNvGrpSpPr>
              <a:grpSpLocks/>
            </p:cNvGrpSpPr>
            <p:nvPr/>
          </p:nvGrpSpPr>
          <p:grpSpPr bwMode="auto">
            <a:xfrm rot="-1580707">
              <a:off x="1866" y="1513"/>
              <a:ext cx="94" cy="142"/>
              <a:chOff x="1335" y="3027"/>
              <a:chExt cx="567" cy="904"/>
            </a:xfrm>
          </p:grpSpPr>
          <p:sp>
            <p:nvSpPr>
              <p:cNvPr id="32917" name="Freeform 26"/>
              <p:cNvSpPr>
                <a:spLocks/>
              </p:cNvSpPr>
              <p:nvPr/>
            </p:nvSpPr>
            <p:spPr bwMode="auto">
              <a:xfrm rot="-2077833">
                <a:off x="1335" y="3118"/>
                <a:ext cx="567" cy="696"/>
              </a:xfrm>
              <a:custGeom>
                <a:avLst/>
                <a:gdLst>
                  <a:gd name="T0" fmla="*/ 0 w 1135"/>
                  <a:gd name="T1" fmla="*/ 1 h 1392"/>
                  <a:gd name="T2" fmla="*/ 0 w 1135"/>
                  <a:gd name="T3" fmla="*/ 1 h 1392"/>
                  <a:gd name="T4" fmla="*/ 0 w 1135"/>
                  <a:gd name="T5" fmla="*/ 1 h 1392"/>
                  <a:gd name="T6" fmla="*/ 0 w 1135"/>
                  <a:gd name="T7" fmla="*/ 1 h 1392"/>
                  <a:gd name="T8" fmla="*/ 0 w 1135"/>
                  <a:gd name="T9" fmla="*/ 1 h 1392"/>
                  <a:gd name="T10" fmla="*/ 0 w 1135"/>
                  <a:gd name="T11" fmla="*/ 1 h 1392"/>
                  <a:gd name="T12" fmla="*/ 0 w 1135"/>
                  <a:gd name="T13" fmla="*/ 1 h 1392"/>
                  <a:gd name="T14" fmla="*/ 0 w 1135"/>
                  <a:gd name="T15" fmla="*/ 1 h 1392"/>
                  <a:gd name="T16" fmla="*/ 0 w 1135"/>
                  <a:gd name="T17" fmla="*/ 1 h 1392"/>
                  <a:gd name="T18" fmla="*/ 0 w 1135"/>
                  <a:gd name="T19" fmla="*/ 1 h 1392"/>
                  <a:gd name="T20" fmla="*/ 0 w 1135"/>
                  <a:gd name="T21" fmla="*/ 1 h 1392"/>
                  <a:gd name="T22" fmla="*/ 0 w 1135"/>
                  <a:gd name="T23" fmla="*/ 1 h 1392"/>
                  <a:gd name="T24" fmla="*/ 0 w 1135"/>
                  <a:gd name="T25" fmla="*/ 1 h 1392"/>
                  <a:gd name="T26" fmla="*/ 0 w 1135"/>
                  <a:gd name="T27" fmla="*/ 1 h 1392"/>
                  <a:gd name="T28" fmla="*/ 0 w 1135"/>
                  <a:gd name="T29" fmla="*/ 1 h 1392"/>
                  <a:gd name="T30" fmla="*/ 0 w 1135"/>
                  <a:gd name="T31" fmla="*/ 1 h 1392"/>
                  <a:gd name="T32" fmla="*/ 0 w 1135"/>
                  <a:gd name="T33" fmla="*/ 1 h 1392"/>
                  <a:gd name="T34" fmla="*/ 0 w 1135"/>
                  <a:gd name="T35" fmla="*/ 1 h 1392"/>
                  <a:gd name="T36" fmla="*/ 0 w 1135"/>
                  <a:gd name="T37" fmla="*/ 1 h 1392"/>
                  <a:gd name="T38" fmla="*/ 0 w 1135"/>
                  <a:gd name="T39" fmla="*/ 1 h 1392"/>
                  <a:gd name="T40" fmla="*/ 0 w 1135"/>
                  <a:gd name="T41" fmla="*/ 1 h 1392"/>
                  <a:gd name="T42" fmla="*/ 0 w 1135"/>
                  <a:gd name="T43" fmla="*/ 0 h 1392"/>
                  <a:gd name="T44" fmla="*/ 0 w 1135"/>
                  <a:gd name="T45" fmla="*/ 1 h 1392"/>
                  <a:gd name="T46" fmla="*/ 0 w 1135"/>
                  <a:gd name="T47" fmla="*/ 1 h 1392"/>
                  <a:gd name="T48" fmla="*/ 0 w 1135"/>
                  <a:gd name="T49" fmla="*/ 1 h 1392"/>
                  <a:gd name="T50" fmla="*/ 0 w 1135"/>
                  <a:gd name="T51" fmla="*/ 1 h 1392"/>
                  <a:gd name="T52" fmla="*/ 0 w 1135"/>
                  <a:gd name="T53" fmla="*/ 1 h 1392"/>
                  <a:gd name="T54" fmla="*/ 0 w 1135"/>
                  <a:gd name="T55" fmla="*/ 1 h 139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35"/>
                  <a:gd name="T85" fmla="*/ 0 h 1392"/>
                  <a:gd name="T86" fmla="*/ 1135 w 1135"/>
                  <a:gd name="T87" fmla="*/ 1392 h 139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35" h="1392">
                    <a:moveTo>
                      <a:pt x="1007" y="61"/>
                    </a:moveTo>
                    <a:lnTo>
                      <a:pt x="108" y="1189"/>
                    </a:lnTo>
                    <a:lnTo>
                      <a:pt x="106" y="1194"/>
                    </a:lnTo>
                    <a:lnTo>
                      <a:pt x="102" y="1208"/>
                    </a:lnTo>
                    <a:lnTo>
                      <a:pt x="95" y="1228"/>
                    </a:lnTo>
                    <a:lnTo>
                      <a:pt x="84" y="1255"/>
                    </a:lnTo>
                    <a:lnTo>
                      <a:pt x="71" y="1286"/>
                    </a:lnTo>
                    <a:lnTo>
                      <a:pt x="51" y="1319"/>
                    </a:lnTo>
                    <a:lnTo>
                      <a:pt x="28" y="1356"/>
                    </a:lnTo>
                    <a:lnTo>
                      <a:pt x="0" y="1392"/>
                    </a:lnTo>
                    <a:lnTo>
                      <a:pt x="170" y="1283"/>
                    </a:lnTo>
                    <a:lnTo>
                      <a:pt x="1094" y="122"/>
                    </a:lnTo>
                    <a:lnTo>
                      <a:pt x="1097" y="119"/>
                    </a:lnTo>
                    <a:lnTo>
                      <a:pt x="1104" y="111"/>
                    </a:lnTo>
                    <a:lnTo>
                      <a:pt x="1114" y="98"/>
                    </a:lnTo>
                    <a:lnTo>
                      <a:pt x="1124" y="83"/>
                    </a:lnTo>
                    <a:lnTo>
                      <a:pt x="1132" y="66"/>
                    </a:lnTo>
                    <a:lnTo>
                      <a:pt x="1135" y="49"/>
                    </a:lnTo>
                    <a:lnTo>
                      <a:pt x="1133" y="31"/>
                    </a:lnTo>
                    <a:lnTo>
                      <a:pt x="1121" y="16"/>
                    </a:lnTo>
                    <a:lnTo>
                      <a:pt x="1104" y="6"/>
                    </a:lnTo>
                    <a:lnTo>
                      <a:pt x="1088" y="0"/>
                    </a:lnTo>
                    <a:lnTo>
                      <a:pt x="1072" y="1"/>
                    </a:lnTo>
                    <a:lnTo>
                      <a:pt x="1057" y="6"/>
                    </a:lnTo>
                    <a:lnTo>
                      <a:pt x="1043" y="15"/>
                    </a:lnTo>
                    <a:lnTo>
                      <a:pt x="1029" y="28"/>
                    </a:lnTo>
                    <a:lnTo>
                      <a:pt x="1018" y="43"/>
                    </a:lnTo>
                    <a:lnTo>
                      <a:pt x="100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8" name="Freeform 27"/>
              <p:cNvSpPr>
                <a:spLocks/>
              </p:cNvSpPr>
              <p:nvPr/>
            </p:nvSpPr>
            <p:spPr bwMode="auto">
              <a:xfrm rot="-2077833">
                <a:off x="1369" y="3154"/>
                <a:ext cx="435" cy="556"/>
              </a:xfrm>
              <a:custGeom>
                <a:avLst/>
                <a:gdLst>
                  <a:gd name="T0" fmla="*/ 1 w 870"/>
                  <a:gd name="T1" fmla="*/ 1 h 1112"/>
                  <a:gd name="T2" fmla="*/ 1 w 870"/>
                  <a:gd name="T3" fmla="*/ 1 h 1112"/>
                  <a:gd name="T4" fmla="*/ 1 w 870"/>
                  <a:gd name="T5" fmla="*/ 1 h 1112"/>
                  <a:gd name="T6" fmla="*/ 1 w 870"/>
                  <a:gd name="T7" fmla="*/ 1 h 1112"/>
                  <a:gd name="T8" fmla="*/ 1 w 870"/>
                  <a:gd name="T9" fmla="*/ 1 h 1112"/>
                  <a:gd name="T10" fmla="*/ 1 w 870"/>
                  <a:gd name="T11" fmla="*/ 1 h 1112"/>
                  <a:gd name="T12" fmla="*/ 1 w 870"/>
                  <a:gd name="T13" fmla="*/ 1 h 1112"/>
                  <a:gd name="T14" fmla="*/ 1 w 870"/>
                  <a:gd name="T15" fmla="*/ 1 h 1112"/>
                  <a:gd name="T16" fmla="*/ 1 w 870"/>
                  <a:gd name="T17" fmla="*/ 1 h 1112"/>
                  <a:gd name="T18" fmla="*/ 1 w 870"/>
                  <a:gd name="T19" fmla="*/ 1 h 1112"/>
                  <a:gd name="T20" fmla="*/ 1 w 870"/>
                  <a:gd name="T21" fmla="*/ 1 h 1112"/>
                  <a:gd name="T22" fmla="*/ 1 w 870"/>
                  <a:gd name="T23" fmla="*/ 1 h 1112"/>
                  <a:gd name="T24" fmla="*/ 1 w 870"/>
                  <a:gd name="T25" fmla="*/ 1 h 1112"/>
                  <a:gd name="T26" fmla="*/ 1 w 870"/>
                  <a:gd name="T27" fmla="*/ 1 h 1112"/>
                  <a:gd name="T28" fmla="*/ 1 w 870"/>
                  <a:gd name="T29" fmla="*/ 1 h 1112"/>
                  <a:gd name="T30" fmla="*/ 1 w 870"/>
                  <a:gd name="T31" fmla="*/ 1 h 1112"/>
                  <a:gd name="T32" fmla="*/ 1 w 870"/>
                  <a:gd name="T33" fmla="*/ 1 h 1112"/>
                  <a:gd name="T34" fmla="*/ 1 w 870"/>
                  <a:gd name="T35" fmla="*/ 1 h 1112"/>
                  <a:gd name="T36" fmla="*/ 1 w 870"/>
                  <a:gd name="T37" fmla="*/ 1 h 1112"/>
                  <a:gd name="T38" fmla="*/ 1 w 870"/>
                  <a:gd name="T39" fmla="*/ 1 h 1112"/>
                  <a:gd name="T40" fmla="*/ 1 w 870"/>
                  <a:gd name="T41" fmla="*/ 1 h 1112"/>
                  <a:gd name="T42" fmla="*/ 1 w 870"/>
                  <a:gd name="T43" fmla="*/ 1 h 1112"/>
                  <a:gd name="T44" fmla="*/ 1 w 870"/>
                  <a:gd name="T45" fmla="*/ 1 h 1112"/>
                  <a:gd name="T46" fmla="*/ 1 w 870"/>
                  <a:gd name="T47" fmla="*/ 1 h 1112"/>
                  <a:gd name="T48" fmla="*/ 1 w 870"/>
                  <a:gd name="T49" fmla="*/ 1 h 1112"/>
                  <a:gd name="T50" fmla="*/ 1 w 870"/>
                  <a:gd name="T51" fmla="*/ 1 h 1112"/>
                  <a:gd name="T52" fmla="*/ 1 w 870"/>
                  <a:gd name="T53" fmla="*/ 1 h 1112"/>
                  <a:gd name="T54" fmla="*/ 1 w 870"/>
                  <a:gd name="T55" fmla="*/ 1 h 1112"/>
                  <a:gd name="T56" fmla="*/ 1 w 870"/>
                  <a:gd name="T57" fmla="*/ 1 h 1112"/>
                  <a:gd name="T58" fmla="*/ 1 w 870"/>
                  <a:gd name="T59" fmla="*/ 1 h 1112"/>
                  <a:gd name="T60" fmla="*/ 1 w 870"/>
                  <a:gd name="T61" fmla="*/ 1 h 1112"/>
                  <a:gd name="T62" fmla="*/ 1 w 870"/>
                  <a:gd name="T63" fmla="*/ 1 h 1112"/>
                  <a:gd name="T64" fmla="*/ 1 w 870"/>
                  <a:gd name="T65" fmla="*/ 1 h 1112"/>
                  <a:gd name="T66" fmla="*/ 1 w 870"/>
                  <a:gd name="T67" fmla="*/ 1 h 1112"/>
                  <a:gd name="T68" fmla="*/ 1 w 870"/>
                  <a:gd name="T69" fmla="*/ 1 h 1112"/>
                  <a:gd name="T70" fmla="*/ 1 w 870"/>
                  <a:gd name="T71" fmla="*/ 1 h 1112"/>
                  <a:gd name="T72" fmla="*/ 1 w 870"/>
                  <a:gd name="T73" fmla="*/ 1 h 1112"/>
                  <a:gd name="T74" fmla="*/ 1 w 870"/>
                  <a:gd name="T75" fmla="*/ 1 h 1112"/>
                  <a:gd name="T76" fmla="*/ 1 w 870"/>
                  <a:gd name="T77" fmla="*/ 1 h 1112"/>
                  <a:gd name="T78" fmla="*/ 1 w 870"/>
                  <a:gd name="T79" fmla="*/ 1 h 1112"/>
                  <a:gd name="T80" fmla="*/ 1 w 870"/>
                  <a:gd name="T81" fmla="*/ 1 h 1112"/>
                  <a:gd name="T82" fmla="*/ 1 w 870"/>
                  <a:gd name="T83" fmla="*/ 0 h 1112"/>
                  <a:gd name="T84" fmla="*/ 1 w 870"/>
                  <a:gd name="T85" fmla="*/ 1 h 1112"/>
                  <a:gd name="T86" fmla="*/ 1 w 870"/>
                  <a:gd name="T87" fmla="*/ 1 h 1112"/>
                  <a:gd name="T88" fmla="*/ 1 w 870"/>
                  <a:gd name="T89" fmla="*/ 1 h 1112"/>
                  <a:gd name="T90" fmla="*/ 1 w 870"/>
                  <a:gd name="T91" fmla="*/ 1 h 1112"/>
                  <a:gd name="T92" fmla="*/ 1 w 870"/>
                  <a:gd name="T93" fmla="*/ 1 h 1112"/>
                  <a:gd name="T94" fmla="*/ 1 w 870"/>
                  <a:gd name="T95" fmla="*/ 1 h 11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70"/>
                  <a:gd name="T145" fmla="*/ 0 h 1112"/>
                  <a:gd name="T146" fmla="*/ 870 w 870"/>
                  <a:gd name="T147" fmla="*/ 1112 h 11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70" h="1112">
                    <a:moveTo>
                      <a:pt x="642" y="275"/>
                    </a:moveTo>
                    <a:lnTo>
                      <a:pt x="628" y="292"/>
                    </a:lnTo>
                    <a:lnTo>
                      <a:pt x="613" y="311"/>
                    </a:lnTo>
                    <a:lnTo>
                      <a:pt x="599" y="328"/>
                    </a:lnTo>
                    <a:lnTo>
                      <a:pt x="585" y="345"/>
                    </a:lnTo>
                    <a:lnTo>
                      <a:pt x="571" y="364"/>
                    </a:lnTo>
                    <a:lnTo>
                      <a:pt x="556" y="381"/>
                    </a:lnTo>
                    <a:lnTo>
                      <a:pt x="543" y="400"/>
                    </a:lnTo>
                    <a:lnTo>
                      <a:pt x="529" y="417"/>
                    </a:lnTo>
                    <a:lnTo>
                      <a:pt x="515" y="435"/>
                    </a:lnTo>
                    <a:lnTo>
                      <a:pt x="501" y="454"/>
                    </a:lnTo>
                    <a:lnTo>
                      <a:pt x="487" y="471"/>
                    </a:lnTo>
                    <a:lnTo>
                      <a:pt x="473" y="489"/>
                    </a:lnTo>
                    <a:lnTo>
                      <a:pt x="460" y="508"/>
                    </a:lnTo>
                    <a:lnTo>
                      <a:pt x="446" y="526"/>
                    </a:lnTo>
                    <a:lnTo>
                      <a:pt x="432" y="544"/>
                    </a:lnTo>
                    <a:lnTo>
                      <a:pt x="418" y="562"/>
                    </a:lnTo>
                    <a:lnTo>
                      <a:pt x="404" y="580"/>
                    </a:lnTo>
                    <a:lnTo>
                      <a:pt x="389" y="599"/>
                    </a:lnTo>
                    <a:lnTo>
                      <a:pt x="376" y="617"/>
                    </a:lnTo>
                    <a:lnTo>
                      <a:pt x="361" y="636"/>
                    </a:lnTo>
                    <a:lnTo>
                      <a:pt x="347" y="654"/>
                    </a:lnTo>
                    <a:lnTo>
                      <a:pt x="333" y="673"/>
                    </a:lnTo>
                    <a:lnTo>
                      <a:pt x="318" y="691"/>
                    </a:lnTo>
                    <a:lnTo>
                      <a:pt x="304" y="710"/>
                    </a:lnTo>
                    <a:lnTo>
                      <a:pt x="289" y="727"/>
                    </a:lnTo>
                    <a:lnTo>
                      <a:pt x="274" y="745"/>
                    </a:lnTo>
                    <a:lnTo>
                      <a:pt x="260" y="764"/>
                    </a:lnTo>
                    <a:lnTo>
                      <a:pt x="245" y="782"/>
                    </a:lnTo>
                    <a:lnTo>
                      <a:pt x="230" y="799"/>
                    </a:lnTo>
                    <a:lnTo>
                      <a:pt x="215" y="818"/>
                    </a:lnTo>
                    <a:lnTo>
                      <a:pt x="200" y="835"/>
                    </a:lnTo>
                    <a:lnTo>
                      <a:pt x="186" y="854"/>
                    </a:lnTo>
                    <a:lnTo>
                      <a:pt x="171" y="871"/>
                    </a:lnTo>
                    <a:lnTo>
                      <a:pt x="156" y="889"/>
                    </a:lnTo>
                    <a:lnTo>
                      <a:pt x="142" y="907"/>
                    </a:lnTo>
                    <a:lnTo>
                      <a:pt x="127" y="924"/>
                    </a:lnTo>
                    <a:lnTo>
                      <a:pt x="112" y="941"/>
                    </a:lnTo>
                    <a:lnTo>
                      <a:pt x="98" y="960"/>
                    </a:lnTo>
                    <a:lnTo>
                      <a:pt x="83" y="977"/>
                    </a:lnTo>
                    <a:lnTo>
                      <a:pt x="69" y="995"/>
                    </a:lnTo>
                    <a:lnTo>
                      <a:pt x="60" y="1008"/>
                    </a:lnTo>
                    <a:lnTo>
                      <a:pt x="50" y="1021"/>
                    </a:lnTo>
                    <a:lnTo>
                      <a:pt x="40" y="1033"/>
                    </a:lnTo>
                    <a:lnTo>
                      <a:pt x="30" y="1046"/>
                    </a:lnTo>
                    <a:lnTo>
                      <a:pt x="21" y="1060"/>
                    </a:lnTo>
                    <a:lnTo>
                      <a:pt x="13" y="1074"/>
                    </a:lnTo>
                    <a:lnTo>
                      <a:pt x="6" y="1087"/>
                    </a:lnTo>
                    <a:lnTo>
                      <a:pt x="0" y="1102"/>
                    </a:lnTo>
                    <a:lnTo>
                      <a:pt x="0" y="1110"/>
                    </a:lnTo>
                    <a:lnTo>
                      <a:pt x="5" y="1112"/>
                    </a:lnTo>
                    <a:lnTo>
                      <a:pt x="13" y="1109"/>
                    </a:lnTo>
                    <a:lnTo>
                      <a:pt x="18" y="1105"/>
                    </a:lnTo>
                    <a:lnTo>
                      <a:pt x="23" y="1099"/>
                    </a:lnTo>
                    <a:lnTo>
                      <a:pt x="29" y="1093"/>
                    </a:lnTo>
                    <a:lnTo>
                      <a:pt x="33" y="1089"/>
                    </a:lnTo>
                    <a:lnTo>
                      <a:pt x="39" y="1084"/>
                    </a:lnTo>
                    <a:lnTo>
                      <a:pt x="45" y="1079"/>
                    </a:lnTo>
                    <a:lnTo>
                      <a:pt x="51" y="1074"/>
                    </a:lnTo>
                    <a:lnTo>
                      <a:pt x="55" y="1068"/>
                    </a:lnTo>
                    <a:lnTo>
                      <a:pt x="60" y="1062"/>
                    </a:lnTo>
                    <a:lnTo>
                      <a:pt x="67" y="1053"/>
                    </a:lnTo>
                    <a:lnTo>
                      <a:pt x="73" y="1045"/>
                    </a:lnTo>
                    <a:lnTo>
                      <a:pt x="80" y="1036"/>
                    </a:lnTo>
                    <a:lnTo>
                      <a:pt x="86" y="1028"/>
                    </a:lnTo>
                    <a:lnTo>
                      <a:pt x="93" y="1019"/>
                    </a:lnTo>
                    <a:lnTo>
                      <a:pt x="100" y="1011"/>
                    </a:lnTo>
                    <a:lnTo>
                      <a:pt x="108" y="1003"/>
                    </a:lnTo>
                    <a:lnTo>
                      <a:pt x="115" y="995"/>
                    </a:lnTo>
                    <a:lnTo>
                      <a:pt x="130" y="978"/>
                    </a:lnTo>
                    <a:lnTo>
                      <a:pt x="146" y="960"/>
                    </a:lnTo>
                    <a:lnTo>
                      <a:pt x="160" y="942"/>
                    </a:lnTo>
                    <a:lnTo>
                      <a:pt x="175" y="924"/>
                    </a:lnTo>
                    <a:lnTo>
                      <a:pt x="190" y="905"/>
                    </a:lnTo>
                    <a:lnTo>
                      <a:pt x="205" y="888"/>
                    </a:lnTo>
                    <a:lnTo>
                      <a:pt x="219" y="870"/>
                    </a:lnTo>
                    <a:lnTo>
                      <a:pt x="234" y="851"/>
                    </a:lnTo>
                    <a:lnTo>
                      <a:pt x="247" y="834"/>
                    </a:lnTo>
                    <a:lnTo>
                      <a:pt x="260" y="817"/>
                    </a:lnTo>
                    <a:lnTo>
                      <a:pt x="273" y="799"/>
                    </a:lnTo>
                    <a:lnTo>
                      <a:pt x="286" y="781"/>
                    </a:lnTo>
                    <a:lnTo>
                      <a:pt x="298" y="764"/>
                    </a:lnTo>
                    <a:lnTo>
                      <a:pt x="311" y="746"/>
                    </a:lnTo>
                    <a:lnTo>
                      <a:pt x="324" y="729"/>
                    </a:lnTo>
                    <a:lnTo>
                      <a:pt x="336" y="711"/>
                    </a:lnTo>
                    <a:lnTo>
                      <a:pt x="349" y="693"/>
                    </a:lnTo>
                    <a:lnTo>
                      <a:pt x="362" y="675"/>
                    </a:lnTo>
                    <a:lnTo>
                      <a:pt x="374" y="658"/>
                    </a:lnTo>
                    <a:lnTo>
                      <a:pt x="387" y="640"/>
                    </a:lnTo>
                    <a:lnTo>
                      <a:pt x="399" y="622"/>
                    </a:lnTo>
                    <a:lnTo>
                      <a:pt x="411" y="605"/>
                    </a:lnTo>
                    <a:lnTo>
                      <a:pt x="424" y="586"/>
                    </a:lnTo>
                    <a:lnTo>
                      <a:pt x="437" y="569"/>
                    </a:lnTo>
                    <a:lnTo>
                      <a:pt x="449" y="551"/>
                    </a:lnTo>
                    <a:lnTo>
                      <a:pt x="463" y="532"/>
                    </a:lnTo>
                    <a:lnTo>
                      <a:pt x="476" y="514"/>
                    </a:lnTo>
                    <a:lnTo>
                      <a:pt x="488" y="495"/>
                    </a:lnTo>
                    <a:lnTo>
                      <a:pt x="501" y="477"/>
                    </a:lnTo>
                    <a:lnTo>
                      <a:pt x="515" y="458"/>
                    </a:lnTo>
                    <a:lnTo>
                      <a:pt x="528" y="440"/>
                    </a:lnTo>
                    <a:lnTo>
                      <a:pt x="540" y="421"/>
                    </a:lnTo>
                    <a:lnTo>
                      <a:pt x="554" y="403"/>
                    </a:lnTo>
                    <a:lnTo>
                      <a:pt x="567" y="385"/>
                    </a:lnTo>
                    <a:lnTo>
                      <a:pt x="579" y="367"/>
                    </a:lnTo>
                    <a:lnTo>
                      <a:pt x="593" y="349"/>
                    </a:lnTo>
                    <a:lnTo>
                      <a:pt x="606" y="330"/>
                    </a:lnTo>
                    <a:lnTo>
                      <a:pt x="620" y="313"/>
                    </a:lnTo>
                    <a:lnTo>
                      <a:pt x="632" y="295"/>
                    </a:lnTo>
                    <a:lnTo>
                      <a:pt x="646" y="277"/>
                    </a:lnTo>
                    <a:lnTo>
                      <a:pt x="660" y="260"/>
                    </a:lnTo>
                    <a:lnTo>
                      <a:pt x="674" y="243"/>
                    </a:lnTo>
                    <a:lnTo>
                      <a:pt x="688" y="226"/>
                    </a:lnTo>
                    <a:lnTo>
                      <a:pt x="702" y="208"/>
                    </a:lnTo>
                    <a:lnTo>
                      <a:pt x="717" y="191"/>
                    </a:lnTo>
                    <a:lnTo>
                      <a:pt x="730" y="174"/>
                    </a:lnTo>
                    <a:lnTo>
                      <a:pt x="745" y="156"/>
                    </a:lnTo>
                    <a:lnTo>
                      <a:pt x="760" y="140"/>
                    </a:lnTo>
                    <a:lnTo>
                      <a:pt x="774" y="123"/>
                    </a:lnTo>
                    <a:lnTo>
                      <a:pt x="788" y="106"/>
                    </a:lnTo>
                    <a:lnTo>
                      <a:pt x="803" y="88"/>
                    </a:lnTo>
                    <a:lnTo>
                      <a:pt x="817" y="71"/>
                    </a:lnTo>
                    <a:lnTo>
                      <a:pt x="831" y="54"/>
                    </a:lnTo>
                    <a:lnTo>
                      <a:pt x="844" y="37"/>
                    </a:lnTo>
                    <a:lnTo>
                      <a:pt x="857" y="19"/>
                    </a:lnTo>
                    <a:lnTo>
                      <a:pt x="870" y="1"/>
                    </a:lnTo>
                    <a:lnTo>
                      <a:pt x="870" y="0"/>
                    </a:lnTo>
                    <a:lnTo>
                      <a:pt x="869" y="0"/>
                    </a:lnTo>
                    <a:lnTo>
                      <a:pt x="869" y="1"/>
                    </a:lnTo>
                    <a:lnTo>
                      <a:pt x="867" y="3"/>
                    </a:lnTo>
                    <a:lnTo>
                      <a:pt x="862" y="9"/>
                    </a:lnTo>
                    <a:lnTo>
                      <a:pt x="854" y="18"/>
                    </a:lnTo>
                    <a:lnTo>
                      <a:pt x="843" y="31"/>
                    </a:lnTo>
                    <a:lnTo>
                      <a:pt x="831" y="46"/>
                    </a:lnTo>
                    <a:lnTo>
                      <a:pt x="817" y="63"/>
                    </a:lnTo>
                    <a:lnTo>
                      <a:pt x="801" y="83"/>
                    </a:lnTo>
                    <a:lnTo>
                      <a:pt x="783" y="103"/>
                    </a:lnTo>
                    <a:lnTo>
                      <a:pt x="765" y="125"/>
                    </a:lnTo>
                    <a:lnTo>
                      <a:pt x="747" y="148"/>
                    </a:lnTo>
                    <a:lnTo>
                      <a:pt x="727" y="170"/>
                    </a:lnTo>
                    <a:lnTo>
                      <a:pt x="708" y="193"/>
                    </a:lnTo>
                    <a:lnTo>
                      <a:pt x="690" y="215"/>
                    </a:lnTo>
                    <a:lnTo>
                      <a:pt x="673" y="237"/>
                    </a:lnTo>
                    <a:lnTo>
                      <a:pt x="657" y="257"/>
                    </a:lnTo>
                    <a:lnTo>
                      <a:pt x="642" y="2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9" name="Freeform 28"/>
              <p:cNvSpPr>
                <a:spLocks/>
              </p:cNvSpPr>
              <p:nvPr/>
            </p:nvSpPr>
            <p:spPr bwMode="auto">
              <a:xfrm rot="-2077833">
                <a:off x="1413" y="3137"/>
                <a:ext cx="477" cy="599"/>
              </a:xfrm>
              <a:custGeom>
                <a:avLst/>
                <a:gdLst>
                  <a:gd name="T0" fmla="*/ 0 w 955"/>
                  <a:gd name="T1" fmla="*/ 1 h 1198"/>
                  <a:gd name="T2" fmla="*/ 0 w 955"/>
                  <a:gd name="T3" fmla="*/ 1 h 1198"/>
                  <a:gd name="T4" fmla="*/ 0 w 955"/>
                  <a:gd name="T5" fmla="*/ 1 h 1198"/>
                  <a:gd name="T6" fmla="*/ 0 w 955"/>
                  <a:gd name="T7" fmla="*/ 1 h 1198"/>
                  <a:gd name="T8" fmla="*/ 0 w 955"/>
                  <a:gd name="T9" fmla="*/ 1 h 1198"/>
                  <a:gd name="T10" fmla="*/ 0 w 955"/>
                  <a:gd name="T11" fmla="*/ 1 h 1198"/>
                  <a:gd name="T12" fmla="*/ 0 w 955"/>
                  <a:gd name="T13" fmla="*/ 1 h 1198"/>
                  <a:gd name="T14" fmla="*/ 0 w 955"/>
                  <a:gd name="T15" fmla="*/ 1 h 1198"/>
                  <a:gd name="T16" fmla="*/ 0 w 955"/>
                  <a:gd name="T17" fmla="*/ 1 h 1198"/>
                  <a:gd name="T18" fmla="*/ 0 w 955"/>
                  <a:gd name="T19" fmla="*/ 1 h 1198"/>
                  <a:gd name="T20" fmla="*/ 0 w 955"/>
                  <a:gd name="T21" fmla="*/ 1 h 1198"/>
                  <a:gd name="T22" fmla="*/ 0 w 955"/>
                  <a:gd name="T23" fmla="*/ 1 h 1198"/>
                  <a:gd name="T24" fmla="*/ 0 w 955"/>
                  <a:gd name="T25" fmla="*/ 1 h 1198"/>
                  <a:gd name="T26" fmla="*/ 0 w 955"/>
                  <a:gd name="T27" fmla="*/ 1 h 1198"/>
                  <a:gd name="T28" fmla="*/ 0 w 955"/>
                  <a:gd name="T29" fmla="*/ 1 h 1198"/>
                  <a:gd name="T30" fmla="*/ 0 w 955"/>
                  <a:gd name="T31" fmla="*/ 1 h 1198"/>
                  <a:gd name="T32" fmla="*/ 0 w 955"/>
                  <a:gd name="T33" fmla="*/ 1 h 1198"/>
                  <a:gd name="T34" fmla="*/ 0 w 955"/>
                  <a:gd name="T35" fmla="*/ 1 h 1198"/>
                  <a:gd name="T36" fmla="*/ 0 w 955"/>
                  <a:gd name="T37" fmla="*/ 1 h 1198"/>
                  <a:gd name="T38" fmla="*/ 0 w 955"/>
                  <a:gd name="T39" fmla="*/ 1 h 1198"/>
                  <a:gd name="T40" fmla="*/ 0 w 955"/>
                  <a:gd name="T41" fmla="*/ 1 h 1198"/>
                  <a:gd name="T42" fmla="*/ 0 w 955"/>
                  <a:gd name="T43" fmla="*/ 1 h 1198"/>
                  <a:gd name="T44" fmla="*/ 0 w 955"/>
                  <a:gd name="T45" fmla="*/ 1 h 1198"/>
                  <a:gd name="T46" fmla="*/ 0 w 955"/>
                  <a:gd name="T47" fmla="*/ 1 h 1198"/>
                  <a:gd name="T48" fmla="*/ 0 w 955"/>
                  <a:gd name="T49" fmla="*/ 1 h 1198"/>
                  <a:gd name="T50" fmla="*/ 0 w 955"/>
                  <a:gd name="T51" fmla="*/ 1 h 1198"/>
                  <a:gd name="T52" fmla="*/ 0 w 955"/>
                  <a:gd name="T53" fmla="*/ 1 h 1198"/>
                  <a:gd name="T54" fmla="*/ 0 w 955"/>
                  <a:gd name="T55" fmla="*/ 1 h 1198"/>
                  <a:gd name="T56" fmla="*/ 0 w 955"/>
                  <a:gd name="T57" fmla="*/ 1 h 1198"/>
                  <a:gd name="T58" fmla="*/ 0 w 955"/>
                  <a:gd name="T59" fmla="*/ 1 h 1198"/>
                  <a:gd name="T60" fmla="*/ 0 w 955"/>
                  <a:gd name="T61" fmla="*/ 1 h 1198"/>
                  <a:gd name="T62" fmla="*/ 0 w 955"/>
                  <a:gd name="T63" fmla="*/ 1 h 1198"/>
                  <a:gd name="T64" fmla="*/ 0 w 955"/>
                  <a:gd name="T65" fmla="*/ 1 h 1198"/>
                  <a:gd name="T66" fmla="*/ 0 w 955"/>
                  <a:gd name="T67" fmla="*/ 1 h 1198"/>
                  <a:gd name="T68" fmla="*/ 0 w 955"/>
                  <a:gd name="T69" fmla="*/ 1 h 1198"/>
                  <a:gd name="T70" fmla="*/ 0 w 955"/>
                  <a:gd name="T71" fmla="*/ 1 h 1198"/>
                  <a:gd name="T72" fmla="*/ 0 w 955"/>
                  <a:gd name="T73" fmla="*/ 1 h 1198"/>
                  <a:gd name="T74" fmla="*/ 0 w 955"/>
                  <a:gd name="T75" fmla="*/ 1 h 1198"/>
                  <a:gd name="T76" fmla="*/ 0 w 955"/>
                  <a:gd name="T77" fmla="*/ 1 h 1198"/>
                  <a:gd name="T78" fmla="*/ 0 w 955"/>
                  <a:gd name="T79" fmla="*/ 1 h 1198"/>
                  <a:gd name="T80" fmla="*/ 0 w 955"/>
                  <a:gd name="T81" fmla="*/ 1 h 1198"/>
                  <a:gd name="T82" fmla="*/ 0 w 955"/>
                  <a:gd name="T83" fmla="*/ 1 h 1198"/>
                  <a:gd name="T84" fmla="*/ 0 w 955"/>
                  <a:gd name="T85" fmla="*/ 1 h 1198"/>
                  <a:gd name="T86" fmla="*/ 0 w 955"/>
                  <a:gd name="T87" fmla="*/ 1 h 1198"/>
                  <a:gd name="T88" fmla="*/ 0 w 955"/>
                  <a:gd name="T89" fmla="*/ 1 h 1198"/>
                  <a:gd name="T90" fmla="*/ 0 w 955"/>
                  <a:gd name="T91" fmla="*/ 1 h 1198"/>
                  <a:gd name="T92" fmla="*/ 0 w 955"/>
                  <a:gd name="T93" fmla="*/ 1 h 1198"/>
                  <a:gd name="T94" fmla="*/ 0 w 955"/>
                  <a:gd name="T95" fmla="*/ 1 h 1198"/>
                  <a:gd name="T96" fmla="*/ 0 w 955"/>
                  <a:gd name="T97" fmla="*/ 1 h 1198"/>
                  <a:gd name="T98" fmla="*/ 0 w 955"/>
                  <a:gd name="T99" fmla="*/ 1 h 1198"/>
                  <a:gd name="T100" fmla="*/ 0 w 955"/>
                  <a:gd name="T101" fmla="*/ 1 h 1198"/>
                  <a:gd name="T102" fmla="*/ 0 w 955"/>
                  <a:gd name="T103" fmla="*/ 1 h 1198"/>
                  <a:gd name="T104" fmla="*/ 0 w 955"/>
                  <a:gd name="T105" fmla="*/ 1 h 1198"/>
                  <a:gd name="T106" fmla="*/ 0 w 955"/>
                  <a:gd name="T107" fmla="*/ 1 h 1198"/>
                  <a:gd name="T108" fmla="*/ 0 w 955"/>
                  <a:gd name="T109" fmla="*/ 1 h 1198"/>
                  <a:gd name="T110" fmla="*/ 0 w 955"/>
                  <a:gd name="T111" fmla="*/ 1 h 1198"/>
                  <a:gd name="T112" fmla="*/ 0 w 955"/>
                  <a:gd name="T113" fmla="*/ 1 h 1198"/>
                  <a:gd name="T114" fmla="*/ 0 w 955"/>
                  <a:gd name="T115" fmla="*/ 1 h 1198"/>
                  <a:gd name="T116" fmla="*/ 0 w 955"/>
                  <a:gd name="T117" fmla="*/ 0 h 1198"/>
                  <a:gd name="T118" fmla="*/ 0 w 955"/>
                  <a:gd name="T119" fmla="*/ 0 h 1198"/>
                  <a:gd name="T120" fmla="*/ 0 w 955"/>
                  <a:gd name="T121" fmla="*/ 0 h 11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55"/>
                  <a:gd name="T184" fmla="*/ 0 h 1198"/>
                  <a:gd name="T185" fmla="*/ 955 w 955"/>
                  <a:gd name="T186" fmla="*/ 1198 h 11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55" h="1198">
                    <a:moveTo>
                      <a:pt x="955" y="0"/>
                    </a:moveTo>
                    <a:lnTo>
                      <a:pt x="927" y="35"/>
                    </a:lnTo>
                    <a:lnTo>
                      <a:pt x="899" y="71"/>
                    </a:lnTo>
                    <a:lnTo>
                      <a:pt x="871" y="107"/>
                    </a:lnTo>
                    <a:lnTo>
                      <a:pt x="842" y="141"/>
                    </a:lnTo>
                    <a:lnTo>
                      <a:pt x="813" y="177"/>
                    </a:lnTo>
                    <a:lnTo>
                      <a:pt x="784" y="212"/>
                    </a:lnTo>
                    <a:lnTo>
                      <a:pt x="755" y="246"/>
                    </a:lnTo>
                    <a:lnTo>
                      <a:pt x="727" y="281"/>
                    </a:lnTo>
                    <a:lnTo>
                      <a:pt x="698" y="316"/>
                    </a:lnTo>
                    <a:lnTo>
                      <a:pt x="669" y="351"/>
                    </a:lnTo>
                    <a:lnTo>
                      <a:pt x="640" y="386"/>
                    </a:lnTo>
                    <a:lnTo>
                      <a:pt x="611" y="421"/>
                    </a:lnTo>
                    <a:lnTo>
                      <a:pt x="583" y="456"/>
                    </a:lnTo>
                    <a:lnTo>
                      <a:pt x="555" y="492"/>
                    </a:lnTo>
                    <a:lnTo>
                      <a:pt x="526" y="527"/>
                    </a:lnTo>
                    <a:lnTo>
                      <a:pt x="498" y="563"/>
                    </a:lnTo>
                    <a:lnTo>
                      <a:pt x="482" y="583"/>
                    </a:lnTo>
                    <a:lnTo>
                      <a:pt x="467" y="602"/>
                    </a:lnTo>
                    <a:lnTo>
                      <a:pt x="451" y="623"/>
                    </a:lnTo>
                    <a:lnTo>
                      <a:pt x="435" y="643"/>
                    </a:lnTo>
                    <a:lnTo>
                      <a:pt x="420" y="662"/>
                    </a:lnTo>
                    <a:lnTo>
                      <a:pt x="404" y="682"/>
                    </a:lnTo>
                    <a:lnTo>
                      <a:pt x="388" y="701"/>
                    </a:lnTo>
                    <a:lnTo>
                      <a:pt x="372" y="721"/>
                    </a:lnTo>
                    <a:lnTo>
                      <a:pt x="356" y="740"/>
                    </a:lnTo>
                    <a:lnTo>
                      <a:pt x="339" y="760"/>
                    </a:lnTo>
                    <a:lnTo>
                      <a:pt x="323" y="780"/>
                    </a:lnTo>
                    <a:lnTo>
                      <a:pt x="307" y="798"/>
                    </a:lnTo>
                    <a:lnTo>
                      <a:pt x="291" y="818"/>
                    </a:lnTo>
                    <a:lnTo>
                      <a:pt x="275" y="837"/>
                    </a:lnTo>
                    <a:lnTo>
                      <a:pt x="259" y="857"/>
                    </a:lnTo>
                    <a:lnTo>
                      <a:pt x="243" y="876"/>
                    </a:lnTo>
                    <a:lnTo>
                      <a:pt x="228" y="895"/>
                    </a:lnTo>
                    <a:lnTo>
                      <a:pt x="213" y="913"/>
                    </a:lnTo>
                    <a:lnTo>
                      <a:pt x="197" y="932"/>
                    </a:lnTo>
                    <a:lnTo>
                      <a:pt x="182" y="950"/>
                    </a:lnTo>
                    <a:lnTo>
                      <a:pt x="166" y="969"/>
                    </a:lnTo>
                    <a:lnTo>
                      <a:pt x="151" y="987"/>
                    </a:lnTo>
                    <a:lnTo>
                      <a:pt x="134" y="1005"/>
                    </a:lnTo>
                    <a:lnTo>
                      <a:pt x="119" y="1023"/>
                    </a:lnTo>
                    <a:lnTo>
                      <a:pt x="103" y="1042"/>
                    </a:lnTo>
                    <a:lnTo>
                      <a:pt x="88" y="1061"/>
                    </a:lnTo>
                    <a:lnTo>
                      <a:pt x="73" y="1079"/>
                    </a:lnTo>
                    <a:lnTo>
                      <a:pt x="58" y="1099"/>
                    </a:lnTo>
                    <a:lnTo>
                      <a:pt x="45" y="1117"/>
                    </a:lnTo>
                    <a:lnTo>
                      <a:pt x="30" y="1137"/>
                    </a:lnTo>
                    <a:lnTo>
                      <a:pt x="16" y="1158"/>
                    </a:lnTo>
                    <a:lnTo>
                      <a:pt x="3" y="1177"/>
                    </a:lnTo>
                    <a:lnTo>
                      <a:pt x="0" y="1188"/>
                    </a:lnTo>
                    <a:lnTo>
                      <a:pt x="3" y="1194"/>
                    </a:lnTo>
                    <a:lnTo>
                      <a:pt x="10" y="1198"/>
                    </a:lnTo>
                    <a:lnTo>
                      <a:pt x="19" y="1193"/>
                    </a:lnTo>
                    <a:lnTo>
                      <a:pt x="37" y="1179"/>
                    </a:lnTo>
                    <a:lnTo>
                      <a:pt x="54" y="1164"/>
                    </a:lnTo>
                    <a:lnTo>
                      <a:pt x="71" y="1148"/>
                    </a:lnTo>
                    <a:lnTo>
                      <a:pt x="87" y="1133"/>
                    </a:lnTo>
                    <a:lnTo>
                      <a:pt x="104" y="1117"/>
                    </a:lnTo>
                    <a:lnTo>
                      <a:pt x="119" y="1100"/>
                    </a:lnTo>
                    <a:lnTo>
                      <a:pt x="136" y="1084"/>
                    </a:lnTo>
                    <a:lnTo>
                      <a:pt x="151" y="1067"/>
                    </a:lnTo>
                    <a:lnTo>
                      <a:pt x="167" y="1049"/>
                    </a:lnTo>
                    <a:lnTo>
                      <a:pt x="182" y="1032"/>
                    </a:lnTo>
                    <a:lnTo>
                      <a:pt x="195" y="1015"/>
                    </a:lnTo>
                    <a:lnTo>
                      <a:pt x="210" y="996"/>
                    </a:lnTo>
                    <a:lnTo>
                      <a:pt x="225" y="979"/>
                    </a:lnTo>
                    <a:lnTo>
                      <a:pt x="239" y="962"/>
                    </a:lnTo>
                    <a:lnTo>
                      <a:pt x="254" y="943"/>
                    </a:lnTo>
                    <a:lnTo>
                      <a:pt x="268" y="926"/>
                    </a:lnTo>
                    <a:lnTo>
                      <a:pt x="283" y="908"/>
                    </a:lnTo>
                    <a:lnTo>
                      <a:pt x="298" y="888"/>
                    </a:lnTo>
                    <a:lnTo>
                      <a:pt x="313" y="870"/>
                    </a:lnTo>
                    <a:lnTo>
                      <a:pt x="328" y="850"/>
                    </a:lnTo>
                    <a:lnTo>
                      <a:pt x="342" y="832"/>
                    </a:lnTo>
                    <a:lnTo>
                      <a:pt x="357" y="812"/>
                    </a:lnTo>
                    <a:lnTo>
                      <a:pt x="372" y="792"/>
                    </a:lnTo>
                    <a:lnTo>
                      <a:pt x="386" y="773"/>
                    </a:lnTo>
                    <a:lnTo>
                      <a:pt x="401" y="754"/>
                    </a:lnTo>
                    <a:lnTo>
                      <a:pt x="414" y="735"/>
                    </a:lnTo>
                    <a:lnTo>
                      <a:pt x="428" y="715"/>
                    </a:lnTo>
                    <a:lnTo>
                      <a:pt x="442" y="696"/>
                    </a:lnTo>
                    <a:lnTo>
                      <a:pt x="456" y="676"/>
                    </a:lnTo>
                    <a:lnTo>
                      <a:pt x="470" y="655"/>
                    </a:lnTo>
                    <a:lnTo>
                      <a:pt x="483" y="636"/>
                    </a:lnTo>
                    <a:lnTo>
                      <a:pt x="497" y="616"/>
                    </a:lnTo>
                    <a:lnTo>
                      <a:pt x="511" y="596"/>
                    </a:lnTo>
                    <a:lnTo>
                      <a:pt x="525" y="576"/>
                    </a:lnTo>
                    <a:lnTo>
                      <a:pt x="539" y="556"/>
                    </a:lnTo>
                    <a:lnTo>
                      <a:pt x="553" y="537"/>
                    </a:lnTo>
                    <a:lnTo>
                      <a:pt x="566" y="517"/>
                    </a:lnTo>
                    <a:lnTo>
                      <a:pt x="580" y="496"/>
                    </a:lnTo>
                    <a:lnTo>
                      <a:pt x="594" y="477"/>
                    </a:lnTo>
                    <a:lnTo>
                      <a:pt x="608" y="457"/>
                    </a:lnTo>
                    <a:lnTo>
                      <a:pt x="622" y="437"/>
                    </a:lnTo>
                    <a:lnTo>
                      <a:pt x="636" y="418"/>
                    </a:lnTo>
                    <a:lnTo>
                      <a:pt x="650" y="397"/>
                    </a:lnTo>
                    <a:lnTo>
                      <a:pt x="664" y="378"/>
                    </a:lnTo>
                    <a:lnTo>
                      <a:pt x="678" y="358"/>
                    </a:lnTo>
                    <a:lnTo>
                      <a:pt x="693" y="340"/>
                    </a:lnTo>
                    <a:lnTo>
                      <a:pt x="707" y="320"/>
                    </a:lnTo>
                    <a:lnTo>
                      <a:pt x="722" y="300"/>
                    </a:lnTo>
                    <a:lnTo>
                      <a:pt x="737" y="282"/>
                    </a:lnTo>
                    <a:lnTo>
                      <a:pt x="751" y="262"/>
                    </a:lnTo>
                    <a:lnTo>
                      <a:pt x="766" y="244"/>
                    </a:lnTo>
                    <a:lnTo>
                      <a:pt x="781" y="225"/>
                    </a:lnTo>
                    <a:lnTo>
                      <a:pt x="794" y="207"/>
                    </a:lnTo>
                    <a:lnTo>
                      <a:pt x="809" y="187"/>
                    </a:lnTo>
                    <a:lnTo>
                      <a:pt x="824" y="169"/>
                    </a:lnTo>
                    <a:lnTo>
                      <a:pt x="838" y="151"/>
                    </a:lnTo>
                    <a:lnTo>
                      <a:pt x="853" y="132"/>
                    </a:lnTo>
                    <a:lnTo>
                      <a:pt x="868" y="113"/>
                    </a:lnTo>
                    <a:lnTo>
                      <a:pt x="882" y="94"/>
                    </a:lnTo>
                    <a:lnTo>
                      <a:pt x="897" y="76"/>
                    </a:lnTo>
                    <a:lnTo>
                      <a:pt x="912" y="56"/>
                    </a:lnTo>
                    <a:lnTo>
                      <a:pt x="926" y="38"/>
                    </a:lnTo>
                    <a:lnTo>
                      <a:pt x="941" y="18"/>
                    </a:lnTo>
                    <a:lnTo>
                      <a:pt x="9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0" name="Freeform 29"/>
              <p:cNvSpPr>
                <a:spLocks/>
              </p:cNvSpPr>
              <p:nvPr/>
            </p:nvSpPr>
            <p:spPr bwMode="auto">
              <a:xfrm rot="-2077833">
                <a:off x="1538" y="3794"/>
                <a:ext cx="70" cy="137"/>
              </a:xfrm>
              <a:custGeom>
                <a:avLst/>
                <a:gdLst>
                  <a:gd name="T0" fmla="*/ 0 w 141"/>
                  <a:gd name="T1" fmla="*/ 0 h 275"/>
                  <a:gd name="T2" fmla="*/ 0 w 141"/>
                  <a:gd name="T3" fmla="*/ 0 h 275"/>
                  <a:gd name="T4" fmla="*/ 0 w 141"/>
                  <a:gd name="T5" fmla="*/ 0 h 275"/>
                  <a:gd name="T6" fmla="*/ 0 w 141"/>
                  <a:gd name="T7" fmla="*/ 0 h 275"/>
                  <a:gd name="T8" fmla="*/ 0 w 141"/>
                  <a:gd name="T9" fmla="*/ 0 h 275"/>
                  <a:gd name="T10" fmla="*/ 0 w 141"/>
                  <a:gd name="T11" fmla="*/ 0 h 275"/>
                  <a:gd name="T12" fmla="*/ 0 w 141"/>
                  <a:gd name="T13" fmla="*/ 0 h 275"/>
                  <a:gd name="T14" fmla="*/ 0 w 141"/>
                  <a:gd name="T15" fmla="*/ 0 h 275"/>
                  <a:gd name="T16" fmla="*/ 0 w 141"/>
                  <a:gd name="T17" fmla="*/ 0 h 275"/>
                  <a:gd name="T18" fmla="*/ 0 w 141"/>
                  <a:gd name="T19" fmla="*/ 0 h 275"/>
                  <a:gd name="T20" fmla="*/ 0 w 141"/>
                  <a:gd name="T21" fmla="*/ 0 h 275"/>
                  <a:gd name="T22" fmla="*/ 0 w 141"/>
                  <a:gd name="T23" fmla="*/ 0 h 275"/>
                  <a:gd name="T24" fmla="*/ 0 w 141"/>
                  <a:gd name="T25" fmla="*/ 0 h 275"/>
                  <a:gd name="T26" fmla="*/ 0 w 141"/>
                  <a:gd name="T27" fmla="*/ 0 h 275"/>
                  <a:gd name="T28" fmla="*/ 0 w 141"/>
                  <a:gd name="T29" fmla="*/ 0 h 275"/>
                  <a:gd name="T30" fmla="*/ 0 w 141"/>
                  <a:gd name="T31" fmla="*/ 0 h 275"/>
                  <a:gd name="T32" fmla="*/ 0 w 141"/>
                  <a:gd name="T33" fmla="*/ 0 h 275"/>
                  <a:gd name="T34" fmla="*/ 0 w 141"/>
                  <a:gd name="T35" fmla="*/ 0 h 275"/>
                  <a:gd name="T36" fmla="*/ 0 w 141"/>
                  <a:gd name="T37" fmla="*/ 0 h 275"/>
                  <a:gd name="T38" fmla="*/ 0 w 141"/>
                  <a:gd name="T39" fmla="*/ 0 h 275"/>
                  <a:gd name="T40" fmla="*/ 0 w 141"/>
                  <a:gd name="T41" fmla="*/ 0 h 275"/>
                  <a:gd name="T42" fmla="*/ 0 w 141"/>
                  <a:gd name="T43" fmla="*/ 0 h 275"/>
                  <a:gd name="T44" fmla="*/ 0 w 141"/>
                  <a:gd name="T45" fmla="*/ 0 h 275"/>
                  <a:gd name="T46" fmla="*/ 0 w 141"/>
                  <a:gd name="T47" fmla="*/ 0 h 275"/>
                  <a:gd name="T48" fmla="*/ 0 w 141"/>
                  <a:gd name="T49" fmla="*/ 0 h 275"/>
                  <a:gd name="T50" fmla="*/ 0 w 141"/>
                  <a:gd name="T51" fmla="*/ 0 h 275"/>
                  <a:gd name="T52" fmla="*/ 0 w 141"/>
                  <a:gd name="T53" fmla="*/ 0 h 275"/>
                  <a:gd name="T54" fmla="*/ 0 w 141"/>
                  <a:gd name="T55" fmla="*/ 0 h 275"/>
                  <a:gd name="T56" fmla="*/ 0 w 141"/>
                  <a:gd name="T57" fmla="*/ 0 h 275"/>
                  <a:gd name="T58" fmla="*/ 0 w 141"/>
                  <a:gd name="T59" fmla="*/ 0 h 275"/>
                  <a:gd name="T60" fmla="*/ 0 w 141"/>
                  <a:gd name="T61" fmla="*/ 0 h 275"/>
                  <a:gd name="T62" fmla="*/ 0 w 141"/>
                  <a:gd name="T63" fmla="*/ 0 h 275"/>
                  <a:gd name="T64" fmla="*/ 0 w 141"/>
                  <a:gd name="T65" fmla="*/ 0 h 2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275"/>
                  <a:gd name="T101" fmla="*/ 141 w 141"/>
                  <a:gd name="T102" fmla="*/ 275 h 2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275">
                    <a:moveTo>
                      <a:pt x="0" y="270"/>
                    </a:moveTo>
                    <a:lnTo>
                      <a:pt x="0" y="274"/>
                    </a:lnTo>
                    <a:lnTo>
                      <a:pt x="4" y="275"/>
                    </a:lnTo>
                    <a:lnTo>
                      <a:pt x="7" y="274"/>
                    </a:lnTo>
                    <a:lnTo>
                      <a:pt x="10" y="272"/>
                    </a:lnTo>
                    <a:lnTo>
                      <a:pt x="20" y="260"/>
                    </a:lnTo>
                    <a:lnTo>
                      <a:pt x="29" y="247"/>
                    </a:lnTo>
                    <a:lnTo>
                      <a:pt x="37" y="233"/>
                    </a:lnTo>
                    <a:lnTo>
                      <a:pt x="45" y="219"/>
                    </a:lnTo>
                    <a:lnTo>
                      <a:pt x="53" y="204"/>
                    </a:lnTo>
                    <a:lnTo>
                      <a:pt x="60" y="191"/>
                    </a:lnTo>
                    <a:lnTo>
                      <a:pt x="67" y="176"/>
                    </a:lnTo>
                    <a:lnTo>
                      <a:pt x="74" y="162"/>
                    </a:lnTo>
                    <a:lnTo>
                      <a:pt x="83" y="142"/>
                    </a:lnTo>
                    <a:lnTo>
                      <a:pt x="93" y="123"/>
                    </a:lnTo>
                    <a:lnTo>
                      <a:pt x="102" y="102"/>
                    </a:lnTo>
                    <a:lnTo>
                      <a:pt x="111" y="82"/>
                    </a:lnTo>
                    <a:lnTo>
                      <a:pt x="119" y="63"/>
                    </a:lnTo>
                    <a:lnTo>
                      <a:pt x="127" y="42"/>
                    </a:lnTo>
                    <a:lnTo>
                      <a:pt x="134" y="21"/>
                    </a:lnTo>
                    <a:lnTo>
                      <a:pt x="141" y="0"/>
                    </a:lnTo>
                    <a:lnTo>
                      <a:pt x="136" y="9"/>
                    </a:lnTo>
                    <a:lnTo>
                      <a:pt x="126" y="30"/>
                    </a:lnTo>
                    <a:lnTo>
                      <a:pt x="109" y="62"/>
                    </a:lnTo>
                    <a:lnTo>
                      <a:pt x="89" y="102"/>
                    </a:lnTo>
                    <a:lnTo>
                      <a:pt x="66" y="146"/>
                    </a:lnTo>
                    <a:lnTo>
                      <a:pt x="43" y="191"/>
                    </a:lnTo>
                    <a:lnTo>
                      <a:pt x="20" y="233"/>
                    </a:lnTo>
                    <a:lnTo>
                      <a:pt x="0"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1" name="Freeform 30"/>
              <p:cNvSpPr>
                <a:spLocks/>
              </p:cNvSpPr>
              <p:nvPr/>
            </p:nvSpPr>
            <p:spPr bwMode="auto">
              <a:xfrm rot="-2077833">
                <a:off x="1552" y="3831"/>
                <a:ext cx="101" cy="75"/>
              </a:xfrm>
              <a:custGeom>
                <a:avLst/>
                <a:gdLst>
                  <a:gd name="T0" fmla="*/ 1 w 201"/>
                  <a:gd name="T1" fmla="*/ 1 h 149"/>
                  <a:gd name="T2" fmla="*/ 1 w 201"/>
                  <a:gd name="T3" fmla="*/ 1 h 149"/>
                  <a:gd name="T4" fmla="*/ 1 w 201"/>
                  <a:gd name="T5" fmla="*/ 1 h 149"/>
                  <a:gd name="T6" fmla="*/ 1 w 201"/>
                  <a:gd name="T7" fmla="*/ 1 h 149"/>
                  <a:gd name="T8" fmla="*/ 1 w 201"/>
                  <a:gd name="T9" fmla="*/ 1 h 149"/>
                  <a:gd name="T10" fmla="*/ 1 w 201"/>
                  <a:gd name="T11" fmla="*/ 1 h 149"/>
                  <a:gd name="T12" fmla="*/ 1 w 201"/>
                  <a:gd name="T13" fmla="*/ 1 h 149"/>
                  <a:gd name="T14" fmla="*/ 1 w 201"/>
                  <a:gd name="T15" fmla="*/ 1 h 149"/>
                  <a:gd name="T16" fmla="*/ 1 w 201"/>
                  <a:gd name="T17" fmla="*/ 1 h 149"/>
                  <a:gd name="T18" fmla="*/ 1 w 201"/>
                  <a:gd name="T19" fmla="*/ 1 h 149"/>
                  <a:gd name="T20" fmla="*/ 0 w 201"/>
                  <a:gd name="T21" fmla="*/ 1 h 149"/>
                  <a:gd name="T22" fmla="*/ 1 w 201"/>
                  <a:gd name="T23" fmla="*/ 1 h 149"/>
                  <a:gd name="T24" fmla="*/ 1 w 201"/>
                  <a:gd name="T25" fmla="*/ 1 h 149"/>
                  <a:gd name="T26" fmla="*/ 1 w 201"/>
                  <a:gd name="T27" fmla="*/ 1 h 149"/>
                  <a:gd name="T28" fmla="*/ 1 w 201"/>
                  <a:gd name="T29" fmla="*/ 1 h 149"/>
                  <a:gd name="T30" fmla="*/ 1 w 201"/>
                  <a:gd name="T31" fmla="*/ 1 h 149"/>
                  <a:gd name="T32" fmla="*/ 1 w 201"/>
                  <a:gd name="T33" fmla="*/ 1 h 149"/>
                  <a:gd name="T34" fmla="*/ 1 w 201"/>
                  <a:gd name="T35" fmla="*/ 1 h 149"/>
                  <a:gd name="T36" fmla="*/ 1 w 201"/>
                  <a:gd name="T37" fmla="*/ 1 h 149"/>
                  <a:gd name="T38" fmla="*/ 1 w 201"/>
                  <a:gd name="T39" fmla="*/ 1 h 149"/>
                  <a:gd name="T40" fmla="*/ 1 w 201"/>
                  <a:gd name="T41" fmla="*/ 1 h 149"/>
                  <a:gd name="T42" fmla="*/ 1 w 201"/>
                  <a:gd name="T43" fmla="*/ 1 h 149"/>
                  <a:gd name="T44" fmla="*/ 1 w 201"/>
                  <a:gd name="T45" fmla="*/ 1 h 149"/>
                  <a:gd name="T46" fmla="*/ 1 w 201"/>
                  <a:gd name="T47" fmla="*/ 1 h 149"/>
                  <a:gd name="T48" fmla="*/ 1 w 201"/>
                  <a:gd name="T49" fmla="*/ 1 h 149"/>
                  <a:gd name="T50" fmla="*/ 1 w 201"/>
                  <a:gd name="T51" fmla="*/ 1 h 149"/>
                  <a:gd name="T52" fmla="*/ 1 w 201"/>
                  <a:gd name="T53" fmla="*/ 1 h 149"/>
                  <a:gd name="T54" fmla="*/ 1 w 201"/>
                  <a:gd name="T55" fmla="*/ 1 h 149"/>
                  <a:gd name="T56" fmla="*/ 1 w 201"/>
                  <a:gd name="T57" fmla="*/ 0 h 149"/>
                  <a:gd name="T58" fmla="*/ 1 w 201"/>
                  <a:gd name="T59" fmla="*/ 1 h 149"/>
                  <a:gd name="T60" fmla="*/ 1 w 201"/>
                  <a:gd name="T61" fmla="*/ 1 h 149"/>
                  <a:gd name="T62" fmla="*/ 1 w 201"/>
                  <a:gd name="T63" fmla="*/ 1 h 149"/>
                  <a:gd name="T64" fmla="*/ 1 w 201"/>
                  <a:gd name="T65" fmla="*/ 1 h 149"/>
                  <a:gd name="T66" fmla="*/ 1 w 201"/>
                  <a:gd name="T67" fmla="*/ 1 h 149"/>
                  <a:gd name="T68" fmla="*/ 1 w 201"/>
                  <a:gd name="T69" fmla="*/ 1 h 149"/>
                  <a:gd name="T70" fmla="*/ 1 w 201"/>
                  <a:gd name="T71" fmla="*/ 1 h 149"/>
                  <a:gd name="T72" fmla="*/ 1 w 20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1"/>
                  <a:gd name="T112" fmla="*/ 0 h 149"/>
                  <a:gd name="T113" fmla="*/ 201 w 201"/>
                  <a:gd name="T114" fmla="*/ 149 h 1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1" h="149">
                    <a:moveTo>
                      <a:pt x="123" y="51"/>
                    </a:moveTo>
                    <a:lnTo>
                      <a:pt x="107" y="62"/>
                    </a:lnTo>
                    <a:lnTo>
                      <a:pt x="92" y="72"/>
                    </a:lnTo>
                    <a:lnTo>
                      <a:pt x="77" y="84"/>
                    </a:lnTo>
                    <a:lnTo>
                      <a:pt x="63" y="95"/>
                    </a:lnTo>
                    <a:lnTo>
                      <a:pt x="48" y="107"/>
                    </a:lnTo>
                    <a:lnTo>
                      <a:pt x="33" y="118"/>
                    </a:lnTo>
                    <a:lnTo>
                      <a:pt x="18" y="129"/>
                    </a:lnTo>
                    <a:lnTo>
                      <a:pt x="3" y="139"/>
                    </a:lnTo>
                    <a:lnTo>
                      <a:pt x="1" y="141"/>
                    </a:lnTo>
                    <a:lnTo>
                      <a:pt x="0" y="146"/>
                    </a:lnTo>
                    <a:lnTo>
                      <a:pt x="1" y="148"/>
                    </a:lnTo>
                    <a:lnTo>
                      <a:pt x="3" y="149"/>
                    </a:lnTo>
                    <a:lnTo>
                      <a:pt x="12" y="146"/>
                    </a:lnTo>
                    <a:lnTo>
                      <a:pt x="23" y="140"/>
                    </a:lnTo>
                    <a:lnTo>
                      <a:pt x="37" y="132"/>
                    </a:lnTo>
                    <a:lnTo>
                      <a:pt x="52" y="122"/>
                    </a:lnTo>
                    <a:lnTo>
                      <a:pt x="68" y="110"/>
                    </a:lnTo>
                    <a:lnTo>
                      <a:pt x="84" y="98"/>
                    </a:lnTo>
                    <a:lnTo>
                      <a:pt x="101" y="84"/>
                    </a:lnTo>
                    <a:lnTo>
                      <a:pt x="118" y="71"/>
                    </a:lnTo>
                    <a:lnTo>
                      <a:pt x="135" y="57"/>
                    </a:lnTo>
                    <a:lnTo>
                      <a:pt x="150" y="45"/>
                    </a:lnTo>
                    <a:lnTo>
                      <a:pt x="165" y="32"/>
                    </a:lnTo>
                    <a:lnTo>
                      <a:pt x="176" y="22"/>
                    </a:lnTo>
                    <a:lnTo>
                      <a:pt x="186" y="12"/>
                    </a:lnTo>
                    <a:lnTo>
                      <a:pt x="194" y="5"/>
                    </a:lnTo>
                    <a:lnTo>
                      <a:pt x="200" y="1"/>
                    </a:lnTo>
                    <a:lnTo>
                      <a:pt x="201" y="0"/>
                    </a:lnTo>
                    <a:lnTo>
                      <a:pt x="198" y="1"/>
                    </a:lnTo>
                    <a:lnTo>
                      <a:pt x="191" y="5"/>
                    </a:lnTo>
                    <a:lnTo>
                      <a:pt x="182" y="12"/>
                    </a:lnTo>
                    <a:lnTo>
                      <a:pt x="170" y="20"/>
                    </a:lnTo>
                    <a:lnTo>
                      <a:pt x="158" y="28"/>
                    </a:lnTo>
                    <a:lnTo>
                      <a:pt x="145" y="38"/>
                    </a:lnTo>
                    <a:lnTo>
                      <a:pt x="133" y="46"/>
                    </a:lnTo>
                    <a:lnTo>
                      <a:pt x="12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2" name="Freeform 31"/>
              <p:cNvSpPr>
                <a:spLocks/>
              </p:cNvSpPr>
              <p:nvPr/>
            </p:nvSpPr>
            <p:spPr bwMode="auto">
              <a:xfrm rot="-2077833">
                <a:off x="1612" y="3027"/>
                <a:ext cx="65" cy="65"/>
              </a:xfrm>
              <a:custGeom>
                <a:avLst/>
                <a:gdLst>
                  <a:gd name="T0" fmla="*/ 0 w 131"/>
                  <a:gd name="T1" fmla="*/ 1 h 130"/>
                  <a:gd name="T2" fmla="*/ 0 w 131"/>
                  <a:gd name="T3" fmla="*/ 1 h 130"/>
                  <a:gd name="T4" fmla="*/ 0 w 131"/>
                  <a:gd name="T5" fmla="*/ 1 h 130"/>
                  <a:gd name="T6" fmla="*/ 0 w 131"/>
                  <a:gd name="T7" fmla="*/ 1 h 130"/>
                  <a:gd name="T8" fmla="*/ 0 w 131"/>
                  <a:gd name="T9" fmla="*/ 1 h 130"/>
                  <a:gd name="T10" fmla="*/ 0 w 131"/>
                  <a:gd name="T11" fmla="*/ 1 h 130"/>
                  <a:gd name="T12" fmla="*/ 0 w 131"/>
                  <a:gd name="T13" fmla="*/ 1 h 130"/>
                  <a:gd name="T14" fmla="*/ 0 w 131"/>
                  <a:gd name="T15" fmla="*/ 1 h 130"/>
                  <a:gd name="T16" fmla="*/ 0 w 131"/>
                  <a:gd name="T17" fmla="*/ 1 h 130"/>
                  <a:gd name="T18" fmla="*/ 0 w 131"/>
                  <a:gd name="T19" fmla="*/ 1 h 130"/>
                  <a:gd name="T20" fmla="*/ 0 w 131"/>
                  <a:gd name="T21" fmla="*/ 1 h 130"/>
                  <a:gd name="T22" fmla="*/ 0 w 131"/>
                  <a:gd name="T23" fmla="*/ 1 h 130"/>
                  <a:gd name="T24" fmla="*/ 0 w 131"/>
                  <a:gd name="T25" fmla="*/ 1 h 130"/>
                  <a:gd name="T26" fmla="*/ 0 w 131"/>
                  <a:gd name="T27" fmla="*/ 1 h 130"/>
                  <a:gd name="T28" fmla="*/ 0 w 131"/>
                  <a:gd name="T29" fmla="*/ 1 h 130"/>
                  <a:gd name="T30" fmla="*/ 0 w 131"/>
                  <a:gd name="T31" fmla="*/ 1 h 130"/>
                  <a:gd name="T32" fmla="*/ 0 w 131"/>
                  <a:gd name="T33" fmla="*/ 1 h 130"/>
                  <a:gd name="T34" fmla="*/ 0 w 131"/>
                  <a:gd name="T35" fmla="*/ 1 h 130"/>
                  <a:gd name="T36" fmla="*/ 0 w 131"/>
                  <a:gd name="T37" fmla="*/ 1 h 130"/>
                  <a:gd name="T38" fmla="*/ 0 w 131"/>
                  <a:gd name="T39" fmla="*/ 1 h 130"/>
                  <a:gd name="T40" fmla="*/ 0 w 131"/>
                  <a:gd name="T41" fmla="*/ 1 h 130"/>
                  <a:gd name="T42" fmla="*/ 0 w 131"/>
                  <a:gd name="T43" fmla="*/ 1 h 130"/>
                  <a:gd name="T44" fmla="*/ 0 w 131"/>
                  <a:gd name="T45" fmla="*/ 1 h 130"/>
                  <a:gd name="T46" fmla="*/ 0 w 131"/>
                  <a:gd name="T47" fmla="*/ 1 h 130"/>
                  <a:gd name="T48" fmla="*/ 0 w 131"/>
                  <a:gd name="T49" fmla="*/ 1 h 130"/>
                  <a:gd name="T50" fmla="*/ 0 w 131"/>
                  <a:gd name="T51" fmla="*/ 1 h 130"/>
                  <a:gd name="T52" fmla="*/ 0 w 131"/>
                  <a:gd name="T53" fmla="*/ 1 h 130"/>
                  <a:gd name="T54" fmla="*/ 0 w 131"/>
                  <a:gd name="T55" fmla="*/ 0 h 130"/>
                  <a:gd name="T56" fmla="*/ 0 w 131"/>
                  <a:gd name="T57" fmla="*/ 1 h 130"/>
                  <a:gd name="T58" fmla="*/ 0 w 131"/>
                  <a:gd name="T59" fmla="*/ 1 h 130"/>
                  <a:gd name="T60" fmla="*/ 0 w 131"/>
                  <a:gd name="T61" fmla="*/ 1 h 130"/>
                  <a:gd name="T62" fmla="*/ 0 w 131"/>
                  <a:gd name="T63" fmla="*/ 1 h 130"/>
                  <a:gd name="T64" fmla="*/ 0 w 131"/>
                  <a:gd name="T65" fmla="*/ 1 h 130"/>
                  <a:gd name="T66" fmla="*/ 0 w 131"/>
                  <a:gd name="T67" fmla="*/ 1 h 130"/>
                  <a:gd name="T68" fmla="*/ 0 w 131"/>
                  <a:gd name="T69" fmla="*/ 1 h 130"/>
                  <a:gd name="T70" fmla="*/ 0 w 131"/>
                  <a:gd name="T71" fmla="*/ 1 h 130"/>
                  <a:gd name="T72" fmla="*/ 0 w 131"/>
                  <a:gd name="T73" fmla="*/ 1 h 130"/>
                  <a:gd name="T74" fmla="*/ 0 w 131"/>
                  <a:gd name="T75" fmla="*/ 1 h 13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1"/>
                  <a:gd name="T115" fmla="*/ 0 h 130"/>
                  <a:gd name="T116" fmla="*/ 131 w 131"/>
                  <a:gd name="T117" fmla="*/ 130 h 13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1" h="130">
                    <a:moveTo>
                      <a:pt x="0" y="50"/>
                    </a:moveTo>
                    <a:lnTo>
                      <a:pt x="9" y="37"/>
                    </a:lnTo>
                    <a:lnTo>
                      <a:pt x="20" y="27"/>
                    </a:lnTo>
                    <a:lnTo>
                      <a:pt x="32" y="19"/>
                    </a:lnTo>
                    <a:lnTo>
                      <a:pt x="46" y="14"/>
                    </a:lnTo>
                    <a:lnTo>
                      <a:pt x="59" y="13"/>
                    </a:lnTo>
                    <a:lnTo>
                      <a:pt x="73" y="15"/>
                    </a:lnTo>
                    <a:lnTo>
                      <a:pt x="84" y="23"/>
                    </a:lnTo>
                    <a:lnTo>
                      <a:pt x="94" y="36"/>
                    </a:lnTo>
                    <a:lnTo>
                      <a:pt x="101" y="54"/>
                    </a:lnTo>
                    <a:lnTo>
                      <a:pt x="105" y="76"/>
                    </a:lnTo>
                    <a:lnTo>
                      <a:pt x="101" y="97"/>
                    </a:lnTo>
                    <a:lnTo>
                      <a:pt x="90" y="112"/>
                    </a:lnTo>
                    <a:lnTo>
                      <a:pt x="86" y="117"/>
                    </a:lnTo>
                    <a:lnTo>
                      <a:pt x="84" y="122"/>
                    </a:lnTo>
                    <a:lnTo>
                      <a:pt x="83" y="129"/>
                    </a:lnTo>
                    <a:lnTo>
                      <a:pt x="88" y="130"/>
                    </a:lnTo>
                    <a:lnTo>
                      <a:pt x="106" y="125"/>
                    </a:lnTo>
                    <a:lnTo>
                      <a:pt x="120" y="114"/>
                    </a:lnTo>
                    <a:lnTo>
                      <a:pt x="128" y="100"/>
                    </a:lnTo>
                    <a:lnTo>
                      <a:pt x="131" y="85"/>
                    </a:lnTo>
                    <a:lnTo>
                      <a:pt x="131" y="68"/>
                    </a:lnTo>
                    <a:lnTo>
                      <a:pt x="128" y="52"/>
                    </a:lnTo>
                    <a:lnTo>
                      <a:pt x="122" y="37"/>
                    </a:lnTo>
                    <a:lnTo>
                      <a:pt x="115" y="24"/>
                    </a:lnTo>
                    <a:lnTo>
                      <a:pt x="101" y="11"/>
                    </a:lnTo>
                    <a:lnTo>
                      <a:pt x="86" y="2"/>
                    </a:lnTo>
                    <a:lnTo>
                      <a:pt x="69" y="0"/>
                    </a:lnTo>
                    <a:lnTo>
                      <a:pt x="53" y="4"/>
                    </a:lnTo>
                    <a:lnTo>
                      <a:pt x="37" y="11"/>
                    </a:lnTo>
                    <a:lnTo>
                      <a:pt x="22" y="21"/>
                    </a:lnTo>
                    <a:lnTo>
                      <a:pt x="9" y="35"/>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3" name="Freeform 32"/>
              <p:cNvSpPr>
                <a:spLocks/>
              </p:cNvSpPr>
              <p:nvPr/>
            </p:nvSpPr>
            <p:spPr bwMode="auto">
              <a:xfrm rot="-2077833">
                <a:off x="1618" y="3064"/>
                <a:ext cx="50" cy="46"/>
              </a:xfrm>
              <a:custGeom>
                <a:avLst/>
                <a:gdLst>
                  <a:gd name="T0" fmla="*/ 0 w 99"/>
                  <a:gd name="T1" fmla="*/ 1 h 91"/>
                  <a:gd name="T2" fmla="*/ 1 w 99"/>
                  <a:gd name="T3" fmla="*/ 1 h 91"/>
                  <a:gd name="T4" fmla="*/ 1 w 99"/>
                  <a:gd name="T5" fmla="*/ 1 h 91"/>
                  <a:gd name="T6" fmla="*/ 1 w 99"/>
                  <a:gd name="T7" fmla="*/ 1 h 91"/>
                  <a:gd name="T8" fmla="*/ 1 w 99"/>
                  <a:gd name="T9" fmla="*/ 1 h 91"/>
                  <a:gd name="T10" fmla="*/ 1 w 99"/>
                  <a:gd name="T11" fmla="*/ 1 h 91"/>
                  <a:gd name="T12" fmla="*/ 1 w 99"/>
                  <a:gd name="T13" fmla="*/ 1 h 91"/>
                  <a:gd name="T14" fmla="*/ 1 w 99"/>
                  <a:gd name="T15" fmla="*/ 1 h 91"/>
                  <a:gd name="T16" fmla="*/ 1 w 99"/>
                  <a:gd name="T17" fmla="*/ 1 h 91"/>
                  <a:gd name="T18" fmla="*/ 1 w 99"/>
                  <a:gd name="T19" fmla="*/ 1 h 91"/>
                  <a:gd name="T20" fmla="*/ 1 w 99"/>
                  <a:gd name="T21" fmla="*/ 1 h 91"/>
                  <a:gd name="T22" fmla="*/ 1 w 99"/>
                  <a:gd name="T23" fmla="*/ 1 h 91"/>
                  <a:gd name="T24" fmla="*/ 1 w 99"/>
                  <a:gd name="T25" fmla="*/ 1 h 91"/>
                  <a:gd name="T26" fmla="*/ 1 w 99"/>
                  <a:gd name="T27" fmla="*/ 1 h 91"/>
                  <a:gd name="T28" fmla="*/ 1 w 99"/>
                  <a:gd name="T29" fmla="*/ 1 h 91"/>
                  <a:gd name="T30" fmla="*/ 1 w 99"/>
                  <a:gd name="T31" fmla="*/ 1 h 91"/>
                  <a:gd name="T32" fmla="*/ 1 w 99"/>
                  <a:gd name="T33" fmla="*/ 1 h 91"/>
                  <a:gd name="T34" fmla="*/ 1 w 99"/>
                  <a:gd name="T35" fmla="*/ 1 h 91"/>
                  <a:gd name="T36" fmla="*/ 1 w 99"/>
                  <a:gd name="T37" fmla="*/ 1 h 91"/>
                  <a:gd name="T38" fmla="*/ 1 w 99"/>
                  <a:gd name="T39" fmla="*/ 1 h 91"/>
                  <a:gd name="T40" fmla="*/ 1 w 99"/>
                  <a:gd name="T41" fmla="*/ 1 h 91"/>
                  <a:gd name="T42" fmla="*/ 1 w 99"/>
                  <a:gd name="T43" fmla="*/ 1 h 91"/>
                  <a:gd name="T44" fmla="*/ 1 w 99"/>
                  <a:gd name="T45" fmla="*/ 1 h 91"/>
                  <a:gd name="T46" fmla="*/ 1 w 99"/>
                  <a:gd name="T47" fmla="*/ 1 h 91"/>
                  <a:gd name="T48" fmla="*/ 1 w 99"/>
                  <a:gd name="T49" fmla="*/ 1 h 91"/>
                  <a:gd name="T50" fmla="*/ 1 w 99"/>
                  <a:gd name="T51" fmla="*/ 1 h 91"/>
                  <a:gd name="T52" fmla="*/ 1 w 99"/>
                  <a:gd name="T53" fmla="*/ 1 h 91"/>
                  <a:gd name="T54" fmla="*/ 1 w 99"/>
                  <a:gd name="T55" fmla="*/ 0 h 91"/>
                  <a:gd name="T56" fmla="*/ 0 w 99"/>
                  <a:gd name="T57" fmla="*/ 1 h 91"/>
                  <a:gd name="T58" fmla="*/ 0 w 99"/>
                  <a:gd name="T59" fmla="*/ 1 h 91"/>
                  <a:gd name="T60" fmla="*/ 0 w 99"/>
                  <a:gd name="T61" fmla="*/ 1 h 91"/>
                  <a:gd name="T62" fmla="*/ 0 w 99"/>
                  <a:gd name="T63" fmla="*/ 1 h 91"/>
                  <a:gd name="T64" fmla="*/ 0 w 99"/>
                  <a:gd name="T65" fmla="*/ 1 h 91"/>
                  <a:gd name="T66" fmla="*/ 0 w 99"/>
                  <a:gd name="T67" fmla="*/ 1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9"/>
                  <a:gd name="T103" fmla="*/ 0 h 91"/>
                  <a:gd name="T104" fmla="*/ 99 w 99"/>
                  <a:gd name="T105" fmla="*/ 91 h 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9" h="91">
                    <a:moveTo>
                      <a:pt x="0" y="4"/>
                    </a:moveTo>
                    <a:lnTo>
                      <a:pt x="8" y="3"/>
                    </a:lnTo>
                    <a:lnTo>
                      <a:pt x="16" y="3"/>
                    </a:lnTo>
                    <a:lnTo>
                      <a:pt x="24" y="5"/>
                    </a:lnTo>
                    <a:lnTo>
                      <a:pt x="31" y="8"/>
                    </a:lnTo>
                    <a:lnTo>
                      <a:pt x="39" y="12"/>
                    </a:lnTo>
                    <a:lnTo>
                      <a:pt x="46" y="17"/>
                    </a:lnTo>
                    <a:lnTo>
                      <a:pt x="51" y="21"/>
                    </a:lnTo>
                    <a:lnTo>
                      <a:pt x="57" y="27"/>
                    </a:lnTo>
                    <a:lnTo>
                      <a:pt x="61" y="32"/>
                    </a:lnTo>
                    <a:lnTo>
                      <a:pt x="65" y="38"/>
                    </a:lnTo>
                    <a:lnTo>
                      <a:pt x="71" y="44"/>
                    </a:lnTo>
                    <a:lnTo>
                      <a:pt x="76" y="51"/>
                    </a:lnTo>
                    <a:lnTo>
                      <a:pt x="80" y="59"/>
                    </a:lnTo>
                    <a:lnTo>
                      <a:pt x="83" y="68"/>
                    </a:lnTo>
                    <a:lnTo>
                      <a:pt x="83" y="74"/>
                    </a:lnTo>
                    <a:lnTo>
                      <a:pt x="79" y="80"/>
                    </a:lnTo>
                    <a:lnTo>
                      <a:pt x="77" y="84"/>
                    </a:lnTo>
                    <a:lnTo>
                      <a:pt x="77" y="87"/>
                    </a:lnTo>
                    <a:lnTo>
                      <a:pt x="77" y="91"/>
                    </a:lnTo>
                    <a:lnTo>
                      <a:pt x="81" y="89"/>
                    </a:lnTo>
                    <a:lnTo>
                      <a:pt x="96" y="76"/>
                    </a:lnTo>
                    <a:lnTo>
                      <a:pt x="99" y="58"/>
                    </a:lnTo>
                    <a:lnTo>
                      <a:pt x="92" y="42"/>
                    </a:lnTo>
                    <a:lnTo>
                      <a:pt x="78" y="25"/>
                    </a:lnTo>
                    <a:lnTo>
                      <a:pt x="60" y="12"/>
                    </a:lnTo>
                    <a:lnTo>
                      <a:pt x="39" y="3"/>
                    </a:lnTo>
                    <a:lnTo>
                      <a:pt x="18" y="0"/>
                    </a:lnTo>
                    <a:lnTo>
                      <a:pt x="0" y="3"/>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4" name="Freeform 33"/>
              <p:cNvSpPr>
                <a:spLocks/>
              </p:cNvSpPr>
              <p:nvPr/>
            </p:nvSpPr>
            <p:spPr bwMode="auto">
              <a:xfrm rot="-2077833">
                <a:off x="1597" y="3459"/>
                <a:ext cx="43" cy="52"/>
              </a:xfrm>
              <a:custGeom>
                <a:avLst/>
                <a:gdLst>
                  <a:gd name="T0" fmla="*/ 0 w 85"/>
                  <a:gd name="T1" fmla="*/ 1 h 103"/>
                  <a:gd name="T2" fmla="*/ 1 w 85"/>
                  <a:gd name="T3" fmla="*/ 1 h 103"/>
                  <a:gd name="T4" fmla="*/ 1 w 85"/>
                  <a:gd name="T5" fmla="*/ 1 h 103"/>
                  <a:gd name="T6" fmla="*/ 1 w 85"/>
                  <a:gd name="T7" fmla="*/ 1 h 103"/>
                  <a:gd name="T8" fmla="*/ 1 w 85"/>
                  <a:gd name="T9" fmla="*/ 1 h 103"/>
                  <a:gd name="T10" fmla="*/ 1 w 85"/>
                  <a:gd name="T11" fmla="*/ 1 h 103"/>
                  <a:gd name="T12" fmla="*/ 1 w 85"/>
                  <a:gd name="T13" fmla="*/ 1 h 103"/>
                  <a:gd name="T14" fmla="*/ 1 w 85"/>
                  <a:gd name="T15" fmla="*/ 1 h 103"/>
                  <a:gd name="T16" fmla="*/ 1 w 85"/>
                  <a:gd name="T17" fmla="*/ 1 h 103"/>
                  <a:gd name="T18" fmla="*/ 1 w 85"/>
                  <a:gd name="T19" fmla="*/ 1 h 103"/>
                  <a:gd name="T20" fmla="*/ 1 w 85"/>
                  <a:gd name="T21" fmla="*/ 1 h 103"/>
                  <a:gd name="T22" fmla="*/ 1 w 85"/>
                  <a:gd name="T23" fmla="*/ 1 h 103"/>
                  <a:gd name="T24" fmla="*/ 1 w 85"/>
                  <a:gd name="T25" fmla="*/ 1 h 103"/>
                  <a:gd name="T26" fmla="*/ 1 w 85"/>
                  <a:gd name="T27" fmla="*/ 1 h 103"/>
                  <a:gd name="T28" fmla="*/ 1 w 85"/>
                  <a:gd name="T29" fmla="*/ 1 h 103"/>
                  <a:gd name="T30" fmla="*/ 1 w 85"/>
                  <a:gd name="T31" fmla="*/ 1 h 103"/>
                  <a:gd name="T32" fmla="*/ 1 w 85"/>
                  <a:gd name="T33" fmla="*/ 1 h 103"/>
                  <a:gd name="T34" fmla="*/ 1 w 85"/>
                  <a:gd name="T35" fmla="*/ 1 h 103"/>
                  <a:gd name="T36" fmla="*/ 1 w 85"/>
                  <a:gd name="T37" fmla="*/ 1 h 103"/>
                  <a:gd name="T38" fmla="*/ 1 w 85"/>
                  <a:gd name="T39" fmla="*/ 1 h 103"/>
                  <a:gd name="T40" fmla="*/ 0 w 85"/>
                  <a:gd name="T41" fmla="*/ 0 h 103"/>
                  <a:gd name="T42" fmla="*/ 0 w 85"/>
                  <a:gd name="T43" fmla="*/ 0 h 103"/>
                  <a:gd name="T44" fmla="*/ 0 w 85"/>
                  <a:gd name="T45" fmla="*/ 0 h 103"/>
                  <a:gd name="T46" fmla="*/ 0 w 85"/>
                  <a:gd name="T47" fmla="*/ 1 h 103"/>
                  <a:gd name="T48" fmla="*/ 0 w 85"/>
                  <a:gd name="T49" fmla="*/ 1 h 103"/>
                  <a:gd name="T50" fmla="*/ 0 w 85"/>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
                  <a:gd name="T79" fmla="*/ 0 h 103"/>
                  <a:gd name="T80" fmla="*/ 85 w 85"/>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 h="103">
                    <a:moveTo>
                      <a:pt x="0" y="1"/>
                    </a:moveTo>
                    <a:lnTo>
                      <a:pt x="18" y="4"/>
                    </a:lnTo>
                    <a:lnTo>
                      <a:pt x="33" y="11"/>
                    </a:lnTo>
                    <a:lnTo>
                      <a:pt x="46" y="21"/>
                    </a:lnTo>
                    <a:lnTo>
                      <a:pt x="56" y="35"/>
                    </a:lnTo>
                    <a:lnTo>
                      <a:pt x="63" y="50"/>
                    </a:lnTo>
                    <a:lnTo>
                      <a:pt x="69" y="66"/>
                    </a:lnTo>
                    <a:lnTo>
                      <a:pt x="74" y="84"/>
                    </a:lnTo>
                    <a:lnTo>
                      <a:pt x="76" y="101"/>
                    </a:lnTo>
                    <a:lnTo>
                      <a:pt x="78" y="103"/>
                    </a:lnTo>
                    <a:lnTo>
                      <a:pt x="80" y="102"/>
                    </a:lnTo>
                    <a:lnTo>
                      <a:pt x="84" y="100"/>
                    </a:lnTo>
                    <a:lnTo>
                      <a:pt x="85" y="97"/>
                    </a:lnTo>
                    <a:lnTo>
                      <a:pt x="85" y="79"/>
                    </a:lnTo>
                    <a:lnTo>
                      <a:pt x="80" y="61"/>
                    </a:lnTo>
                    <a:lnTo>
                      <a:pt x="74" y="44"/>
                    </a:lnTo>
                    <a:lnTo>
                      <a:pt x="63" y="30"/>
                    </a:lnTo>
                    <a:lnTo>
                      <a:pt x="50" y="17"/>
                    </a:lnTo>
                    <a:lnTo>
                      <a:pt x="36" y="8"/>
                    </a:lnTo>
                    <a:lnTo>
                      <a:pt x="19" y="2"/>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5" name="Freeform 34"/>
              <p:cNvSpPr>
                <a:spLocks/>
              </p:cNvSpPr>
              <p:nvPr/>
            </p:nvSpPr>
            <p:spPr bwMode="auto">
              <a:xfrm rot="-2077833">
                <a:off x="1574" y="3788"/>
                <a:ext cx="49" cy="45"/>
              </a:xfrm>
              <a:custGeom>
                <a:avLst/>
                <a:gdLst>
                  <a:gd name="T0" fmla="*/ 0 w 99"/>
                  <a:gd name="T1" fmla="*/ 0 h 91"/>
                  <a:gd name="T2" fmla="*/ 0 w 99"/>
                  <a:gd name="T3" fmla="*/ 0 h 91"/>
                  <a:gd name="T4" fmla="*/ 0 w 99"/>
                  <a:gd name="T5" fmla="*/ 0 h 91"/>
                  <a:gd name="T6" fmla="*/ 0 w 99"/>
                  <a:gd name="T7" fmla="*/ 0 h 91"/>
                  <a:gd name="T8" fmla="*/ 0 w 99"/>
                  <a:gd name="T9" fmla="*/ 0 h 91"/>
                  <a:gd name="T10" fmla="*/ 0 w 99"/>
                  <a:gd name="T11" fmla="*/ 0 h 91"/>
                  <a:gd name="T12" fmla="*/ 0 w 99"/>
                  <a:gd name="T13" fmla="*/ 0 h 91"/>
                  <a:gd name="T14" fmla="*/ 0 w 99"/>
                  <a:gd name="T15" fmla="*/ 0 h 91"/>
                  <a:gd name="T16" fmla="*/ 0 w 99"/>
                  <a:gd name="T17" fmla="*/ 0 h 91"/>
                  <a:gd name="T18" fmla="*/ 0 w 99"/>
                  <a:gd name="T19" fmla="*/ 0 h 91"/>
                  <a:gd name="T20" fmla="*/ 0 w 99"/>
                  <a:gd name="T21" fmla="*/ 0 h 91"/>
                  <a:gd name="T22" fmla="*/ 0 w 99"/>
                  <a:gd name="T23" fmla="*/ 0 h 91"/>
                  <a:gd name="T24" fmla="*/ 0 w 99"/>
                  <a:gd name="T25" fmla="*/ 0 h 91"/>
                  <a:gd name="T26" fmla="*/ 0 w 99"/>
                  <a:gd name="T27" fmla="*/ 0 h 91"/>
                  <a:gd name="T28" fmla="*/ 0 w 99"/>
                  <a:gd name="T29" fmla="*/ 0 h 91"/>
                  <a:gd name="T30" fmla="*/ 0 w 99"/>
                  <a:gd name="T31" fmla="*/ 0 h 91"/>
                  <a:gd name="T32" fmla="*/ 0 w 99"/>
                  <a:gd name="T33" fmla="*/ 0 h 91"/>
                  <a:gd name="T34" fmla="*/ 0 w 99"/>
                  <a:gd name="T35" fmla="*/ 0 h 91"/>
                  <a:gd name="T36" fmla="*/ 0 w 99"/>
                  <a:gd name="T37" fmla="*/ 0 h 91"/>
                  <a:gd name="T38" fmla="*/ 0 w 99"/>
                  <a:gd name="T39" fmla="*/ 0 h 91"/>
                  <a:gd name="T40" fmla="*/ 0 w 99"/>
                  <a:gd name="T41" fmla="*/ 0 h 91"/>
                  <a:gd name="T42" fmla="*/ 0 w 99"/>
                  <a:gd name="T43" fmla="*/ 0 h 91"/>
                  <a:gd name="T44" fmla="*/ 0 w 99"/>
                  <a:gd name="T45" fmla="*/ 0 h 91"/>
                  <a:gd name="T46" fmla="*/ 0 w 99"/>
                  <a:gd name="T47" fmla="*/ 0 h 91"/>
                  <a:gd name="T48" fmla="*/ 0 w 99"/>
                  <a:gd name="T49" fmla="*/ 0 h 91"/>
                  <a:gd name="T50" fmla="*/ 0 w 99"/>
                  <a:gd name="T51" fmla="*/ 0 h 91"/>
                  <a:gd name="T52" fmla="*/ 0 w 99"/>
                  <a:gd name="T53" fmla="*/ 0 h 91"/>
                  <a:gd name="T54" fmla="*/ 0 w 99"/>
                  <a:gd name="T55" fmla="*/ 0 h 91"/>
                  <a:gd name="T56" fmla="*/ 0 w 99"/>
                  <a:gd name="T57" fmla="*/ 0 h 91"/>
                  <a:gd name="T58" fmla="*/ 0 w 99"/>
                  <a:gd name="T59" fmla="*/ 0 h 91"/>
                  <a:gd name="T60" fmla="*/ 0 w 99"/>
                  <a:gd name="T61" fmla="*/ 0 h 91"/>
                  <a:gd name="T62" fmla="*/ 0 w 99"/>
                  <a:gd name="T63" fmla="*/ 0 h 91"/>
                  <a:gd name="T64" fmla="*/ 0 w 99"/>
                  <a:gd name="T65" fmla="*/ 0 h 91"/>
                  <a:gd name="T66" fmla="*/ 0 w 99"/>
                  <a:gd name="T67" fmla="*/ 0 h 91"/>
                  <a:gd name="T68" fmla="*/ 0 w 99"/>
                  <a:gd name="T69" fmla="*/ 0 h 91"/>
                  <a:gd name="T70" fmla="*/ 0 w 99"/>
                  <a:gd name="T71" fmla="*/ 0 h 91"/>
                  <a:gd name="T72" fmla="*/ 0 w 99"/>
                  <a:gd name="T73" fmla="*/ 0 h 91"/>
                  <a:gd name="T74" fmla="*/ 0 w 99"/>
                  <a:gd name="T75" fmla="*/ 0 h 91"/>
                  <a:gd name="T76" fmla="*/ 0 w 99"/>
                  <a:gd name="T77" fmla="*/ 0 h 91"/>
                  <a:gd name="T78" fmla="*/ 0 w 99"/>
                  <a:gd name="T79" fmla="*/ 0 h 91"/>
                  <a:gd name="T80" fmla="*/ 0 w 99"/>
                  <a:gd name="T81" fmla="*/ 0 h 91"/>
                  <a:gd name="T82" fmla="*/ 0 w 99"/>
                  <a:gd name="T83" fmla="*/ 0 h 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9"/>
                  <a:gd name="T127" fmla="*/ 0 h 91"/>
                  <a:gd name="T128" fmla="*/ 99 w 99"/>
                  <a:gd name="T129" fmla="*/ 91 h 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9" h="91">
                    <a:moveTo>
                      <a:pt x="0" y="1"/>
                    </a:moveTo>
                    <a:lnTo>
                      <a:pt x="17" y="5"/>
                    </a:lnTo>
                    <a:lnTo>
                      <a:pt x="31" y="11"/>
                    </a:lnTo>
                    <a:lnTo>
                      <a:pt x="42" y="20"/>
                    </a:lnTo>
                    <a:lnTo>
                      <a:pt x="51" y="30"/>
                    </a:lnTo>
                    <a:lnTo>
                      <a:pt x="59" y="43"/>
                    </a:lnTo>
                    <a:lnTo>
                      <a:pt x="65" y="57"/>
                    </a:lnTo>
                    <a:lnTo>
                      <a:pt x="71" y="72"/>
                    </a:lnTo>
                    <a:lnTo>
                      <a:pt x="77" y="87"/>
                    </a:lnTo>
                    <a:lnTo>
                      <a:pt x="78" y="88"/>
                    </a:lnTo>
                    <a:lnTo>
                      <a:pt x="79" y="89"/>
                    </a:lnTo>
                    <a:lnTo>
                      <a:pt x="79" y="90"/>
                    </a:lnTo>
                    <a:lnTo>
                      <a:pt x="80" y="90"/>
                    </a:lnTo>
                    <a:lnTo>
                      <a:pt x="81" y="90"/>
                    </a:lnTo>
                    <a:lnTo>
                      <a:pt x="82" y="90"/>
                    </a:lnTo>
                    <a:lnTo>
                      <a:pt x="84" y="90"/>
                    </a:lnTo>
                    <a:lnTo>
                      <a:pt x="85" y="91"/>
                    </a:lnTo>
                    <a:lnTo>
                      <a:pt x="89" y="90"/>
                    </a:lnTo>
                    <a:lnTo>
                      <a:pt x="93" y="88"/>
                    </a:lnTo>
                    <a:lnTo>
                      <a:pt x="95" y="85"/>
                    </a:lnTo>
                    <a:lnTo>
                      <a:pt x="97" y="81"/>
                    </a:lnTo>
                    <a:lnTo>
                      <a:pt x="99" y="73"/>
                    </a:lnTo>
                    <a:lnTo>
                      <a:pt x="97" y="65"/>
                    </a:lnTo>
                    <a:lnTo>
                      <a:pt x="95" y="57"/>
                    </a:lnTo>
                    <a:lnTo>
                      <a:pt x="91" y="49"/>
                    </a:lnTo>
                    <a:lnTo>
                      <a:pt x="85" y="41"/>
                    </a:lnTo>
                    <a:lnTo>
                      <a:pt x="78" y="34"/>
                    </a:lnTo>
                    <a:lnTo>
                      <a:pt x="72" y="27"/>
                    </a:lnTo>
                    <a:lnTo>
                      <a:pt x="66" y="21"/>
                    </a:lnTo>
                    <a:lnTo>
                      <a:pt x="59" y="15"/>
                    </a:lnTo>
                    <a:lnTo>
                      <a:pt x="51" y="11"/>
                    </a:lnTo>
                    <a:lnTo>
                      <a:pt x="43" y="7"/>
                    </a:lnTo>
                    <a:lnTo>
                      <a:pt x="35" y="4"/>
                    </a:lnTo>
                    <a:lnTo>
                      <a:pt x="26" y="2"/>
                    </a:lnTo>
                    <a:lnTo>
                      <a:pt x="18" y="0"/>
                    </a:lnTo>
                    <a:lnTo>
                      <a:pt x="9"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6" name="Freeform 35"/>
              <p:cNvSpPr>
                <a:spLocks/>
              </p:cNvSpPr>
              <p:nvPr/>
            </p:nvSpPr>
            <p:spPr bwMode="auto">
              <a:xfrm rot="-2077833">
                <a:off x="1593" y="3443"/>
                <a:ext cx="53" cy="51"/>
              </a:xfrm>
              <a:custGeom>
                <a:avLst/>
                <a:gdLst>
                  <a:gd name="T0" fmla="*/ 0 w 106"/>
                  <a:gd name="T1" fmla="*/ 0 h 103"/>
                  <a:gd name="T2" fmla="*/ 1 w 106"/>
                  <a:gd name="T3" fmla="*/ 0 h 103"/>
                  <a:gd name="T4" fmla="*/ 1 w 106"/>
                  <a:gd name="T5" fmla="*/ 0 h 103"/>
                  <a:gd name="T6" fmla="*/ 1 w 106"/>
                  <a:gd name="T7" fmla="*/ 0 h 103"/>
                  <a:gd name="T8" fmla="*/ 1 w 106"/>
                  <a:gd name="T9" fmla="*/ 0 h 103"/>
                  <a:gd name="T10" fmla="*/ 1 w 106"/>
                  <a:gd name="T11" fmla="*/ 0 h 103"/>
                  <a:gd name="T12" fmla="*/ 1 w 106"/>
                  <a:gd name="T13" fmla="*/ 0 h 103"/>
                  <a:gd name="T14" fmla="*/ 1 w 106"/>
                  <a:gd name="T15" fmla="*/ 0 h 103"/>
                  <a:gd name="T16" fmla="*/ 1 w 106"/>
                  <a:gd name="T17" fmla="*/ 0 h 103"/>
                  <a:gd name="T18" fmla="*/ 1 w 106"/>
                  <a:gd name="T19" fmla="*/ 0 h 103"/>
                  <a:gd name="T20" fmla="*/ 1 w 106"/>
                  <a:gd name="T21" fmla="*/ 0 h 103"/>
                  <a:gd name="T22" fmla="*/ 1 w 106"/>
                  <a:gd name="T23" fmla="*/ 0 h 103"/>
                  <a:gd name="T24" fmla="*/ 1 w 106"/>
                  <a:gd name="T25" fmla="*/ 0 h 103"/>
                  <a:gd name="T26" fmla="*/ 1 w 106"/>
                  <a:gd name="T27" fmla="*/ 0 h 103"/>
                  <a:gd name="T28" fmla="*/ 1 w 106"/>
                  <a:gd name="T29" fmla="*/ 0 h 103"/>
                  <a:gd name="T30" fmla="*/ 1 w 106"/>
                  <a:gd name="T31" fmla="*/ 0 h 103"/>
                  <a:gd name="T32" fmla="*/ 1 w 106"/>
                  <a:gd name="T33" fmla="*/ 0 h 103"/>
                  <a:gd name="T34" fmla="*/ 1 w 106"/>
                  <a:gd name="T35" fmla="*/ 0 h 103"/>
                  <a:gd name="T36" fmla="*/ 1 w 106"/>
                  <a:gd name="T37" fmla="*/ 0 h 103"/>
                  <a:gd name="T38" fmla="*/ 1 w 106"/>
                  <a:gd name="T39" fmla="*/ 0 h 103"/>
                  <a:gd name="T40" fmla="*/ 0 w 106"/>
                  <a:gd name="T41" fmla="*/ 0 h 103"/>
                  <a:gd name="T42" fmla="*/ 0 w 106"/>
                  <a:gd name="T43" fmla="*/ 0 h 103"/>
                  <a:gd name="T44" fmla="*/ 0 w 106"/>
                  <a:gd name="T45" fmla="*/ 0 h 103"/>
                  <a:gd name="T46" fmla="*/ 0 w 106"/>
                  <a:gd name="T47" fmla="*/ 0 h 103"/>
                  <a:gd name="T48" fmla="*/ 0 w 106"/>
                  <a:gd name="T49" fmla="*/ 0 h 103"/>
                  <a:gd name="T50" fmla="*/ 0 w 106"/>
                  <a:gd name="T51" fmla="*/ 0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6"/>
                  <a:gd name="T79" fmla="*/ 0 h 103"/>
                  <a:gd name="T80" fmla="*/ 106 w 10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6" h="103">
                    <a:moveTo>
                      <a:pt x="0" y="0"/>
                    </a:moveTo>
                    <a:lnTo>
                      <a:pt x="15" y="6"/>
                    </a:lnTo>
                    <a:lnTo>
                      <a:pt x="32" y="14"/>
                    </a:lnTo>
                    <a:lnTo>
                      <a:pt x="50" y="24"/>
                    </a:lnTo>
                    <a:lnTo>
                      <a:pt x="67" y="36"/>
                    </a:lnTo>
                    <a:lnTo>
                      <a:pt x="81" y="50"/>
                    </a:lnTo>
                    <a:lnTo>
                      <a:pt x="91" y="65"/>
                    </a:lnTo>
                    <a:lnTo>
                      <a:pt x="96" y="82"/>
                    </a:lnTo>
                    <a:lnTo>
                      <a:pt x="94" y="99"/>
                    </a:lnTo>
                    <a:lnTo>
                      <a:pt x="94" y="103"/>
                    </a:lnTo>
                    <a:lnTo>
                      <a:pt x="97" y="103"/>
                    </a:lnTo>
                    <a:lnTo>
                      <a:pt x="100" y="101"/>
                    </a:lnTo>
                    <a:lnTo>
                      <a:pt x="103" y="98"/>
                    </a:lnTo>
                    <a:lnTo>
                      <a:pt x="106" y="80"/>
                    </a:lnTo>
                    <a:lnTo>
                      <a:pt x="100" y="62"/>
                    </a:lnTo>
                    <a:lnTo>
                      <a:pt x="89" y="47"/>
                    </a:lnTo>
                    <a:lnTo>
                      <a:pt x="74" y="33"/>
                    </a:lnTo>
                    <a:lnTo>
                      <a:pt x="54" y="22"/>
                    </a:lnTo>
                    <a:lnTo>
                      <a:pt x="35" y="12"/>
                    </a:lnTo>
                    <a:lnTo>
                      <a:pt x="16"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859" name="Group 36"/>
            <p:cNvGrpSpPr>
              <a:grpSpLocks/>
            </p:cNvGrpSpPr>
            <p:nvPr/>
          </p:nvGrpSpPr>
          <p:grpSpPr bwMode="auto">
            <a:xfrm rot="3670114">
              <a:off x="2036" y="1535"/>
              <a:ext cx="175" cy="215"/>
              <a:chOff x="338" y="2764"/>
              <a:chExt cx="803" cy="1012"/>
            </a:xfrm>
          </p:grpSpPr>
          <p:sp>
            <p:nvSpPr>
              <p:cNvPr id="32861" name="Freeform 37"/>
              <p:cNvSpPr>
                <a:spLocks/>
              </p:cNvSpPr>
              <p:nvPr/>
            </p:nvSpPr>
            <p:spPr bwMode="auto">
              <a:xfrm rot="-2279333">
                <a:off x="407" y="2872"/>
                <a:ext cx="694" cy="814"/>
              </a:xfrm>
              <a:custGeom>
                <a:avLst/>
                <a:gdLst>
                  <a:gd name="T0" fmla="*/ 1 w 1388"/>
                  <a:gd name="T1" fmla="*/ 0 h 1629"/>
                  <a:gd name="T2" fmla="*/ 1 w 1388"/>
                  <a:gd name="T3" fmla="*/ 0 h 1629"/>
                  <a:gd name="T4" fmla="*/ 1 w 1388"/>
                  <a:gd name="T5" fmla="*/ 0 h 1629"/>
                  <a:gd name="T6" fmla="*/ 0 w 1388"/>
                  <a:gd name="T7" fmla="*/ 0 h 1629"/>
                  <a:gd name="T8" fmla="*/ 1 w 1388"/>
                  <a:gd name="T9" fmla="*/ 0 h 1629"/>
                  <a:gd name="T10" fmla="*/ 1 w 1388"/>
                  <a:gd name="T11" fmla="*/ 0 h 1629"/>
                  <a:gd name="T12" fmla="*/ 1 w 1388"/>
                  <a:gd name="T13" fmla="*/ 0 h 1629"/>
                  <a:gd name="T14" fmla="*/ 1 w 1388"/>
                  <a:gd name="T15" fmla="*/ 0 h 1629"/>
                  <a:gd name="T16" fmla="*/ 1 w 1388"/>
                  <a:gd name="T17" fmla="*/ 0 h 1629"/>
                  <a:gd name="T18" fmla="*/ 1 w 1388"/>
                  <a:gd name="T19" fmla="*/ 0 h 1629"/>
                  <a:gd name="T20" fmla="*/ 1 w 1388"/>
                  <a:gd name="T21" fmla="*/ 0 h 1629"/>
                  <a:gd name="T22" fmla="*/ 1 w 1388"/>
                  <a:gd name="T23" fmla="*/ 0 h 1629"/>
                  <a:gd name="T24" fmla="*/ 1 w 1388"/>
                  <a:gd name="T25" fmla="*/ 0 h 1629"/>
                  <a:gd name="T26" fmla="*/ 1 w 1388"/>
                  <a:gd name="T27" fmla="*/ 0 h 1629"/>
                  <a:gd name="T28" fmla="*/ 1 w 1388"/>
                  <a:gd name="T29" fmla="*/ 0 h 1629"/>
                  <a:gd name="T30" fmla="*/ 1 w 1388"/>
                  <a:gd name="T31" fmla="*/ 0 h 1629"/>
                  <a:gd name="T32" fmla="*/ 1 w 1388"/>
                  <a:gd name="T33" fmla="*/ 0 h 1629"/>
                  <a:gd name="T34" fmla="*/ 1 w 1388"/>
                  <a:gd name="T35" fmla="*/ 0 h 1629"/>
                  <a:gd name="T36" fmla="*/ 1 w 1388"/>
                  <a:gd name="T37" fmla="*/ 0 h 1629"/>
                  <a:gd name="T38" fmla="*/ 1 w 1388"/>
                  <a:gd name="T39" fmla="*/ 0 h 1629"/>
                  <a:gd name="T40" fmla="*/ 1 w 1388"/>
                  <a:gd name="T41" fmla="*/ 0 h 1629"/>
                  <a:gd name="T42" fmla="*/ 1 w 1388"/>
                  <a:gd name="T43" fmla="*/ 0 h 1629"/>
                  <a:gd name="T44" fmla="*/ 1 w 1388"/>
                  <a:gd name="T45" fmla="*/ 0 h 1629"/>
                  <a:gd name="T46" fmla="*/ 1 w 1388"/>
                  <a:gd name="T47" fmla="*/ 0 h 1629"/>
                  <a:gd name="T48" fmla="*/ 1 w 1388"/>
                  <a:gd name="T49" fmla="*/ 0 h 1629"/>
                  <a:gd name="T50" fmla="*/ 1 w 1388"/>
                  <a:gd name="T51" fmla="*/ 0 h 1629"/>
                  <a:gd name="T52" fmla="*/ 1 w 1388"/>
                  <a:gd name="T53" fmla="*/ 0 h 1629"/>
                  <a:gd name="T54" fmla="*/ 1 w 1388"/>
                  <a:gd name="T55" fmla="*/ 0 h 1629"/>
                  <a:gd name="T56" fmla="*/ 1 w 1388"/>
                  <a:gd name="T57" fmla="*/ 0 h 1629"/>
                  <a:gd name="T58" fmla="*/ 1 w 1388"/>
                  <a:gd name="T59" fmla="*/ 0 h 1629"/>
                  <a:gd name="T60" fmla="*/ 1 w 1388"/>
                  <a:gd name="T61" fmla="*/ 0 h 1629"/>
                  <a:gd name="T62" fmla="*/ 1 w 1388"/>
                  <a:gd name="T63" fmla="*/ 0 h 1629"/>
                  <a:gd name="T64" fmla="*/ 1 w 1388"/>
                  <a:gd name="T65" fmla="*/ 0 h 1629"/>
                  <a:gd name="T66" fmla="*/ 1 w 1388"/>
                  <a:gd name="T67" fmla="*/ 0 h 1629"/>
                  <a:gd name="T68" fmla="*/ 1 w 1388"/>
                  <a:gd name="T69" fmla="*/ 0 h 1629"/>
                  <a:gd name="T70" fmla="*/ 1 w 1388"/>
                  <a:gd name="T71" fmla="*/ 0 h 1629"/>
                  <a:gd name="T72" fmla="*/ 1 w 1388"/>
                  <a:gd name="T73" fmla="*/ 0 h 1629"/>
                  <a:gd name="T74" fmla="*/ 1 w 1388"/>
                  <a:gd name="T75" fmla="*/ 0 h 1629"/>
                  <a:gd name="T76" fmla="*/ 1 w 1388"/>
                  <a:gd name="T77" fmla="*/ 0 h 1629"/>
                  <a:gd name="T78" fmla="*/ 1 w 1388"/>
                  <a:gd name="T79" fmla="*/ 0 h 1629"/>
                  <a:gd name="T80" fmla="*/ 1 w 1388"/>
                  <a:gd name="T81" fmla="*/ 0 h 1629"/>
                  <a:gd name="T82" fmla="*/ 1 w 1388"/>
                  <a:gd name="T83" fmla="*/ 0 h 1629"/>
                  <a:gd name="T84" fmla="*/ 1 w 1388"/>
                  <a:gd name="T85" fmla="*/ 0 h 1629"/>
                  <a:gd name="T86" fmla="*/ 1 w 1388"/>
                  <a:gd name="T87" fmla="*/ 0 h 1629"/>
                  <a:gd name="T88" fmla="*/ 1 w 1388"/>
                  <a:gd name="T89" fmla="*/ 0 h 1629"/>
                  <a:gd name="T90" fmla="*/ 1 w 1388"/>
                  <a:gd name="T91" fmla="*/ 0 h 1629"/>
                  <a:gd name="T92" fmla="*/ 1 w 1388"/>
                  <a:gd name="T93" fmla="*/ 0 h 1629"/>
                  <a:gd name="T94" fmla="*/ 1 w 1388"/>
                  <a:gd name="T95" fmla="*/ 0 h 1629"/>
                  <a:gd name="T96" fmla="*/ 1 w 1388"/>
                  <a:gd name="T97" fmla="*/ 0 h 1629"/>
                  <a:gd name="T98" fmla="*/ 1 w 1388"/>
                  <a:gd name="T99" fmla="*/ 0 h 1629"/>
                  <a:gd name="T100" fmla="*/ 1 w 1388"/>
                  <a:gd name="T101" fmla="*/ 0 h 1629"/>
                  <a:gd name="T102" fmla="*/ 1 w 1388"/>
                  <a:gd name="T103" fmla="*/ 0 h 1629"/>
                  <a:gd name="T104" fmla="*/ 1 w 1388"/>
                  <a:gd name="T105" fmla="*/ 0 h 1629"/>
                  <a:gd name="T106" fmla="*/ 1 w 1388"/>
                  <a:gd name="T107" fmla="*/ 0 h 1629"/>
                  <a:gd name="T108" fmla="*/ 1 w 1388"/>
                  <a:gd name="T109" fmla="*/ 0 h 1629"/>
                  <a:gd name="T110" fmla="*/ 1 w 1388"/>
                  <a:gd name="T111" fmla="*/ 0 h 1629"/>
                  <a:gd name="T112" fmla="*/ 1 w 1388"/>
                  <a:gd name="T113" fmla="*/ 0 h 162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88"/>
                  <a:gd name="T172" fmla="*/ 0 h 1629"/>
                  <a:gd name="T173" fmla="*/ 1388 w 1388"/>
                  <a:gd name="T174" fmla="*/ 1629 h 162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88" h="1629">
                    <a:moveTo>
                      <a:pt x="393" y="90"/>
                    </a:moveTo>
                    <a:lnTo>
                      <a:pt x="51" y="1173"/>
                    </a:lnTo>
                    <a:lnTo>
                      <a:pt x="47" y="1182"/>
                    </a:lnTo>
                    <a:lnTo>
                      <a:pt x="38" y="1208"/>
                    </a:lnTo>
                    <a:lnTo>
                      <a:pt x="27" y="1245"/>
                    </a:lnTo>
                    <a:lnTo>
                      <a:pt x="15" y="1288"/>
                    </a:lnTo>
                    <a:lnTo>
                      <a:pt x="5" y="1335"/>
                    </a:lnTo>
                    <a:lnTo>
                      <a:pt x="0" y="1378"/>
                    </a:lnTo>
                    <a:lnTo>
                      <a:pt x="1" y="1417"/>
                    </a:lnTo>
                    <a:lnTo>
                      <a:pt x="13" y="1445"/>
                    </a:lnTo>
                    <a:lnTo>
                      <a:pt x="23" y="1455"/>
                    </a:lnTo>
                    <a:lnTo>
                      <a:pt x="39" y="1466"/>
                    </a:lnTo>
                    <a:lnTo>
                      <a:pt x="59" y="1475"/>
                    </a:lnTo>
                    <a:lnTo>
                      <a:pt x="81" y="1484"/>
                    </a:lnTo>
                    <a:lnTo>
                      <a:pt x="106" y="1494"/>
                    </a:lnTo>
                    <a:lnTo>
                      <a:pt x="133" y="1502"/>
                    </a:lnTo>
                    <a:lnTo>
                      <a:pt x="162" y="1508"/>
                    </a:lnTo>
                    <a:lnTo>
                      <a:pt x="190" y="1517"/>
                    </a:lnTo>
                    <a:lnTo>
                      <a:pt x="219" y="1522"/>
                    </a:lnTo>
                    <a:lnTo>
                      <a:pt x="247" y="1529"/>
                    </a:lnTo>
                    <a:lnTo>
                      <a:pt x="273" y="1534"/>
                    </a:lnTo>
                    <a:lnTo>
                      <a:pt x="297" y="1540"/>
                    </a:lnTo>
                    <a:lnTo>
                      <a:pt x="319" y="1544"/>
                    </a:lnTo>
                    <a:lnTo>
                      <a:pt x="338" y="1548"/>
                    </a:lnTo>
                    <a:lnTo>
                      <a:pt x="353" y="1551"/>
                    </a:lnTo>
                    <a:lnTo>
                      <a:pt x="362" y="1553"/>
                    </a:lnTo>
                    <a:lnTo>
                      <a:pt x="375" y="1557"/>
                    </a:lnTo>
                    <a:lnTo>
                      <a:pt x="397" y="1560"/>
                    </a:lnTo>
                    <a:lnTo>
                      <a:pt x="426" y="1565"/>
                    </a:lnTo>
                    <a:lnTo>
                      <a:pt x="463" y="1571"/>
                    </a:lnTo>
                    <a:lnTo>
                      <a:pt x="505" y="1576"/>
                    </a:lnTo>
                    <a:lnTo>
                      <a:pt x="551" y="1583"/>
                    </a:lnTo>
                    <a:lnTo>
                      <a:pt x="599" y="1589"/>
                    </a:lnTo>
                    <a:lnTo>
                      <a:pt x="649" y="1596"/>
                    </a:lnTo>
                    <a:lnTo>
                      <a:pt x="697" y="1603"/>
                    </a:lnTo>
                    <a:lnTo>
                      <a:pt x="744" y="1609"/>
                    </a:lnTo>
                    <a:lnTo>
                      <a:pt x="788" y="1614"/>
                    </a:lnTo>
                    <a:lnTo>
                      <a:pt x="827" y="1619"/>
                    </a:lnTo>
                    <a:lnTo>
                      <a:pt x="860" y="1624"/>
                    </a:lnTo>
                    <a:lnTo>
                      <a:pt x="885" y="1627"/>
                    </a:lnTo>
                    <a:lnTo>
                      <a:pt x="901" y="1628"/>
                    </a:lnTo>
                    <a:lnTo>
                      <a:pt x="907" y="1629"/>
                    </a:lnTo>
                    <a:lnTo>
                      <a:pt x="909" y="1629"/>
                    </a:lnTo>
                    <a:lnTo>
                      <a:pt x="916" y="1627"/>
                    </a:lnTo>
                    <a:lnTo>
                      <a:pt x="928" y="1623"/>
                    </a:lnTo>
                    <a:lnTo>
                      <a:pt x="940" y="1616"/>
                    </a:lnTo>
                    <a:lnTo>
                      <a:pt x="956" y="1604"/>
                    </a:lnTo>
                    <a:lnTo>
                      <a:pt x="974" y="1587"/>
                    </a:lnTo>
                    <a:lnTo>
                      <a:pt x="991" y="1565"/>
                    </a:lnTo>
                    <a:lnTo>
                      <a:pt x="1008" y="1535"/>
                    </a:lnTo>
                    <a:lnTo>
                      <a:pt x="1020" y="1505"/>
                    </a:lnTo>
                    <a:lnTo>
                      <a:pt x="1037" y="1452"/>
                    </a:lnTo>
                    <a:lnTo>
                      <a:pt x="1059" y="1377"/>
                    </a:lnTo>
                    <a:lnTo>
                      <a:pt x="1085" y="1287"/>
                    </a:lnTo>
                    <a:lnTo>
                      <a:pt x="1115" y="1182"/>
                    </a:lnTo>
                    <a:lnTo>
                      <a:pt x="1148" y="1070"/>
                    </a:lnTo>
                    <a:lnTo>
                      <a:pt x="1181" y="950"/>
                    </a:lnTo>
                    <a:lnTo>
                      <a:pt x="1214" y="828"/>
                    </a:lnTo>
                    <a:lnTo>
                      <a:pt x="1247" y="705"/>
                    </a:lnTo>
                    <a:lnTo>
                      <a:pt x="1279" y="589"/>
                    </a:lnTo>
                    <a:lnTo>
                      <a:pt x="1308" y="481"/>
                    </a:lnTo>
                    <a:lnTo>
                      <a:pt x="1334" y="384"/>
                    </a:lnTo>
                    <a:lnTo>
                      <a:pt x="1356" y="302"/>
                    </a:lnTo>
                    <a:lnTo>
                      <a:pt x="1372" y="240"/>
                    </a:lnTo>
                    <a:lnTo>
                      <a:pt x="1384" y="200"/>
                    </a:lnTo>
                    <a:lnTo>
                      <a:pt x="1387" y="186"/>
                    </a:lnTo>
                    <a:lnTo>
                      <a:pt x="1387" y="182"/>
                    </a:lnTo>
                    <a:lnTo>
                      <a:pt x="1388" y="174"/>
                    </a:lnTo>
                    <a:lnTo>
                      <a:pt x="1388" y="162"/>
                    </a:lnTo>
                    <a:lnTo>
                      <a:pt x="1388" y="147"/>
                    </a:lnTo>
                    <a:lnTo>
                      <a:pt x="1385" y="129"/>
                    </a:lnTo>
                    <a:lnTo>
                      <a:pt x="1379" y="113"/>
                    </a:lnTo>
                    <a:lnTo>
                      <a:pt x="1370" y="97"/>
                    </a:lnTo>
                    <a:lnTo>
                      <a:pt x="1356" y="84"/>
                    </a:lnTo>
                    <a:lnTo>
                      <a:pt x="1347" y="79"/>
                    </a:lnTo>
                    <a:lnTo>
                      <a:pt x="1338" y="74"/>
                    </a:lnTo>
                    <a:lnTo>
                      <a:pt x="1328" y="69"/>
                    </a:lnTo>
                    <a:lnTo>
                      <a:pt x="1318" y="66"/>
                    </a:lnTo>
                    <a:lnTo>
                      <a:pt x="1308" y="63"/>
                    </a:lnTo>
                    <a:lnTo>
                      <a:pt x="1296" y="59"/>
                    </a:lnTo>
                    <a:lnTo>
                      <a:pt x="1285" y="56"/>
                    </a:lnTo>
                    <a:lnTo>
                      <a:pt x="1272" y="53"/>
                    </a:lnTo>
                    <a:lnTo>
                      <a:pt x="1259" y="51"/>
                    </a:lnTo>
                    <a:lnTo>
                      <a:pt x="1245" y="49"/>
                    </a:lnTo>
                    <a:lnTo>
                      <a:pt x="1233" y="46"/>
                    </a:lnTo>
                    <a:lnTo>
                      <a:pt x="1219" y="45"/>
                    </a:lnTo>
                    <a:lnTo>
                      <a:pt x="1204" y="44"/>
                    </a:lnTo>
                    <a:lnTo>
                      <a:pt x="1189" y="42"/>
                    </a:lnTo>
                    <a:lnTo>
                      <a:pt x="1174" y="41"/>
                    </a:lnTo>
                    <a:lnTo>
                      <a:pt x="1159" y="39"/>
                    </a:lnTo>
                    <a:lnTo>
                      <a:pt x="1138" y="38"/>
                    </a:lnTo>
                    <a:lnTo>
                      <a:pt x="1108" y="36"/>
                    </a:lnTo>
                    <a:lnTo>
                      <a:pt x="1070" y="34"/>
                    </a:lnTo>
                    <a:lnTo>
                      <a:pt x="1027" y="31"/>
                    </a:lnTo>
                    <a:lnTo>
                      <a:pt x="977" y="28"/>
                    </a:lnTo>
                    <a:lnTo>
                      <a:pt x="925" y="24"/>
                    </a:lnTo>
                    <a:lnTo>
                      <a:pt x="870" y="22"/>
                    </a:lnTo>
                    <a:lnTo>
                      <a:pt x="815" y="19"/>
                    </a:lnTo>
                    <a:lnTo>
                      <a:pt x="761" y="15"/>
                    </a:lnTo>
                    <a:lnTo>
                      <a:pt x="709" y="12"/>
                    </a:lnTo>
                    <a:lnTo>
                      <a:pt x="661" y="10"/>
                    </a:lnTo>
                    <a:lnTo>
                      <a:pt x="619" y="6"/>
                    </a:lnTo>
                    <a:lnTo>
                      <a:pt x="583" y="5"/>
                    </a:lnTo>
                    <a:lnTo>
                      <a:pt x="555" y="3"/>
                    </a:lnTo>
                    <a:lnTo>
                      <a:pt x="538" y="1"/>
                    </a:lnTo>
                    <a:lnTo>
                      <a:pt x="532" y="1"/>
                    </a:lnTo>
                    <a:lnTo>
                      <a:pt x="528" y="0"/>
                    </a:lnTo>
                    <a:lnTo>
                      <a:pt x="516" y="0"/>
                    </a:lnTo>
                    <a:lnTo>
                      <a:pt x="498" y="1"/>
                    </a:lnTo>
                    <a:lnTo>
                      <a:pt x="477" y="6"/>
                    </a:lnTo>
                    <a:lnTo>
                      <a:pt x="454" y="15"/>
                    </a:lnTo>
                    <a:lnTo>
                      <a:pt x="431" y="31"/>
                    </a:lnTo>
                    <a:lnTo>
                      <a:pt x="410" y="56"/>
                    </a:lnTo>
                    <a:lnTo>
                      <a:pt x="393"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62" name="Freeform 38"/>
              <p:cNvSpPr>
                <a:spLocks/>
              </p:cNvSpPr>
              <p:nvPr/>
            </p:nvSpPr>
            <p:spPr bwMode="auto">
              <a:xfrm rot="-2279333">
                <a:off x="479" y="2961"/>
                <a:ext cx="468" cy="527"/>
              </a:xfrm>
              <a:custGeom>
                <a:avLst/>
                <a:gdLst>
                  <a:gd name="T0" fmla="*/ 0 w 938"/>
                  <a:gd name="T1" fmla="*/ 0 h 1056"/>
                  <a:gd name="T2" fmla="*/ 0 w 938"/>
                  <a:gd name="T3" fmla="*/ 0 h 1056"/>
                  <a:gd name="T4" fmla="*/ 0 w 938"/>
                  <a:gd name="T5" fmla="*/ 0 h 1056"/>
                  <a:gd name="T6" fmla="*/ 0 w 938"/>
                  <a:gd name="T7" fmla="*/ 0 h 1056"/>
                  <a:gd name="T8" fmla="*/ 0 w 938"/>
                  <a:gd name="T9" fmla="*/ 0 h 1056"/>
                  <a:gd name="T10" fmla="*/ 0 60000 65536"/>
                  <a:gd name="T11" fmla="*/ 0 60000 65536"/>
                  <a:gd name="T12" fmla="*/ 0 60000 65536"/>
                  <a:gd name="T13" fmla="*/ 0 60000 65536"/>
                  <a:gd name="T14" fmla="*/ 0 60000 65536"/>
                  <a:gd name="T15" fmla="*/ 0 w 938"/>
                  <a:gd name="T16" fmla="*/ 0 h 1056"/>
                  <a:gd name="T17" fmla="*/ 938 w 938"/>
                  <a:gd name="T18" fmla="*/ 1056 h 1056"/>
                </a:gdLst>
                <a:ahLst/>
                <a:cxnLst>
                  <a:cxn ang="T10">
                    <a:pos x="T0" y="T1"/>
                  </a:cxn>
                  <a:cxn ang="T11">
                    <a:pos x="T2" y="T3"/>
                  </a:cxn>
                  <a:cxn ang="T12">
                    <a:pos x="T4" y="T5"/>
                  </a:cxn>
                  <a:cxn ang="T13">
                    <a:pos x="T6" y="T7"/>
                  </a:cxn>
                  <a:cxn ang="T14">
                    <a:pos x="T8" y="T9"/>
                  </a:cxn>
                </a:cxnLst>
                <a:rect l="T15" t="T16" r="T17" b="T18"/>
                <a:pathLst>
                  <a:path w="938" h="1056">
                    <a:moveTo>
                      <a:pt x="275" y="0"/>
                    </a:moveTo>
                    <a:lnTo>
                      <a:pt x="0" y="953"/>
                    </a:lnTo>
                    <a:lnTo>
                      <a:pt x="644" y="1056"/>
                    </a:lnTo>
                    <a:lnTo>
                      <a:pt x="938" y="59"/>
                    </a:lnTo>
                    <a:lnTo>
                      <a:pt x="275" y="0"/>
                    </a:lnTo>
                    <a:close/>
                  </a:path>
                </a:pathLst>
              </a:custGeom>
              <a:solidFill>
                <a:srgbClr val="77C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63" name="Freeform 39"/>
              <p:cNvSpPr>
                <a:spLocks/>
              </p:cNvSpPr>
              <p:nvPr/>
            </p:nvSpPr>
            <p:spPr bwMode="auto">
              <a:xfrm rot="-2279333">
                <a:off x="436" y="3042"/>
                <a:ext cx="208" cy="734"/>
              </a:xfrm>
              <a:custGeom>
                <a:avLst/>
                <a:gdLst>
                  <a:gd name="T0" fmla="*/ 1 w 414"/>
                  <a:gd name="T1" fmla="*/ 1 h 1468"/>
                  <a:gd name="T2" fmla="*/ 1 w 414"/>
                  <a:gd name="T3" fmla="*/ 1 h 1468"/>
                  <a:gd name="T4" fmla="*/ 1 w 414"/>
                  <a:gd name="T5" fmla="*/ 1 h 1468"/>
                  <a:gd name="T6" fmla="*/ 1 w 414"/>
                  <a:gd name="T7" fmla="*/ 1 h 1468"/>
                  <a:gd name="T8" fmla="*/ 1 w 414"/>
                  <a:gd name="T9" fmla="*/ 1 h 1468"/>
                  <a:gd name="T10" fmla="*/ 1 w 414"/>
                  <a:gd name="T11" fmla="*/ 1 h 1468"/>
                  <a:gd name="T12" fmla="*/ 1 w 414"/>
                  <a:gd name="T13" fmla="*/ 1 h 1468"/>
                  <a:gd name="T14" fmla="*/ 1 w 414"/>
                  <a:gd name="T15" fmla="*/ 1 h 1468"/>
                  <a:gd name="T16" fmla="*/ 1 w 414"/>
                  <a:gd name="T17" fmla="*/ 1 h 1468"/>
                  <a:gd name="T18" fmla="*/ 1 w 414"/>
                  <a:gd name="T19" fmla="*/ 1 h 1468"/>
                  <a:gd name="T20" fmla="*/ 1 w 414"/>
                  <a:gd name="T21" fmla="*/ 1 h 1468"/>
                  <a:gd name="T22" fmla="*/ 1 w 414"/>
                  <a:gd name="T23" fmla="*/ 1 h 1468"/>
                  <a:gd name="T24" fmla="*/ 1 w 414"/>
                  <a:gd name="T25" fmla="*/ 1 h 1468"/>
                  <a:gd name="T26" fmla="*/ 1 w 414"/>
                  <a:gd name="T27" fmla="*/ 1 h 1468"/>
                  <a:gd name="T28" fmla="*/ 1 w 414"/>
                  <a:gd name="T29" fmla="*/ 1 h 1468"/>
                  <a:gd name="T30" fmla="*/ 1 w 414"/>
                  <a:gd name="T31" fmla="*/ 1 h 1468"/>
                  <a:gd name="T32" fmla="*/ 1 w 414"/>
                  <a:gd name="T33" fmla="*/ 1 h 1468"/>
                  <a:gd name="T34" fmla="*/ 1 w 414"/>
                  <a:gd name="T35" fmla="*/ 1 h 1468"/>
                  <a:gd name="T36" fmla="*/ 1 w 414"/>
                  <a:gd name="T37" fmla="*/ 1 h 1468"/>
                  <a:gd name="T38" fmla="*/ 1 w 414"/>
                  <a:gd name="T39" fmla="*/ 1 h 1468"/>
                  <a:gd name="T40" fmla="*/ 1 w 414"/>
                  <a:gd name="T41" fmla="*/ 1 h 1468"/>
                  <a:gd name="T42" fmla="*/ 1 w 414"/>
                  <a:gd name="T43" fmla="*/ 1 h 1468"/>
                  <a:gd name="T44" fmla="*/ 1 w 414"/>
                  <a:gd name="T45" fmla="*/ 1 h 1468"/>
                  <a:gd name="T46" fmla="*/ 1 w 414"/>
                  <a:gd name="T47" fmla="*/ 1 h 1468"/>
                  <a:gd name="T48" fmla="*/ 1 w 414"/>
                  <a:gd name="T49" fmla="*/ 1 h 1468"/>
                  <a:gd name="T50" fmla="*/ 1 w 414"/>
                  <a:gd name="T51" fmla="*/ 1 h 1468"/>
                  <a:gd name="T52" fmla="*/ 1 w 414"/>
                  <a:gd name="T53" fmla="*/ 1 h 1468"/>
                  <a:gd name="T54" fmla="*/ 1 w 414"/>
                  <a:gd name="T55" fmla="*/ 1 h 1468"/>
                  <a:gd name="T56" fmla="*/ 1 w 414"/>
                  <a:gd name="T57" fmla="*/ 1 h 1468"/>
                  <a:gd name="T58" fmla="*/ 1 w 414"/>
                  <a:gd name="T59" fmla="*/ 1 h 1468"/>
                  <a:gd name="T60" fmla="*/ 1 w 414"/>
                  <a:gd name="T61" fmla="*/ 1 h 1468"/>
                  <a:gd name="T62" fmla="*/ 1 w 414"/>
                  <a:gd name="T63" fmla="*/ 1 h 1468"/>
                  <a:gd name="T64" fmla="*/ 1 w 414"/>
                  <a:gd name="T65" fmla="*/ 1 h 1468"/>
                  <a:gd name="T66" fmla="*/ 1 w 414"/>
                  <a:gd name="T67" fmla="*/ 1 h 1468"/>
                  <a:gd name="T68" fmla="*/ 1 w 414"/>
                  <a:gd name="T69" fmla="*/ 1 h 1468"/>
                  <a:gd name="T70" fmla="*/ 1 w 414"/>
                  <a:gd name="T71" fmla="*/ 1 h 1468"/>
                  <a:gd name="T72" fmla="*/ 1 w 414"/>
                  <a:gd name="T73" fmla="*/ 0 h 1468"/>
                  <a:gd name="T74" fmla="*/ 1 w 414"/>
                  <a:gd name="T75" fmla="*/ 0 h 1468"/>
                  <a:gd name="T76" fmla="*/ 1 w 414"/>
                  <a:gd name="T77" fmla="*/ 1 h 14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14"/>
                  <a:gd name="T118" fmla="*/ 0 h 1468"/>
                  <a:gd name="T119" fmla="*/ 414 w 414"/>
                  <a:gd name="T120" fmla="*/ 1468 h 14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14" h="1468">
                    <a:moveTo>
                      <a:pt x="414" y="1"/>
                    </a:moveTo>
                    <a:lnTo>
                      <a:pt x="398" y="48"/>
                    </a:lnTo>
                    <a:lnTo>
                      <a:pt x="382" y="93"/>
                    </a:lnTo>
                    <a:lnTo>
                      <a:pt x="366" y="139"/>
                    </a:lnTo>
                    <a:lnTo>
                      <a:pt x="351" y="185"/>
                    </a:lnTo>
                    <a:lnTo>
                      <a:pt x="336" y="231"/>
                    </a:lnTo>
                    <a:lnTo>
                      <a:pt x="320" y="277"/>
                    </a:lnTo>
                    <a:lnTo>
                      <a:pt x="305" y="323"/>
                    </a:lnTo>
                    <a:lnTo>
                      <a:pt x="290" y="369"/>
                    </a:lnTo>
                    <a:lnTo>
                      <a:pt x="276" y="415"/>
                    </a:lnTo>
                    <a:lnTo>
                      <a:pt x="261" y="461"/>
                    </a:lnTo>
                    <a:lnTo>
                      <a:pt x="246" y="507"/>
                    </a:lnTo>
                    <a:lnTo>
                      <a:pt x="231" y="553"/>
                    </a:lnTo>
                    <a:lnTo>
                      <a:pt x="216" y="601"/>
                    </a:lnTo>
                    <a:lnTo>
                      <a:pt x="202" y="647"/>
                    </a:lnTo>
                    <a:lnTo>
                      <a:pt x="187" y="693"/>
                    </a:lnTo>
                    <a:lnTo>
                      <a:pt x="173" y="739"/>
                    </a:lnTo>
                    <a:lnTo>
                      <a:pt x="162" y="772"/>
                    </a:lnTo>
                    <a:lnTo>
                      <a:pt x="152" y="805"/>
                    </a:lnTo>
                    <a:lnTo>
                      <a:pt x="141" y="838"/>
                    </a:lnTo>
                    <a:lnTo>
                      <a:pt x="131" y="871"/>
                    </a:lnTo>
                    <a:lnTo>
                      <a:pt x="121" y="905"/>
                    </a:lnTo>
                    <a:lnTo>
                      <a:pt x="110" y="937"/>
                    </a:lnTo>
                    <a:lnTo>
                      <a:pt x="99" y="970"/>
                    </a:lnTo>
                    <a:lnTo>
                      <a:pt x="87" y="1003"/>
                    </a:lnTo>
                    <a:lnTo>
                      <a:pt x="78" y="1030"/>
                    </a:lnTo>
                    <a:lnTo>
                      <a:pt x="69" y="1058"/>
                    </a:lnTo>
                    <a:lnTo>
                      <a:pt x="60" y="1086"/>
                    </a:lnTo>
                    <a:lnTo>
                      <a:pt x="50" y="1113"/>
                    </a:lnTo>
                    <a:lnTo>
                      <a:pt x="42" y="1141"/>
                    </a:lnTo>
                    <a:lnTo>
                      <a:pt x="34" y="1169"/>
                    </a:lnTo>
                    <a:lnTo>
                      <a:pt x="26" y="1196"/>
                    </a:lnTo>
                    <a:lnTo>
                      <a:pt x="19" y="1225"/>
                    </a:lnTo>
                    <a:lnTo>
                      <a:pt x="8" y="1283"/>
                    </a:lnTo>
                    <a:lnTo>
                      <a:pt x="0" y="1344"/>
                    </a:lnTo>
                    <a:lnTo>
                      <a:pt x="1" y="1404"/>
                    </a:lnTo>
                    <a:lnTo>
                      <a:pt x="11" y="1462"/>
                    </a:lnTo>
                    <a:lnTo>
                      <a:pt x="17" y="1468"/>
                    </a:lnTo>
                    <a:lnTo>
                      <a:pt x="24" y="1464"/>
                    </a:lnTo>
                    <a:lnTo>
                      <a:pt x="30" y="1457"/>
                    </a:lnTo>
                    <a:lnTo>
                      <a:pt x="32" y="1449"/>
                    </a:lnTo>
                    <a:lnTo>
                      <a:pt x="37" y="1389"/>
                    </a:lnTo>
                    <a:lnTo>
                      <a:pt x="44" y="1330"/>
                    </a:lnTo>
                    <a:lnTo>
                      <a:pt x="54" y="1272"/>
                    </a:lnTo>
                    <a:lnTo>
                      <a:pt x="67" y="1216"/>
                    </a:lnTo>
                    <a:lnTo>
                      <a:pt x="80" y="1159"/>
                    </a:lnTo>
                    <a:lnTo>
                      <a:pt x="96" y="1103"/>
                    </a:lnTo>
                    <a:lnTo>
                      <a:pt x="115" y="1047"/>
                    </a:lnTo>
                    <a:lnTo>
                      <a:pt x="133" y="990"/>
                    </a:lnTo>
                    <a:lnTo>
                      <a:pt x="144" y="958"/>
                    </a:lnTo>
                    <a:lnTo>
                      <a:pt x="154" y="926"/>
                    </a:lnTo>
                    <a:lnTo>
                      <a:pt x="164" y="893"/>
                    </a:lnTo>
                    <a:lnTo>
                      <a:pt x="174" y="861"/>
                    </a:lnTo>
                    <a:lnTo>
                      <a:pt x="183" y="829"/>
                    </a:lnTo>
                    <a:lnTo>
                      <a:pt x="192" y="796"/>
                    </a:lnTo>
                    <a:lnTo>
                      <a:pt x="201" y="764"/>
                    </a:lnTo>
                    <a:lnTo>
                      <a:pt x="211" y="732"/>
                    </a:lnTo>
                    <a:lnTo>
                      <a:pt x="223" y="686"/>
                    </a:lnTo>
                    <a:lnTo>
                      <a:pt x="235" y="641"/>
                    </a:lnTo>
                    <a:lnTo>
                      <a:pt x="247" y="595"/>
                    </a:lnTo>
                    <a:lnTo>
                      <a:pt x="259" y="549"/>
                    </a:lnTo>
                    <a:lnTo>
                      <a:pt x="270" y="503"/>
                    </a:lnTo>
                    <a:lnTo>
                      <a:pt x="283" y="457"/>
                    </a:lnTo>
                    <a:lnTo>
                      <a:pt x="295" y="411"/>
                    </a:lnTo>
                    <a:lnTo>
                      <a:pt x="307" y="364"/>
                    </a:lnTo>
                    <a:lnTo>
                      <a:pt x="319" y="319"/>
                    </a:lnTo>
                    <a:lnTo>
                      <a:pt x="331" y="273"/>
                    </a:lnTo>
                    <a:lnTo>
                      <a:pt x="344" y="227"/>
                    </a:lnTo>
                    <a:lnTo>
                      <a:pt x="358" y="182"/>
                    </a:lnTo>
                    <a:lnTo>
                      <a:pt x="372" y="136"/>
                    </a:lnTo>
                    <a:lnTo>
                      <a:pt x="386" y="91"/>
                    </a:lnTo>
                    <a:lnTo>
                      <a:pt x="399" y="46"/>
                    </a:lnTo>
                    <a:lnTo>
                      <a:pt x="414" y="1"/>
                    </a:lnTo>
                    <a:lnTo>
                      <a:pt x="414" y="0"/>
                    </a:lnTo>
                    <a:lnTo>
                      <a:pt x="4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64" name="Freeform 40"/>
              <p:cNvSpPr>
                <a:spLocks/>
              </p:cNvSpPr>
              <p:nvPr/>
            </p:nvSpPr>
            <p:spPr bwMode="auto">
              <a:xfrm rot="-2279333">
                <a:off x="338" y="2899"/>
                <a:ext cx="470" cy="35"/>
              </a:xfrm>
              <a:custGeom>
                <a:avLst/>
                <a:gdLst>
                  <a:gd name="T0" fmla="*/ 1 w 940"/>
                  <a:gd name="T1" fmla="*/ 1 h 70"/>
                  <a:gd name="T2" fmla="*/ 1 w 940"/>
                  <a:gd name="T3" fmla="*/ 1 h 70"/>
                  <a:gd name="T4" fmla="*/ 1 w 940"/>
                  <a:gd name="T5" fmla="*/ 1 h 70"/>
                  <a:gd name="T6" fmla="*/ 1 w 940"/>
                  <a:gd name="T7" fmla="*/ 1 h 70"/>
                  <a:gd name="T8" fmla="*/ 1 w 940"/>
                  <a:gd name="T9" fmla="*/ 1 h 70"/>
                  <a:gd name="T10" fmla="*/ 1 w 940"/>
                  <a:gd name="T11" fmla="*/ 1 h 70"/>
                  <a:gd name="T12" fmla="*/ 1 w 940"/>
                  <a:gd name="T13" fmla="*/ 1 h 70"/>
                  <a:gd name="T14" fmla="*/ 1 w 940"/>
                  <a:gd name="T15" fmla="*/ 1 h 70"/>
                  <a:gd name="T16" fmla="*/ 1 w 940"/>
                  <a:gd name="T17" fmla="*/ 1 h 70"/>
                  <a:gd name="T18" fmla="*/ 1 w 940"/>
                  <a:gd name="T19" fmla="*/ 1 h 70"/>
                  <a:gd name="T20" fmla="*/ 1 w 940"/>
                  <a:gd name="T21" fmla="*/ 1 h 70"/>
                  <a:gd name="T22" fmla="*/ 1 w 940"/>
                  <a:gd name="T23" fmla="*/ 1 h 70"/>
                  <a:gd name="T24" fmla="*/ 1 w 940"/>
                  <a:gd name="T25" fmla="*/ 1 h 70"/>
                  <a:gd name="T26" fmla="*/ 1 w 940"/>
                  <a:gd name="T27" fmla="*/ 1 h 70"/>
                  <a:gd name="T28" fmla="*/ 1 w 940"/>
                  <a:gd name="T29" fmla="*/ 1 h 70"/>
                  <a:gd name="T30" fmla="*/ 1 w 940"/>
                  <a:gd name="T31" fmla="*/ 1 h 70"/>
                  <a:gd name="T32" fmla="*/ 1 w 940"/>
                  <a:gd name="T33" fmla="*/ 1 h 70"/>
                  <a:gd name="T34" fmla="*/ 1 w 940"/>
                  <a:gd name="T35" fmla="*/ 1 h 70"/>
                  <a:gd name="T36" fmla="*/ 1 w 940"/>
                  <a:gd name="T37" fmla="*/ 1 h 70"/>
                  <a:gd name="T38" fmla="*/ 1 w 940"/>
                  <a:gd name="T39" fmla="*/ 1 h 70"/>
                  <a:gd name="T40" fmla="*/ 1 w 940"/>
                  <a:gd name="T41" fmla="*/ 1 h 70"/>
                  <a:gd name="T42" fmla="*/ 1 w 940"/>
                  <a:gd name="T43" fmla="*/ 1 h 70"/>
                  <a:gd name="T44" fmla="*/ 1 w 940"/>
                  <a:gd name="T45" fmla="*/ 1 h 70"/>
                  <a:gd name="T46" fmla="*/ 1 w 940"/>
                  <a:gd name="T47" fmla="*/ 1 h 70"/>
                  <a:gd name="T48" fmla="*/ 1 w 940"/>
                  <a:gd name="T49" fmla="*/ 1 h 70"/>
                  <a:gd name="T50" fmla="*/ 1 w 940"/>
                  <a:gd name="T51" fmla="*/ 1 h 70"/>
                  <a:gd name="T52" fmla="*/ 1 w 940"/>
                  <a:gd name="T53" fmla="*/ 1 h 70"/>
                  <a:gd name="T54" fmla="*/ 1 w 940"/>
                  <a:gd name="T55" fmla="*/ 1 h 70"/>
                  <a:gd name="T56" fmla="*/ 1 w 940"/>
                  <a:gd name="T57" fmla="*/ 1 h 70"/>
                  <a:gd name="T58" fmla="*/ 1 w 940"/>
                  <a:gd name="T59" fmla="*/ 1 h 70"/>
                  <a:gd name="T60" fmla="*/ 1 w 940"/>
                  <a:gd name="T61" fmla="*/ 1 h 70"/>
                  <a:gd name="T62" fmla="*/ 1 w 940"/>
                  <a:gd name="T63" fmla="*/ 1 h 70"/>
                  <a:gd name="T64" fmla="*/ 1 w 940"/>
                  <a:gd name="T65" fmla="*/ 1 h 70"/>
                  <a:gd name="T66" fmla="*/ 1 w 940"/>
                  <a:gd name="T67" fmla="*/ 1 h 70"/>
                  <a:gd name="T68" fmla="*/ 1 w 940"/>
                  <a:gd name="T69" fmla="*/ 1 h 70"/>
                  <a:gd name="T70" fmla="*/ 1 w 940"/>
                  <a:gd name="T71" fmla="*/ 1 h 70"/>
                  <a:gd name="T72" fmla="*/ 1 w 940"/>
                  <a:gd name="T73" fmla="*/ 1 h 70"/>
                  <a:gd name="T74" fmla="*/ 1 w 940"/>
                  <a:gd name="T75" fmla="*/ 1 h 70"/>
                  <a:gd name="T76" fmla="*/ 1 w 940"/>
                  <a:gd name="T77" fmla="*/ 1 h 70"/>
                  <a:gd name="T78" fmla="*/ 1 w 940"/>
                  <a:gd name="T79" fmla="*/ 0 h 70"/>
                  <a:gd name="T80" fmla="*/ 1 w 940"/>
                  <a:gd name="T81" fmla="*/ 0 h 70"/>
                  <a:gd name="T82" fmla="*/ 1 w 940"/>
                  <a:gd name="T83" fmla="*/ 1 h 70"/>
                  <a:gd name="T84" fmla="*/ 1 w 940"/>
                  <a:gd name="T85" fmla="*/ 1 h 70"/>
                  <a:gd name="T86" fmla="*/ 1 w 940"/>
                  <a:gd name="T87" fmla="*/ 1 h 70"/>
                  <a:gd name="T88" fmla="*/ 1 w 940"/>
                  <a:gd name="T89" fmla="*/ 1 h 70"/>
                  <a:gd name="T90" fmla="*/ 1 w 940"/>
                  <a:gd name="T91" fmla="*/ 1 h 70"/>
                  <a:gd name="T92" fmla="*/ 0 w 940"/>
                  <a:gd name="T93" fmla="*/ 1 h 70"/>
                  <a:gd name="T94" fmla="*/ 0 w 940"/>
                  <a:gd name="T95" fmla="*/ 1 h 70"/>
                  <a:gd name="T96" fmla="*/ 0 w 940"/>
                  <a:gd name="T97" fmla="*/ 1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0"/>
                  <a:gd name="T148" fmla="*/ 0 h 70"/>
                  <a:gd name="T149" fmla="*/ 940 w 940"/>
                  <a:gd name="T150" fmla="*/ 70 h 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0" h="70">
                    <a:moveTo>
                      <a:pt x="0" y="64"/>
                    </a:moveTo>
                    <a:lnTo>
                      <a:pt x="12" y="46"/>
                    </a:lnTo>
                    <a:lnTo>
                      <a:pt x="24" y="34"/>
                    </a:lnTo>
                    <a:lnTo>
                      <a:pt x="39" y="26"/>
                    </a:lnTo>
                    <a:lnTo>
                      <a:pt x="54" y="21"/>
                    </a:lnTo>
                    <a:lnTo>
                      <a:pt x="70" y="19"/>
                    </a:lnTo>
                    <a:lnTo>
                      <a:pt x="88" y="20"/>
                    </a:lnTo>
                    <a:lnTo>
                      <a:pt x="105" y="21"/>
                    </a:lnTo>
                    <a:lnTo>
                      <a:pt x="122" y="22"/>
                    </a:lnTo>
                    <a:lnTo>
                      <a:pt x="132" y="23"/>
                    </a:lnTo>
                    <a:lnTo>
                      <a:pt x="152" y="24"/>
                    </a:lnTo>
                    <a:lnTo>
                      <a:pt x="181" y="27"/>
                    </a:lnTo>
                    <a:lnTo>
                      <a:pt x="218" y="29"/>
                    </a:lnTo>
                    <a:lnTo>
                      <a:pt x="259" y="32"/>
                    </a:lnTo>
                    <a:lnTo>
                      <a:pt x="306" y="36"/>
                    </a:lnTo>
                    <a:lnTo>
                      <a:pt x="357" y="39"/>
                    </a:lnTo>
                    <a:lnTo>
                      <a:pt x="410" y="43"/>
                    </a:lnTo>
                    <a:lnTo>
                      <a:pt x="463" y="46"/>
                    </a:lnTo>
                    <a:lnTo>
                      <a:pt x="516" y="50"/>
                    </a:lnTo>
                    <a:lnTo>
                      <a:pt x="567" y="53"/>
                    </a:lnTo>
                    <a:lnTo>
                      <a:pt x="615" y="57"/>
                    </a:lnTo>
                    <a:lnTo>
                      <a:pt x="658" y="59"/>
                    </a:lnTo>
                    <a:lnTo>
                      <a:pt x="696" y="61"/>
                    </a:lnTo>
                    <a:lnTo>
                      <a:pt x="727" y="64"/>
                    </a:lnTo>
                    <a:lnTo>
                      <a:pt x="749" y="65"/>
                    </a:lnTo>
                    <a:lnTo>
                      <a:pt x="760" y="66"/>
                    </a:lnTo>
                    <a:lnTo>
                      <a:pt x="772" y="66"/>
                    </a:lnTo>
                    <a:lnTo>
                      <a:pt x="783" y="67"/>
                    </a:lnTo>
                    <a:lnTo>
                      <a:pt x="795" y="67"/>
                    </a:lnTo>
                    <a:lnTo>
                      <a:pt x="806" y="68"/>
                    </a:lnTo>
                    <a:lnTo>
                      <a:pt x="818" y="68"/>
                    </a:lnTo>
                    <a:lnTo>
                      <a:pt x="829" y="69"/>
                    </a:lnTo>
                    <a:lnTo>
                      <a:pt x="841" y="69"/>
                    </a:lnTo>
                    <a:lnTo>
                      <a:pt x="852" y="69"/>
                    </a:lnTo>
                    <a:lnTo>
                      <a:pt x="864" y="70"/>
                    </a:lnTo>
                    <a:lnTo>
                      <a:pt x="875" y="70"/>
                    </a:lnTo>
                    <a:lnTo>
                      <a:pt x="887" y="70"/>
                    </a:lnTo>
                    <a:lnTo>
                      <a:pt x="898" y="69"/>
                    </a:lnTo>
                    <a:lnTo>
                      <a:pt x="910" y="69"/>
                    </a:lnTo>
                    <a:lnTo>
                      <a:pt x="922" y="69"/>
                    </a:lnTo>
                    <a:lnTo>
                      <a:pt x="933" y="68"/>
                    </a:lnTo>
                    <a:lnTo>
                      <a:pt x="937" y="67"/>
                    </a:lnTo>
                    <a:lnTo>
                      <a:pt x="939" y="64"/>
                    </a:lnTo>
                    <a:lnTo>
                      <a:pt x="940" y="61"/>
                    </a:lnTo>
                    <a:lnTo>
                      <a:pt x="938" y="60"/>
                    </a:lnTo>
                    <a:lnTo>
                      <a:pt x="905" y="57"/>
                    </a:lnTo>
                    <a:lnTo>
                      <a:pt x="873" y="54"/>
                    </a:lnTo>
                    <a:lnTo>
                      <a:pt x="841" y="51"/>
                    </a:lnTo>
                    <a:lnTo>
                      <a:pt x="809" y="49"/>
                    </a:lnTo>
                    <a:lnTo>
                      <a:pt x="776" y="46"/>
                    </a:lnTo>
                    <a:lnTo>
                      <a:pt x="744" y="43"/>
                    </a:lnTo>
                    <a:lnTo>
                      <a:pt x="712" y="40"/>
                    </a:lnTo>
                    <a:lnTo>
                      <a:pt x="680" y="38"/>
                    </a:lnTo>
                    <a:lnTo>
                      <a:pt x="647" y="36"/>
                    </a:lnTo>
                    <a:lnTo>
                      <a:pt x="615" y="34"/>
                    </a:lnTo>
                    <a:lnTo>
                      <a:pt x="583" y="30"/>
                    </a:lnTo>
                    <a:lnTo>
                      <a:pt x="551" y="28"/>
                    </a:lnTo>
                    <a:lnTo>
                      <a:pt x="518" y="26"/>
                    </a:lnTo>
                    <a:lnTo>
                      <a:pt x="486" y="23"/>
                    </a:lnTo>
                    <a:lnTo>
                      <a:pt x="454" y="21"/>
                    </a:lnTo>
                    <a:lnTo>
                      <a:pt x="422" y="19"/>
                    </a:lnTo>
                    <a:lnTo>
                      <a:pt x="405" y="17"/>
                    </a:lnTo>
                    <a:lnTo>
                      <a:pt x="389" y="16"/>
                    </a:lnTo>
                    <a:lnTo>
                      <a:pt x="373" y="15"/>
                    </a:lnTo>
                    <a:lnTo>
                      <a:pt x="358" y="14"/>
                    </a:lnTo>
                    <a:lnTo>
                      <a:pt x="342" y="12"/>
                    </a:lnTo>
                    <a:lnTo>
                      <a:pt x="326" y="11"/>
                    </a:lnTo>
                    <a:lnTo>
                      <a:pt x="310" y="9"/>
                    </a:lnTo>
                    <a:lnTo>
                      <a:pt x="295" y="8"/>
                    </a:lnTo>
                    <a:lnTo>
                      <a:pt x="279" y="7"/>
                    </a:lnTo>
                    <a:lnTo>
                      <a:pt x="263" y="6"/>
                    </a:lnTo>
                    <a:lnTo>
                      <a:pt x="247" y="6"/>
                    </a:lnTo>
                    <a:lnTo>
                      <a:pt x="232" y="5"/>
                    </a:lnTo>
                    <a:lnTo>
                      <a:pt x="215" y="4"/>
                    </a:lnTo>
                    <a:lnTo>
                      <a:pt x="199" y="2"/>
                    </a:lnTo>
                    <a:lnTo>
                      <a:pt x="184" y="2"/>
                    </a:lnTo>
                    <a:lnTo>
                      <a:pt x="168" y="1"/>
                    </a:lnTo>
                    <a:lnTo>
                      <a:pt x="160" y="1"/>
                    </a:lnTo>
                    <a:lnTo>
                      <a:pt x="151" y="0"/>
                    </a:lnTo>
                    <a:lnTo>
                      <a:pt x="143" y="0"/>
                    </a:lnTo>
                    <a:lnTo>
                      <a:pt x="135" y="0"/>
                    </a:lnTo>
                    <a:lnTo>
                      <a:pt x="126" y="0"/>
                    </a:lnTo>
                    <a:lnTo>
                      <a:pt x="117" y="0"/>
                    </a:lnTo>
                    <a:lnTo>
                      <a:pt x="108" y="1"/>
                    </a:lnTo>
                    <a:lnTo>
                      <a:pt x="100" y="1"/>
                    </a:lnTo>
                    <a:lnTo>
                      <a:pt x="81" y="2"/>
                    </a:lnTo>
                    <a:lnTo>
                      <a:pt x="63" y="5"/>
                    </a:lnTo>
                    <a:lnTo>
                      <a:pt x="50" y="7"/>
                    </a:lnTo>
                    <a:lnTo>
                      <a:pt x="37" y="13"/>
                    </a:lnTo>
                    <a:lnTo>
                      <a:pt x="25" y="20"/>
                    </a:lnTo>
                    <a:lnTo>
                      <a:pt x="16" y="31"/>
                    </a:lnTo>
                    <a:lnTo>
                      <a:pt x="7" y="45"/>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65" name="Freeform 41"/>
              <p:cNvSpPr>
                <a:spLocks/>
              </p:cNvSpPr>
              <p:nvPr/>
            </p:nvSpPr>
            <p:spPr bwMode="auto">
              <a:xfrm rot="-2279333">
                <a:off x="851" y="2777"/>
                <a:ext cx="233" cy="761"/>
              </a:xfrm>
              <a:custGeom>
                <a:avLst/>
                <a:gdLst>
                  <a:gd name="T0" fmla="*/ 0 w 467"/>
                  <a:gd name="T1" fmla="*/ 1 h 1522"/>
                  <a:gd name="T2" fmla="*/ 0 w 467"/>
                  <a:gd name="T3" fmla="*/ 1 h 1522"/>
                  <a:gd name="T4" fmla="*/ 0 w 467"/>
                  <a:gd name="T5" fmla="*/ 1 h 1522"/>
                  <a:gd name="T6" fmla="*/ 0 w 467"/>
                  <a:gd name="T7" fmla="*/ 1 h 1522"/>
                  <a:gd name="T8" fmla="*/ 0 w 467"/>
                  <a:gd name="T9" fmla="*/ 1 h 1522"/>
                  <a:gd name="T10" fmla="*/ 0 w 467"/>
                  <a:gd name="T11" fmla="*/ 1 h 1522"/>
                  <a:gd name="T12" fmla="*/ 0 w 467"/>
                  <a:gd name="T13" fmla="*/ 1 h 1522"/>
                  <a:gd name="T14" fmla="*/ 0 w 467"/>
                  <a:gd name="T15" fmla="*/ 1 h 1522"/>
                  <a:gd name="T16" fmla="*/ 0 w 467"/>
                  <a:gd name="T17" fmla="*/ 1 h 1522"/>
                  <a:gd name="T18" fmla="*/ 0 w 467"/>
                  <a:gd name="T19" fmla="*/ 1 h 1522"/>
                  <a:gd name="T20" fmla="*/ 0 w 467"/>
                  <a:gd name="T21" fmla="*/ 1 h 1522"/>
                  <a:gd name="T22" fmla="*/ 0 w 467"/>
                  <a:gd name="T23" fmla="*/ 1 h 1522"/>
                  <a:gd name="T24" fmla="*/ 0 w 467"/>
                  <a:gd name="T25" fmla="*/ 1 h 1522"/>
                  <a:gd name="T26" fmla="*/ 0 w 467"/>
                  <a:gd name="T27" fmla="*/ 1 h 1522"/>
                  <a:gd name="T28" fmla="*/ 0 w 467"/>
                  <a:gd name="T29" fmla="*/ 1 h 1522"/>
                  <a:gd name="T30" fmla="*/ 0 w 467"/>
                  <a:gd name="T31" fmla="*/ 1 h 1522"/>
                  <a:gd name="T32" fmla="*/ 0 w 467"/>
                  <a:gd name="T33" fmla="*/ 1 h 1522"/>
                  <a:gd name="T34" fmla="*/ 0 w 467"/>
                  <a:gd name="T35" fmla="*/ 1 h 1522"/>
                  <a:gd name="T36" fmla="*/ 0 w 467"/>
                  <a:gd name="T37" fmla="*/ 1 h 1522"/>
                  <a:gd name="T38" fmla="*/ 0 w 467"/>
                  <a:gd name="T39" fmla="*/ 1 h 1522"/>
                  <a:gd name="T40" fmla="*/ 0 w 467"/>
                  <a:gd name="T41" fmla="*/ 1 h 1522"/>
                  <a:gd name="T42" fmla="*/ 0 w 467"/>
                  <a:gd name="T43" fmla="*/ 1 h 1522"/>
                  <a:gd name="T44" fmla="*/ 0 w 467"/>
                  <a:gd name="T45" fmla="*/ 1 h 1522"/>
                  <a:gd name="T46" fmla="*/ 0 w 467"/>
                  <a:gd name="T47" fmla="*/ 1 h 1522"/>
                  <a:gd name="T48" fmla="*/ 0 w 467"/>
                  <a:gd name="T49" fmla="*/ 1 h 1522"/>
                  <a:gd name="T50" fmla="*/ 0 w 467"/>
                  <a:gd name="T51" fmla="*/ 1 h 1522"/>
                  <a:gd name="T52" fmla="*/ 0 w 467"/>
                  <a:gd name="T53" fmla="*/ 1 h 1522"/>
                  <a:gd name="T54" fmla="*/ 0 w 467"/>
                  <a:gd name="T55" fmla="*/ 1 h 1522"/>
                  <a:gd name="T56" fmla="*/ 0 w 467"/>
                  <a:gd name="T57" fmla="*/ 1 h 1522"/>
                  <a:gd name="T58" fmla="*/ 0 w 467"/>
                  <a:gd name="T59" fmla="*/ 1 h 1522"/>
                  <a:gd name="T60" fmla="*/ 0 w 467"/>
                  <a:gd name="T61" fmla="*/ 1 h 1522"/>
                  <a:gd name="T62" fmla="*/ 0 w 467"/>
                  <a:gd name="T63" fmla="*/ 1 h 1522"/>
                  <a:gd name="T64" fmla="*/ 0 w 467"/>
                  <a:gd name="T65" fmla="*/ 1 h 1522"/>
                  <a:gd name="T66" fmla="*/ 0 w 467"/>
                  <a:gd name="T67" fmla="*/ 1 h 1522"/>
                  <a:gd name="T68" fmla="*/ 0 w 467"/>
                  <a:gd name="T69" fmla="*/ 1 h 1522"/>
                  <a:gd name="T70" fmla="*/ 0 w 467"/>
                  <a:gd name="T71" fmla="*/ 1 h 15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7"/>
                  <a:gd name="T109" fmla="*/ 0 h 1522"/>
                  <a:gd name="T110" fmla="*/ 467 w 467"/>
                  <a:gd name="T111" fmla="*/ 1522 h 15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7" h="1522">
                    <a:moveTo>
                      <a:pt x="412" y="207"/>
                    </a:moveTo>
                    <a:lnTo>
                      <a:pt x="399" y="260"/>
                    </a:lnTo>
                    <a:lnTo>
                      <a:pt x="384" y="312"/>
                    </a:lnTo>
                    <a:lnTo>
                      <a:pt x="369" y="365"/>
                    </a:lnTo>
                    <a:lnTo>
                      <a:pt x="354" y="418"/>
                    </a:lnTo>
                    <a:lnTo>
                      <a:pt x="339" y="471"/>
                    </a:lnTo>
                    <a:lnTo>
                      <a:pt x="324" y="523"/>
                    </a:lnTo>
                    <a:lnTo>
                      <a:pt x="309" y="576"/>
                    </a:lnTo>
                    <a:lnTo>
                      <a:pt x="294" y="629"/>
                    </a:lnTo>
                    <a:lnTo>
                      <a:pt x="272" y="708"/>
                    </a:lnTo>
                    <a:lnTo>
                      <a:pt x="250" y="787"/>
                    </a:lnTo>
                    <a:lnTo>
                      <a:pt x="228" y="866"/>
                    </a:lnTo>
                    <a:lnTo>
                      <a:pt x="207" y="946"/>
                    </a:lnTo>
                    <a:lnTo>
                      <a:pt x="187" y="1024"/>
                    </a:lnTo>
                    <a:lnTo>
                      <a:pt x="166" y="1104"/>
                    </a:lnTo>
                    <a:lnTo>
                      <a:pt x="146" y="1183"/>
                    </a:lnTo>
                    <a:lnTo>
                      <a:pt x="127" y="1263"/>
                    </a:lnTo>
                    <a:lnTo>
                      <a:pt x="117" y="1296"/>
                    </a:lnTo>
                    <a:lnTo>
                      <a:pt x="108" y="1328"/>
                    </a:lnTo>
                    <a:lnTo>
                      <a:pt x="96" y="1362"/>
                    </a:lnTo>
                    <a:lnTo>
                      <a:pt x="83" y="1393"/>
                    </a:lnTo>
                    <a:lnTo>
                      <a:pt x="67" y="1424"/>
                    </a:lnTo>
                    <a:lnTo>
                      <a:pt x="48" y="1453"/>
                    </a:lnTo>
                    <a:lnTo>
                      <a:pt x="28" y="1480"/>
                    </a:lnTo>
                    <a:lnTo>
                      <a:pt x="5" y="1504"/>
                    </a:lnTo>
                    <a:lnTo>
                      <a:pt x="1" y="1510"/>
                    </a:lnTo>
                    <a:lnTo>
                      <a:pt x="0" y="1517"/>
                    </a:lnTo>
                    <a:lnTo>
                      <a:pt x="2" y="1522"/>
                    </a:lnTo>
                    <a:lnTo>
                      <a:pt x="9" y="1521"/>
                    </a:lnTo>
                    <a:lnTo>
                      <a:pt x="50" y="1489"/>
                    </a:lnTo>
                    <a:lnTo>
                      <a:pt x="82" y="1454"/>
                    </a:lnTo>
                    <a:lnTo>
                      <a:pt x="109" y="1412"/>
                    </a:lnTo>
                    <a:lnTo>
                      <a:pt x="131" y="1369"/>
                    </a:lnTo>
                    <a:lnTo>
                      <a:pt x="149" y="1322"/>
                    </a:lnTo>
                    <a:lnTo>
                      <a:pt x="164" y="1274"/>
                    </a:lnTo>
                    <a:lnTo>
                      <a:pt x="176" y="1226"/>
                    </a:lnTo>
                    <a:lnTo>
                      <a:pt x="188" y="1178"/>
                    </a:lnTo>
                    <a:lnTo>
                      <a:pt x="197" y="1143"/>
                    </a:lnTo>
                    <a:lnTo>
                      <a:pt x="205" y="1108"/>
                    </a:lnTo>
                    <a:lnTo>
                      <a:pt x="214" y="1072"/>
                    </a:lnTo>
                    <a:lnTo>
                      <a:pt x="223" y="1037"/>
                    </a:lnTo>
                    <a:lnTo>
                      <a:pt x="232" y="1002"/>
                    </a:lnTo>
                    <a:lnTo>
                      <a:pt x="241" y="966"/>
                    </a:lnTo>
                    <a:lnTo>
                      <a:pt x="249" y="932"/>
                    </a:lnTo>
                    <a:lnTo>
                      <a:pt x="258" y="896"/>
                    </a:lnTo>
                    <a:lnTo>
                      <a:pt x="270" y="845"/>
                    </a:lnTo>
                    <a:lnTo>
                      <a:pt x="282" y="795"/>
                    </a:lnTo>
                    <a:lnTo>
                      <a:pt x="294" y="744"/>
                    </a:lnTo>
                    <a:lnTo>
                      <a:pt x="306" y="693"/>
                    </a:lnTo>
                    <a:lnTo>
                      <a:pt x="318" y="643"/>
                    </a:lnTo>
                    <a:lnTo>
                      <a:pt x="329" y="592"/>
                    </a:lnTo>
                    <a:lnTo>
                      <a:pt x="342" y="541"/>
                    </a:lnTo>
                    <a:lnTo>
                      <a:pt x="354" y="491"/>
                    </a:lnTo>
                    <a:lnTo>
                      <a:pt x="365" y="440"/>
                    </a:lnTo>
                    <a:lnTo>
                      <a:pt x="377" y="389"/>
                    </a:lnTo>
                    <a:lnTo>
                      <a:pt x="389" y="338"/>
                    </a:lnTo>
                    <a:lnTo>
                      <a:pt x="401" y="288"/>
                    </a:lnTo>
                    <a:lnTo>
                      <a:pt x="412" y="237"/>
                    </a:lnTo>
                    <a:lnTo>
                      <a:pt x="424" y="186"/>
                    </a:lnTo>
                    <a:lnTo>
                      <a:pt x="437" y="136"/>
                    </a:lnTo>
                    <a:lnTo>
                      <a:pt x="448" y="85"/>
                    </a:lnTo>
                    <a:lnTo>
                      <a:pt x="454" y="60"/>
                    </a:lnTo>
                    <a:lnTo>
                      <a:pt x="460" y="32"/>
                    </a:lnTo>
                    <a:lnTo>
                      <a:pt x="464" y="9"/>
                    </a:lnTo>
                    <a:lnTo>
                      <a:pt x="467" y="0"/>
                    </a:lnTo>
                    <a:lnTo>
                      <a:pt x="464" y="7"/>
                    </a:lnTo>
                    <a:lnTo>
                      <a:pt x="460" y="25"/>
                    </a:lnTo>
                    <a:lnTo>
                      <a:pt x="453" y="53"/>
                    </a:lnTo>
                    <a:lnTo>
                      <a:pt x="445" y="85"/>
                    </a:lnTo>
                    <a:lnTo>
                      <a:pt x="435" y="120"/>
                    </a:lnTo>
                    <a:lnTo>
                      <a:pt x="426" y="154"/>
                    </a:lnTo>
                    <a:lnTo>
                      <a:pt x="418" y="184"/>
                    </a:lnTo>
                    <a:lnTo>
                      <a:pt x="4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66" name="Freeform 42"/>
              <p:cNvSpPr>
                <a:spLocks/>
              </p:cNvSpPr>
              <p:nvPr/>
            </p:nvSpPr>
            <p:spPr bwMode="auto">
              <a:xfrm rot="-2279333">
                <a:off x="813" y="2764"/>
                <a:ext cx="190" cy="718"/>
              </a:xfrm>
              <a:custGeom>
                <a:avLst/>
                <a:gdLst>
                  <a:gd name="T0" fmla="*/ 1 w 380"/>
                  <a:gd name="T1" fmla="*/ 1 h 1435"/>
                  <a:gd name="T2" fmla="*/ 1 w 380"/>
                  <a:gd name="T3" fmla="*/ 1 h 1435"/>
                  <a:gd name="T4" fmla="*/ 1 w 380"/>
                  <a:gd name="T5" fmla="*/ 1 h 1435"/>
                  <a:gd name="T6" fmla="*/ 1 w 380"/>
                  <a:gd name="T7" fmla="*/ 1 h 1435"/>
                  <a:gd name="T8" fmla="*/ 1 w 380"/>
                  <a:gd name="T9" fmla="*/ 1 h 1435"/>
                  <a:gd name="T10" fmla="*/ 1 w 380"/>
                  <a:gd name="T11" fmla="*/ 1 h 1435"/>
                  <a:gd name="T12" fmla="*/ 1 w 380"/>
                  <a:gd name="T13" fmla="*/ 1 h 1435"/>
                  <a:gd name="T14" fmla="*/ 1 w 380"/>
                  <a:gd name="T15" fmla="*/ 1 h 1435"/>
                  <a:gd name="T16" fmla="*/ 1 w 380"/>
                  <a:gd name="T17" fmla="*/ 1 h 1435"/>
                  <a:gd name="T18" fmla="*/ 1 w 380"/>
                  <a:gd name="T19" fmla="*/ 1 h 1435"/>
                  <a:gd name="T20" fmla="*/ 1 w 380"/>
                  <a:gd name="T21" fmla="*/ 1 h 1435"/>
                  <a:gd name="T22" fmla="*/ 1 w 380"/>
                  <a:gd name="T23" fmla="*/ 1 h 1435"/>
                  <a:gd name="T24" fmla="*/ 1 w 380"/>
                  <a:gd name="T25" fmla="*/ 1 h 1435"/>
                  <a:gd name="T26" fmla="*/ 1 w 380"/>
                  <a:gd name="T27" fmla="*/ 1 h 1435"/>
                  <a:gd name="T28" fmla="*/ 1 w 380"/>
                  <a:gd name="T29" fmla="*/ 1 h 1435"/>
                  <a:gd name="T30" fmla="*/ 1 w 380"/>
                  <a:gd name="T31" fmla="*/ 1 h 1435"/>
                  <a:gd name="T32" fmla="*/ 0 w 380"/>
                  <a:gd name="T33" fmla="*/ 1 h 1435"/>
                  <a:gd name="T34" fmla="*/ 0 w 380"/>
                  <a:gd name="T35" fmla="*/ 1 h 1435"/>
                  <a:gd name="T36" fmla="*/ 1 w 380"/>
                  <a:gd name="T37" fmla="*/ 1 h 1435"/>
                  <a:gd name="T38" fmla="*/ 1 w 380"/>
                  <a:gd name="T39" fmla="*/ 1 h 1435"/>
                  <a:gd name="T40" fmla="*/ 1 w 380"/>
                  <a:gd name="T41" fmla="*/ 1 h 1435"/>
                  <a:gd name="T42" fmla="*/ 1 w 380"/>
                  <a:gd name="T43" fmla="*/ 1 h 1435"/>
                  <a:gd name="T44" fmla="*/ 1 w 380"/>
                  <a:gd name="T45" fmla="*/ 1 h 1435"/>
                  <a:gd name="T46" fmla="*/ 1 w 380"/>
                  <a:gd name="T47" fmla="*/ 1 h 1435"/>
                  <a:gd name="T48" fmla="*/ 1 w 380"/>
                  <a:gd name="T49" fmla="*/ 1 h 1435"/>
                  <a:gd name="T50" fmla="*/ 1 w 380"/>
                  <a:gd name="T51" fmla="*/ 1 h 1435"/>
                  <a:gd name="T52" fmla="*/ 1 w 380"/>
                  <a:gd name="T53" fmla="*/ 1 h 1435"/>
                  <a:gd name="T54" fmla="*/ 1 w 380"/>
                  <a:gd name="T55" fmla="*/ 1 h 1435"/>
                  <a:gd name="T56" fmla="*/ 1 w 380"/>
                  <a:gd name="T57" fmla="*/ 1 h 1435"/>
                  <a:gd name="T58" fmla="*/ 1 w 380"/>
                  <a:gd name="T59" fmla="*/ 1 h 1435"/>
                  <a:gd name="T60" fmla="*/ 1 w 380"/>
                  <a:gd name="T61" fmla="*/ 1 h 1435"/>
                  <a:gd name="T62" fmla="*/ 1 w 380"/>
                  <a:gd name="T63" fmla="*/ 1 h 1435"/>
                  <a:gd name="T64" fmla="*/ 1 w 380"/>
                  <a:gd name="T65" fmla="*/ 1 h 1435"/>
                  <a:gd name="T66" fmla="*/ 1 w 380"/>
                  <a:gd name="T67" fmla="*/ 1 h 1435"/>
                  <a:gd name="T68" fmla="*/ 1 w 380"/>
                  <a:gd name="T69" fmla="*/ 1 h 1435"/>
                  <a:gd name="T70" fmla="*/ 1 w 380"/>
                  <a:gd name="T71" fmla="*/ 1 h 1435"/>
                  <a:gd name="T72" fmla="*/ 1 w 380"/>
                  <a:gd name="T73" fmla="*/ 1 h 1435"/>
                  <a:gd name="T74" fmla="*/ 1 w 380"/>
                  <a:gd name="T75" fmla="*/ 1 h 1435"/>
                  <a:gd name="T76" fmla="*/ 1 w 380"/>
                  <a:gd name="T77" fmla="*/ 1 h 1435"/>
                  <a:gd name="T78" fmla="*/ 1 w 380"/>
                  <a:gd name="T79" fmla="*/ 1 h 1435"/>
                  <a:gd name="T80" fmla="*/ 1 w 380"/>
                  <a:gd name="T81" fmla="*/ 1 h 1435"/>
                  <a:gd name="T82" fmla="*/ 1 w 380"/>
                  <a:gd name="T83" fmla="*/ 1 h 1435"/>
                  <a:gd name="T84" fmla="*/ 1 w 380"/>
                  <a:gd name="T85" fmla="*/ 1 h 1435"/>
                  <a:gd name="T86" fmla="*/ 1 w 380"/>
                  <a:gd name="T87" fmla="*/ 1 h 1435"/>
                  <a:gd name="T88" fmla="*/ 1 w 380"/>
                  <a:gd name="T89" fmla="*/ 0 h 1435"/>
                  <a:gd name="T90" fmla="*/ 1 w 380"/>
                  <a:gd name="T91" fmla="*/ 1 h 1435"/>
                  <a:gd name="T92" fmla="*/ 1 w 380"/>
                  <a:gd name="T93" fmla="*/ 1 h 1435"/>
                  <a:gd name="T94" fmla="*/ 1 w 380"/>
                  <a:gd name="T95" fmla="*/ 1 h 1435"/>
                  <a:gd name="T96" fmla="*/ 1 w 380"/>
                  <a:gd name="T97" fmla="*/ 1 h 1435"/>
                  <a:gd name="T98" fmla="*/ 1 w 380"/>
                  <a:gd name="T99" fmla="*/ 1 h 1435"/>
                  <a:gd name="T100" fmla="*/ 1 w 380"/>
                  <a:gd name="T101" fmla="*/ 1 h 1435"/>
                  <a:gd name="T102" fmla="*/ 1 w 380"/>
                  <a:gd name="T103" fmla="*/ 1 h 1435"/>
                  <a:gd name="T104" fmla="*/ 1 w 380"/>
                  <a:gd name="T105" fmla="*/ 1 h 14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0"/>
                  <a:gd name="T160" fmla="*/ 0 h 1435"/>
                  <a:gd name="T161" fmla="*/ 380 w 380"/>
                  <a:gd name="T162" fmla="*/ 1435 h 14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0" h="1435">
                    <a:moveTo>
                      <a:pt x="230" y="545"/>
                    </a:moveTo>
                    <a:lnTo>
                      <a:pt x="219" y="590"/>
                    </a:lnTo>
                    <a:lnTo>
                      <a:pt x="207" y="635"/>
                    </a:lnTo>
                    <a:lnTo>
                      <a:pt x="196" y="680"/>
                    </a:lnTo>
                    <a:lnTo>
                      <a:pt x="184" y="724"/>
                    </a:lnTo>
                    <a:lnTo>
                      <a:pt x="173" y="769"/>
                    </a:lnTo>
                    <a:lnTo>
                      <a:pt x="161" y="814"/>
                    </a:lnTo>
                    <a:lnTo>
                      <a:pt x="150" y="859"/>
                    </a:lnTo>
                    <a:lnTo>
                      <a:pt x="138" y="904"/>
                    </a:lnTo>
                    <a:lnTo>
                      <a:pt x="120" y="970"/>
                    </a:lnTo>
                    <a:lnTo>
                      <a:pt x="101" y="1036"/>
                    </a:lnTo>
                    <a:lnTo>
                      <a:pt x="83" y="1101"/>
                    </a:lnTo>
                    <a:lnTo>
                      <a:pt x="65" y="1166"/>
                    </a:lnTo>
                    <a:lnTo>
                      <a:pt x="47" y="1233"/>
                    </a:lnTo>
                    <a:lnTo>
                      <a:pt x="30" y="1298"/>
                    </a:lnTo>
                    <a:lnTo>
                      <a:pt x="14" y="1365"/>
                    </a:lnTo>
                    <a:lnTo>
                      <a:pt x="0" y="1432"/>
                    </a:lnTo>
                    <a:lnTo>
                      <a:pt x="0" y="1435"/>
                    </a:lnTo>
                    <a:lnTo>
                      <a:pt x="2" y="1435"/>
                    </a:lnTo>
                    <a:lnTo>
                      <a:pt x="6" y="1433"/>
                    </a:lnTo>
                    <a:lnTo>
                      <a:pt x="7" y="1431"/>
                    </a:lnTo>
                    <a:lnTo>
                      <a:pt x="24" y="1366"/>
                    </a:lnTo>
                    <a:lnTo>
                      <a:pt x="43" y="1303"/>
                    </a:lnTo>
                    <a:lnTo>
                      <a:pt x="60" y="1238"/>
                    </a:lnTo>
                    <a:lnTo>
                      <a:pt x="78" y="1174"/>
                    </a:lnTo>
                    <a:lnTo>
                      <a:pt x="96" y="1110"/>
                    </a:lnTo>
                    <a:lnTo>
                      <a:pt x="114" y="1046"/>
                    </a:lnTo>
                    <a:lnTo>
                      <a:pt x="130" y="983"/>
                    </a:lnTo>
                    <a:lnTo>
                      <a:pt x="148" y="918"/>
                    </a:lnTo>
                    <a:lnTo>
                      <a:pt x="159" y="873"/>
                    </a:lnTo>
                    <a:lnTo>
                      <a:pt x="171" y="827"/>
                    </a:lnTo>
                    <a:lnTo>
                      <a:pt x="181" y="782"/>
                    </a:lnTo>
                    <a:lnTo>
                      <a:pt x="191" y="736"/>
                    </a:lnTo>
                    <a:lnTo>
                      <a:pt x="203" y="690"/>
                    </a:lnTo>
                    <a:lnTo>
                      <a:pt x="213" y="645"/>
                    </a:lnTo>
                    <a:lnTo>
                      <a:pt x="224" y="599"/>
                    </a:lnTo>
                    <a:lnTo>
                      <a:pt x="235" y="554"/>
                    </a:lnTo>
                    <a:lnTo>
                      <a:pt x="255" y="477"/>
                    </a:lnTo>
                    <a:lnTo>
                      <a:pt x="278" y="389"/>
                    </a:lnTo>
                    <a:lnTo>
                      <a:pt x="301" y="297"/>
                    </a:lnTo>
                    <a:lnTo>
                      <a:pt x="325" y="207"/>
                    </a:lnTo>
                    <a:lnTo>
                      <a:pt x="347" y="127"/>
                    </a:lnTo>
                    <a:lnTo>
                      <a:pt x="364" y="61"/>
                    </a:lnTo>
                    <a:lnTo>
                      <a:pt x="376" y="16"/>
                    </a:lnTo>
                    <a:lnTo>
                      <a:pt x="380" y="0"/>
                    </a:lnTo>
                    <a:lnTo>
                      <a:pt x="376" y="16"/>
                    </a:lnTo>
                    <a:lnTo>
                      <a:pt x="364" y="60"/>
                    </a:lnTo>
                    <a:lnTo>
                      <a:pt x="346" y="124"/>
                    </a:lnTo>
                    <a:lnTo>
                      <a:pt x="324" y="204"/>
                    </a:lnTo>
                    <a:lnTo>
                      <a:pt x="300" y="292"/>
                    </a:lnTo>
                    <a:lnTo>
                      <a:pt x="274" y="382"/>
                    </a:lnTo>
                    <a:lnTo>
                      <a:pt x="251" y="469"/>
                    </a:lnTo>
                    <a:lnTo>
                      <a:pt x="230" y="5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67" name="Freeform 43"/>
              <p:cNvSpPr>
                <a:spLocks/>
              </p:cNvSpPr>
              <p:nvPr/>
            </p:nvSpPr>
            <p:spPr bwMode="auto">
              <a:xfrm rot="-2279333">
                <a:off x="1068" y="3464"/>
                <a:ext cx="13" cy="67"/>
              </a:xfrm>
              <a:custGeom>
                <a:avLst/>
                <a:gdLst>
                  <a:gd name="T0" fmla="*/ 0 w 27"/>
                  <a:gd name="T1" fmla="*/ 1 h 134"/>
                  <a:gd name="T2" fmla="*/ 0 w 27"/>
                  <a:gd name="T3" fmla="*/ 1 h 134"/>
                  <a:gd name="T4" fmla="*/ 0 w 27"/>
                  <a:gd name="T5" fmla="*/ 1 h 134"/>
                  <a:gd name="T6" fmla="*/ 0 w 27"/>
                  <a:gd name="T7" fmla="*/ 1 h 134"/>
                  <a:gd name="T8" fmla="*/ 0 w 27"/>
                  <a:gd name="T9" fmla="*/ 1 h 134"/>
                  <a:gd name="T10" fmla="*/ 0 w 27"/>
                  <a:gd name="T11" fmla="*/ 1 h 134"/>
                  <a:gd name="T12" fmla="*/ 0 w 27"/>
                  <a:gd name="T13" fmla="*/ 1 h 134"/>
                  <a:gd name="T14" fmla="*/ 0 w 27"/>
                  <a:gd name="T15" fmla="*/ 1 h 134"/>
                  <a:gd name="T16" fmla="*/ 0 w 27"/>
                  <a:gd name="T17" fmla="*/ 1 h 134"/>
                  <a:gd name="T18" fmla="*/ 0 w 27"/>
                  <a:gd name="T19" fmla="*/ 1 h 134"/>
                  <a:gd name="T20" fmla="*/ 0 w 27"/>
                  <a:gd name="T21" fmla="*/ 1 h 134"/>
                  <a:gd name="T22" fmla="*/ 0 w 27"/>
                  <a:gd name="T23" fmla="*/ 1 h 134"/>
                  <a:gd name="T24" fmla="*/ 0 w 27"/>
                  <a:gd name="T25" fmla="*/ 1 h 134"/>
                  <a:gd name="T26" fmla="*/ 0 w 27"/>
                  <a:gd name="T27" fmla="*/ 1 h 134"/>
                  <a:gd name="T28" fmla="*/ 0 w 27"/>
                  <a:gd name="T29" fmla="*/ 1 h 134"/>
                  <a:gd name="T30" fmla="*/ 0 w 27"/>
                  <a:gd name="T31" fmla="*/ 1 h 134"/>
                  <a:gd name="T32" fmla="*/ 0 w 27"/>
                  <a:gd name="T33" fmla="*/ 0 h 134"/>
                  <a:gd name="T34" fmla="*/ 0 w 27"/>
                  <a:gd name="T35" fmla="*/ 1 h 134"/>
                  <a:gd name="T36" fmla="*/ 0 w 27"/>
                  <a:gd name="T37" fmla="*/ 1 h 134"/>
                  <a:gd name="T38" fmla="*/ 0 w 27"/>
                  <a:gd name="T39" fmla="*/ 1 h 134"/>
                  <a:gd name="T40" fmla="*/ 0 w 27"/>
                  <a:gd name="T41" fmla="*/ 1 h 1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34"/>
                  <a:gd name="T65" fmla="*/ 27 w 27"/>
                  <a:gd name="T66" fmla="*/ 134 h 1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34">
                    <a:moveTo>
                      <a:pt x="3" y="78"/>
                    </a:moveTo>
                    <a:lnTo>
                      <a:pt x="0" y="93"/>
                    </a:lnTo>
                    <a:lnTo>
                      <a:pt x="0" y="108"/>
                    </a:lnTo>
                    <a:lnTo>
                      <a:pt x="5" y="122"/>
                    </a:lnTo>
                    <a:lnTo>
                      <a:pt x="13" y="134"/>
                    </a:lnTo>
                    <a:lnTo>
                      <a:pt x="14" y="134"/>
                    </a:lnTo>
                    <a:lnTo>
                      <a:pt x="15" y="133"/>
                    </a:lnTo>
                    <a:lnTo>
                      <a:pt x="16" y="131"/>
                    </a:lnTo>
                    <a:lnTo>
                      <a:pt x="16" y="129"/>
                    </a:lnTo>
                    <a:lnTo>
                      <a:pt x="9" y="115"/>
                    </a:lnTo>
                    <a:lnTo>
                      <a:pt x="6" y="101"/>
                    </a:lnTo>
                    <a:lnTo>
                      <a:pt x="6" y="87"/>
                    </a:lnTo>
                    <a:lnTo>
                      <a:pt x="8" y="71"/>
                    </a:lnTo>
                    <a:lnTo>
                      <a:pt x="14" y="49"/>
                    </a:lnTo>
                    <a:lnTo>
                      <a:pt x="20" y="26"/>
                    </a:lnTo>
                    <a:lnTo>
                      <a:pt x="24" y="8"/>
                    </a:lnTo>
                    <a:lnTo>
                      <a:pt x="27" y="0"/>
                    </a:lnTo>
                    <a:lnTo>
                      <a:pt x="24" y="8"/>
                    </a:lnTo>
                    <a:lnTo>
                      <a:pt x="17" y="28"/>
                    </a:lnTo>
                    <a:lnTo>
                      <a:pt x="10" y="54"/>
                    </a:lnTo>
                    <a:lnTo>
                      <a:pt x="3"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68" name="Freeform 44"/>
              <p:cNvSpPr>
                <a:spLocks/>
              </p:cNvSpPr>
              <p:nvPr/>
            </p:nvSpPr>
            <p:spPr bwMode="auto">
              <a:xfrm rot="-2279333">
                <a:off x="643" y="3592"/>
                <a:ext cx="498" cy="98"/>
              </a:xfrm>
              <a:custGeom>
                <a:avLst/>
                <a:gdLst>
                  <a:gd name="T0" fmla="*/ 1 w 995"/>
                  <a:gd name="T1" fmla="*/ 1 h 196"/>
                  <a:gd name="T2" fmla="*/ 1 w 995"/>
                  <a:gd name="T3" fmla="*/ 1 h 196"/>
                  <a:gd name="T4" fmla="*/ 1 w 995"/>
                  <a:gd name="T5" fmla="*/ 1 h 196"/>
                  <a:gd name="T6" fmla="*/ 1 w 995"/>
                  <a:gd name="T7" fmla="*/ 1 h 196"/>
                  <a:gd name="T8" fmla="*/ 1 w 995"/>
                  <a:gd name="T9" fmla="*/ 1 h 196"/>
                  <a:gd name="T10" fmla="*/ 1 w 995"/>
                  <a:gd name="T11" fmla="*/ 1 h 196"/>
                  <a:gd name="T12" fmla="*/ 1 w 995"/>
                  <a:gd name="T13" fmla="*/ 1 h 196"/>
                  <a:gd name="T14" fmla="*/ 1 w 995"/>
                  <a:gd name="T15" fmla="*/ 1 h 196"/>
                  <a:gd name="T16" fmla="*/ 1 w 995"/>
                  <a:gd name="T17" fmla="*/ 1 h 196"/>
                  <a:gd name="T18" fmla="*/ 1 w 995"/>
                  <a:gd name="T19" fmla="*/ 1 h 196"/>
                  <a:gd name="T20" fmla="*/ 1 w 995"/>
                  <a:gd name="T21" fmla="*/ 1 h 196"/>
                  <a:gd name="T22" fmla="*/ 1 w 995"/>
                  <a:gd name="T23" fmla="*/ 1 h 196"/>
                  <a:gd name="T24" fmla="*/ 1 w 995"/>
                  <a:gd name="T25" fmla="*/ 1 h 196"/>
                  <a:gd name="T26" fmla="*/ 1 w 995"/>
                  <a:gd name="T27" fmla="*/ 1 h 196"/>
                  <a:gd name="T28" fmla="*/ 1 w 995"/>
                  <a:gd name="T29" fmla="*/ 1 h 196"/>
                  <a:gd name="T30" fmla="*/ 1 w 995"/>
                  <a:gd name="T31" fmla="*/ 1 h 196"/>
                  <a:gd name="T32" fmla="*/ 1 w 995"/>
                  <a:gd name="T33" fmla="*/ 1 h 196"/>
                  <a:gd name="T34" fmla="*/ 1 w 995"/>
                  <a:gd name="T35" fmla="*/ 1 h 196"/>
                  <a:gd name="T36" fmla="*/ 1 w 995"/>
                  <a:gd name="T37" fmla="*/ 1 h 196"/>
                  <a:gd name="T38" fmla="*/ 1 w 995"/>
                  <a:gd name="T39" fmla="*/ 1 h 196"/>
                  <a:gd name="T40" fmla="*/ 1 w 995"/>
                  <a:gd name="T41" fmla="*/ 1 h 196"/>
                  <a:gd name="T42" fmla="*/ 1 w 995"/>
                  <a:gd name="T43" fmla="*/ 1 h 196"/>
                  <a:gd name="T44" fmla="*/ 1 w 995"/>
                  <a:gd name="T45" fmla="*/ 1 h 196"/>
                  <a:gd name="T46" fmla="*/ 1 w 995"/>
                  <a:gd name="T47" fmla="*/ 1 h 196"/>
                  <a:gd name="T48" fmla="*/ 1 w 995"/>
                  <a:gd name="T49" fmla="*/ 1 h 196"/>
                  <a:gd name="T50" fmla="*/ 1 w 995"/>
                  <a:gd name="T51" fmla="*/ 1 h 196"/>
                  <a:gd name="T52" fmla="*/ 1 w 995"/>
                  <a:gd name="T53" fmla="*/ 1 h 196"/>
                  <a:gd name="T54" fmla="*/ 1 w 995"/>
                  <a:gd name="T55" fmla="*/ 1 h 196"/>
                  <a:gd name="T56" fmla="*/ 1 w 995"/>
                  <a:gd name="T57" fmla="*/ 1 h 196"/>
                  <a:gd name="T58" fmla="*/ 1 w 995"/>
                  <a:gd name="T59" fmla="*/ 1 h 196"/>
                  <a:gd name="T60" fmla="*/ 1 w 995"/>
                  <a:gd name="T61" fmla="*/ 1 h 196"/>
                  <a:gd name="T62" fmla="*/ 1 w 995"/>
                  <a:gd name="T63" fmla="*/ 1 h 196"/>
                  <a:gd name="T64" fmla="*/ 1 w 995"/>
                  <a:gd name="T65" fmla="*/ 1 h 196"/>
                  <a:gd name="T66" fmla="*/ 1 w 995"/>
                  <a:gd name="T67" fmla="*/ 1 h 196"/>
                  <a:gd name="T68" fmla="*/ 1 w 995"/>
                  <a:gd name="T69" fmla="*/ 1 h 196"/>
                  <a:gd name="T70" fmla="*/ 1 w 995"/>
                  <a:gd name="T71" fmla="*/ 1 h 196"/>
                  <a:gd name="T72" fmla="*/ 1 w 995"/>
                  <a:gd name="T73" fmla="*/ 1 h 196"/>
                  <a:gd name="T74" fmla="*/ 1 w 995"/>
                  <a:gd name="T75" fmla="*/ 1 h 196"/>
                  <a:gd name="T76" fmla="*/ 1 w 995"/>
                  <a:gd name="T77" fmla="*/ 1 h 196"/>
                  <a:gd name="T78" fmla="*/ 1 w 995"/>
                  <a:gd name="T79" fmla="*/ 1 h 196"/>
                  <a:gd name="T80" fmla="*/ 1 w 995"/>
                  <a:gd name="T81" fmla="*/ 1 h 196"/>
                  <a:gd name="T82" fmla="*/ 1 w 995"/>
                  <a:gd name="T83" fmla="*/ 1 h 196"/>
                  <a:gd name="T84" fmla="*/ 1 w 995"/>
                  <a:gd name="T85" fmla="*/ 1 h 196"/>
                  <a:gd name="T86" fmla="*/ 1 w 995"/>
                  <a:gd name="T87" fmla="*/ 1 h 196"/>
                  <a:gd name="T88" fmla="*/ 1 w 995"/>
                  <a:gd name="T89" fmla="*/ 1 h 196"/>
                  <a:gd name="T90" fmla="*/ 1 w 995"/>
                  <a:gd name="T91" fmla="*/ 1 h 196"/>
                  <a:gd name="T92" fmla="*/ 1 w 995"/>
                  <a:gd name="T93" fmla="*/ 1 h 196"/>
                  <a:gd name="T94" fmla="*/ 1 w 995"/>
                  <a:gd name="T95" fmla="*/ 1 h 196"/>
                  <a:gd name="T96" fmla="*/ 1 w 995"/>
                  <a:gd name="T97" fmla="*/ 1 h 196"/>
                  <a:gd name="T98" fmla="*/ 1 w 995"/>
                  <a:gd name="T99" fmla="*/ 1 h 196"/>
                  <a:gd name="T100" fmla="*/ 0 w 995"/>
                  <a:gd name="T101" fmla="*/ 0 h 196"/>
                  <a:gd name="T102" fmla="*/ 0 w 995"/>
                  <a:gd name="T103" fmla="*/ 1 h 196"/>
                  <a:gd name="T104" fmla="*/ 0 w 995"/>
                  <a:gd name="T105" fmla="*/ 1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95"/>
                  <a:gd name="T160" fmla="*/ 0 h 196"/>
                  <a:gd name="T161" fmla="*/ 995 w 995"/>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95" h="196">
                    <a:moveTo>
                      <a:pt x="0" y="1"/>
                    </a:moveTo>
                    <a:lnTo>
                      <a:pt x="30" y="11"/>
                    </a:lnTo>
                    <a:lnTo>
                      <a:pt x="59" y="22"/>
                    </a:lnTo>
                    <a:lnTo>
                      <a:pt x="89" y="32"/>
                    </a:lnTo>
                    <a:lnTo>
                      <a:pt x="119" y="41"/>
                    </a:lnTo>
                    <a:lnTo>
                      <a:pt x="149" y="50"/>
                    </a:lnTo>
                    <a:lnTo>
                      <a:pt x="179" y="58"/>
                    </a:lnTo>
                    <a:lnTo>
                      <a:pt x="208" y="66"/>
                    </a:lnTo>
                    <a:lnTo>
                      <a:pt x="238" y="73"/>
                    </a:lnTo>
                    <a:lnTo>
                      <a:pt x="270" y="80"/>
                    </a:lnTo>
                    <a:lnTo>
                      <a:pt x="299" y="87"/>
                    </a:lnTo>
                    <a:lnTo>
                      <a:pt x="331" y="93"/>
                    </a:lnTo>
                    <a:lnTo>
                      <a:pt x="361" y="100"/>
                    </a:lnTo>
                    <a:lnTo>
                      <a:pt x="392" y="106"/>
                    </a:lnTo>
                    <a:lnTo>
                      <a:pt x="422" y="111"/>
                    </a:lnTo>
                    <a:lnTo>
                      <a:pt x="453" y="116"/>
                    </a:lnTo>
                    <a:lnTo>
                      <a:pt x="484" y="122"/>
                    </a:lnTo>
                    <a:lnTo>
                      <a:pt x="500" y="124"/>
                    </a:lnTo>
                    <a:lnTo>
                      <a:pt x="516" y="128"/>
                    </a:lnTo>
                    <a:lnTo>
                      <a:pt x="533" y="131"/>
                    </a:lnTo>
                    <a:lnTo>
                      <a:pt x="549" y="133"/>
                    </a:lnTo>
                    <a:lnTo>
                      <a:pt x="566" y="137"/>
                    </a:lnTo>
                    <a:lnTo>
                      <a:pt x="582" y="140"/>
                    </a:lnTo>
                    <a:lnTo>
                      <a:pt x="598" y="143"/>
                    </a:lnTo>
                    <a:lnTo>
                      <a:pt x="615" y="146"/>
                    </a:lnTo>
                    <a:lnTo>
                      <a:pt x="631" y="149"/>
                    </a:lnTo>
                    <a:lnTo>
                      <a:pt x="647" y="152"/>
                    </a:lnTo>
                    <a:lnTo>
                      <a:pt x="664" y="155"/>
                    </a:lnTo>
                    <a:lnTo>
                      <a:pt x="680" y="157"/>
                    </a:lnTo>
                    <a:lnTo>
                      <a:pt x="696" y="161"/>
                    </a:lnTo>
                    <a:lnTo>
                      <a:pt x="713" y="163"/>
                    </a:lnTo>
                    <a:lnTo>
                      <a:pt x="729" y="167"/>
                    </a:lnTo>
                    <a:lnTo>
                      <a:pt x="745" y="169"/>
                    </a:lnTo>
                    <a:lnTo>
                      <a:pt x="760" y="171"/>
                    </a:lnTo>
                    <a:lnTo>
                      <a:pt x="774" y="174"/>
                    </a:lnTo>
                    <a:lnTo>
                      <a:pt x="789" y="177"/>
                    </a:lnTo>
                    <a:lnTo>
                      <a:pt x="804" y="179"/>
                    </a:lnTo>
                    <a:lnTo>
                      <a:pt x="819" y="183"/>
                    </a:lnTo>
                    <a:lnTo>
                      <a:pt x="835" y="185"/>
                    </a:lnTo>
                    <a:lnTo>
                      <a:pt x="850" y="187"/>
                    </a:lnTo>
                    <a:lnTo>
                      <a:pt x="865" y="190"/>
                    </a:lnTo>
                    <a:lnTo>
                      <a:pt x="880" y="192"/>
                    </a:lnTo>
                    <a:lnTo>
                      <a:pt x="895" y="194"/>
                    </a:lnTo>
                    <a:lnTo>
                      <a:pt x="911" y="196"/>
                    </a:lnTo>
                    <a:lnTo>
                      <a:pt x="926" y="196"/>
                    </a:lnTo>
                    <a:lnTo>
                      <a:pt x="941" y="196"/>
                    </a:lnTo>
                    <a:lnTo>
                      <a:pt x="956" y="196"/>
                    </a:lnTo>
                    <a:lnTo>
                      <a:pt x="970" y="193"/>
                    </a:lnTo>
                    <a:lnTo>
                      <a:pt x="985" y="191"/>
                    </a:lnTo>
                    <a:lnTo>
                      <a:pt x="991" y="187"/>
                    </a:lnTo>
                    <a:lnTo>
                      <a:pt x="994" y="181"/>
                    </a:lnTo>
                    <a:lnTo>
                      <a:pt x="995" y="172"/>
                    </a:lnTo>
                    <a:lnTo>
                      <a:pt x="992" y="168"/>
                    </a:lnTo>
                    <a:lnTo>
                      <a:pt x="978" y="164"/>
                    </a:lnTo>
                    <a:lnTo>
                      <a:pt x="965" y="162"/>
                    </a:lnTo>
                    <a:lnTo>
                      <a:pt x="951" y="160"/>
                    </a:lnTo>
                    <a:lnTo>
                      <a:pt x="938" y="156"/>
                    </a:lnTo>
                    <a:lnTo>
                      <a:pt x="924" y="154"/>
                    </a:lnTo>
                    <a:lnTo>
                      <a:pt x="910" y="153"/>
                    </a:lnTo>
                    <a:lnTo>
                      <a:pt x="896" y="151"/>
                    </a:lnTo>
                    <a:lnTo>
                      <a:pt x="882" y="148"/>
                    </a:lnTo>
                    <a:lnTo>
                      <a:pt x="869" y="147"/>
                    </a:lnTo>
                    <a:lnTo>
                      <a:pt x="855" y="145"/>
                    </a:lnTo>
                    <a:lnTo>
                      <a:pt x="841" y="144"/>
                    </a:lnTo>
                    <a:lnTo>
                      <a:pt x="827" y="143"/>
                    </a:lnTo>
                    <a:lnTo>
                      <a:pt x="813" y="140"/>
                    </a:lnTo>
                    <a:lnTo>
                      <a:pt x="799" y="139"/>
                    </a:lnTo>
                    <a:lnTo>
                      <a:pt x="786" y="137"/>
                    </a:lnTo>
                    <a:lnTo>
                      <a:pt x="772" y="136"/>
                    </a:lnTo>
                    <a:lnTo>
                      <a:pt x="757" y="133"/>
                    </a:lnTo>
                    <a:lnTo>
                      <a:pt x="741" y="132"/>
                    </a:lnTo>
                    <a:lnTo>
                      <a:pt x="726" y="130"/>
                    </a:lnTo>
                    <a:lnTo>
                      <a:pt x="710" y="128"/>
                    </a:lnTo>
                    <a:lnTo>
                      <a:pt x="695" y="125"/>
                    </a:lnTo>
                    <a:lnTo>
                      <a:pt x="678" y="123"/>
                    </a:lnTo>
                    <a:lnTo>
                      <a:pt x="664" y="121"/>
                    </a:lnTo>
                    <a:lnTo>
                      <a:pt x="647" y="118"/>
                    </a:lnTo>
                    <a:lnTo>
                      <a:pt x="632" y="116"/>
                    </a:lnTo>
                    <a:lnTo>
                      <a:pt x="616" y="114"/>
                    </a:lnTo>
                    <a:lnTo>
                      <a:pt x="601" y="111"/>
                    </a:lnTo>
                    <a:lnTo>
                      <a:pt x="585" y="109"/>
                    </a:lnTo>
                    <a:lnTo>
                      <a:pt x="570" y="107"/>
                    </a:lnTo>
                    <a:lnTo>
                      <a:pt x="555" y="104"/>
                    </a:lnTo>
                    <a:lnTo>
                      <a:pt x="539" y="102"/>
                    </a:lnTo>
                    <a:lnTo>
                      <a:pt x="524" y="100"/>
                    </a:lnTo>
                    <a:lnTo>
                      <a:pt x="491" y="95"/>
                    </a:lnTo>
                    <a:lnTo>
                      <a:pt x="457" y="91"/>
                    </a:lnTo>
                    <a:lnTo>
                      <a:pt x="425" y="86"/>
                    </a:lnTo>
                    <a:lnTo>
                      <a:pt x="392" y="81"/>
                    </a:lnTo>
                    <a:lnTo>
                      <a:pt x="358" y="77"/>
                    </a:lnTo>
                    <a:lnTo>
                      <a:pt x="326" y="71"/>
                    </a:lnTo>
                    <a:lnTo>
                      <a:pt x="293" y="66"/>
                    </a:lnTo>
                    <a:lnTo>
                      <a:pt x="260" y="61"/>
                    </a:lnTo>
                    <a:lnTo>
                      <a:pt x="227" y="55"/>
                    </a:lnTo>
                    <a:lnTo>
                      <a:pt x="195" y="48"/>
                    </a:lnTo>
                    <a:lnTo>
                      <a:pt x="162" y="42"/>
                    </a:lnTo>
                    <a:lnTo>
                      <a:pt x="130" y="34"/>
                    </a:lnTo>
                    <a:lnTo>
                      <a:pt x="98" y="27"/>
                    </a:lnTo>
                    <a:lnTo>
                      <a:pt x="66" y="18"/>
                    </a:lnTo>
                    <a:lnTo>
                      <a:pt x="33" y="9"/>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69" name="Freeform 45"/>
              <p:cNvSpPr>
                <a:spLocks/>
              </p:cNvSpPr>
              <p:nvPr/>
            </p:nvSpPr>
            <p:spPr bwMode="auto">
              <a:xfrm rot="-2279333">
                <a:off x="431" y="2968"/>
                <a:ext cx="354" cy="38"/>
              </a:xfrm>
              <a:custGeom>
                <a:avLst/>
                <a:gdLst>
                  <a:gd name="T0" fmla="*/ 0 w 709"/>
                  <a:gd name="T1" fmla="*/ 1 h 75"/>
                  <a:gd name="T2" fmla="*/ 0 w 709"/>
                  <a:gd name="T3" fmla="*/ 1 h 75"/>
                  <a:gd name="T4" fmla="*/ 0 w 709"/>
                  <a:gd name="T5" fmla="*/ 1 h 75"/>
                  <a:gd name="T6" fmla="*/ 0 w 709"/>
                  <a:gd name="T7" fmla="*/ 1 h 75"/>
                  <a:gd name="T8" fmla="*/ 0 w 709"/>
                  <a:gd name="T9" fmla="*/ 1 h 75"/>
                  <a:gd name="T10" fmla="*/ 0 w 709"/>
                  <a:gd name="T11" fmla="*/ 1 h 75"/>
                  <a:gd name="T12" fmla="*/ 0 w 709"/>
                  <a:gd name="T13" fmla="*/ 1 h 75"/>
                  <a:gd name="T14" fmla="*/ 0 w 709"/>
                  <a:gd name="T15" fmla="*/ 1 h 75"/>
                  <a:gd name="T16" fmla="*/ 0 w 709"/>
                  <a:gd name="T17" fmla="*/ 1 h 75"/>
                  <a:gd name="T18" fmla="*/ 0 w 709"/>
                  <a:gd name="T19" fmla="*/ 1 h 75"/>
                  <a:gd name="T20" fmla="*/ 0 w 709"/>
                  <a:gd name="T21" fmla="*/ 1 h 75"/>
                  <a:gd name="T22" fmla="*/ 0 w 709"/>
                  <a:gd name="T23" fmla="*/ 1 h 75"/>
                  <a:gd name="T24" fmla="*/ 0 w 709"/>
                  <a:gd name="T25" fmla="*/ 1 h 75"/>
                  <a:gd name="T26" fmla="*/ 0 w 709"/>
                  <a:gd name="T27" fmla="*/ 1 h 75"/>
                  <a:gd name="T28" fmla="*/ 0 w 709"/>
                  <a:gd name="T29" fmla="*/ 1 h 75"/>
                  <a:gd name="T30" fmla="*/ 0 w 709"/>
                  <a:gd name="T31" fmla="*/ 1 h 75"/>
                  <a:gd name="T32" fmla="*/ 0 w 709"/>
                  <a:gd name="T33" fmla="*/ 1 h 75"/>
                  <a:gd name="T34" fmla="*/ 0 w 709"/>
                  <a:gd name="T35" fmla="*/ 1 h 75"/>
                  <a:gd name="T36" fmla="*/ 0 w 709"/>
                  <a:gd name="T37" fmla="*/ 1 h 75"/>
                  <a:gd name="T38" fmla="*/ 0 w 709"/>
                  <a:gd name="T39" fmla="*/ 1 h 75"/>
                  <a:gd name="T40" fmla="*/ 0 w 709"/>
                  <a:gd name="T41" fmla="*/ 1 h 75"/>
                  <a:gd name="T42" fmla="*/ 0 w 709"/>
                  <a:gd name="T43" fmla="*/ 1 h 75"/>
                  <a:gd name="T44" fmla="*/ 0 w 709"/>
                  <a:gd name="T45" fmla="*/ 1 h 75"/>
                  <a:gd name="T46" fmla="*/ 0 w 709"/>
                  <a:gd name="T47" fmla="*/ 1 h 75"/>
                  <a:gd name="T48" fmla="*/ 0 w 709"/>
                  <a:gd name="T49" fmla="*/ 1 h 75"/>
                  <a:gd name="T50" fmla="*/ 0 w 709"/>
                  <a:gd name="T51" fmla="*/ 1 h 75"/>
                  <a:gd name="T52" fmla="*/ 0 w 709"/>
                  <a:gd name="T53" fmla="*/ 1 h 75"/>
                  <a:gd name="T54" fmla="*/ 0 w 709"/>
                  <a:gd name="T55" fmla="*/ 1 h 75"/>
                  <a:gd name="T56" fmla="*/ 0 w 709"/>
                  <a:gd name="T57" fmla="*/ 1 h 75"/>
                  <a:gd name="T58" fmla="*/ 0 w 709"/>
                  <a:gd name="T59" fmla="*/ 1 h 75"/>
                  <a:gd name="T60" fmla="*/ 0 w 709"/>
                  <a:gd name="T61" fmla="*/ 1 h 75"/>
                  <a:gd name="T62" fmla="*/ 0 w 709"/>
                  <a:gd name="T63" fmla="*/ 1 h 75"/>
                  <a:gd name="T64" fmla="*/ 0 w 709"/>
                  <a:gd name="T65" fmla="*/ 1 h 75"/>
                  <a:gd name="T66" fmla="*/ 0 w 709"/>
                  <a:gd name="T67" fmla="*/ 1 h 75"/>
                  <a:gd name="T68" fmla="*/ 0 w 709"/>
                  <a:gd name="T69" fmla="*/ 1 h 75"/>
                  <a:gd name="T70" fmla="*/ 0 w 709"/>
                  <a:gd name="T71" fmla="*/ 1 h 75"/>
                  <a:gd name="T72" fmla="*/ 0 w 709"/>
                  <a:gd name="T73" fmla="*/ 1 h 75"/>
                  <a:gd name="T74" fmla="*/ 0 w 709"/>
                  <a:gd name="T75" fmla="*/ 1 h 75"/>
                  <a:gd name="T76" fmla="*/ 0 w 709"/>
                  <a:gd name="T77" fmla="*/ 1 h 75"/>
                  <a:gd name="T78" fmla="*/ 0 w 709"/>
                  <a:gd name="T79" fmla="*/ 1 h 75"/>
                  <a:gd name="T80" fmla="*/ 0 w 709"/>
                  <a:gd name="T81" fmla="*/ 1 h 75"/>
                  <a:gd name="T82" fmla="*/ 0 w 709"/>
                  <a:gd name="T83" fmla="*/ 1 h 75"/>
                  <a:gd name="T84" fmla="*/ 0 w 709"/>
                  <a:gd name="T85" fmla="*/ 0 h 75"/>
                  <a:gd name="T86" fmla="*/ 0 w 709"/>
                  <a:gd name="T87" fmla="*/ 0 h 75"/>
                  <a:gd name="T88" fmla="*/ 0 w 709"/>
                  <a:gd name="T89" fmla="*/ 0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9"/>
                  <a:gd name="T136" fmla="*/ 0 h 75"/>
                  <a:gd name="T137" fmla="*/ 709 w 709"/>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9" h="75">
                    <a:moveTo>
                      <a:pt x="0" y="0"/>
                    </a:moveTo>
                    <a:lnTo>
                      <a:pt x="22" y="3"/>
                    </a:lnTo>
                    <a:lnTo>
                      <a:pt x="44" y="6"/>
                    </a:lnTo>
                    <a:lnTo>
                      <a:pt x="65" y="8"/>
                    </a:lnTo>
                    <a:lnTo>
                      <a:pt x="87" y="11"/>
                    </a:lnTo>
                    <a:lnTo>
                      <a:pt x="109" y="14"/>
                    </a:lnTo>
                    <a:lnTo>
                      <a:pt x="130" y="17"/>
                    </a:lnTo>
                    <a:lnTo>
                      <a:pt x="152" y="19"/>
                    </a:lnTo>
                    <a:lnTo>
                      <a:pt x="174" y="21"/>
                    </a:lnTo>
                    <a:lnTo>
                      <a:pt x="195" y="25"/>
                    </a:lnTo>
                    <a:lnTo>
                      <a:pt x="217" y="27"/>
                    </a:lnTo>
                    <a:lnTo>
                      <a:pt x="239" y="29"/>
                    </a:lnTo>
                    <a:lnTo>
                      <a:pt x="261" y="33"/>
                    </a:lnTo>
                    <a:lnTo>
                      <a:pt x="282" y="35"/>
                    </a:lnTo>
                    <a:lnTo>
                      <a:pt x="303" y="37"/>
                    </a:lnTo>
                    <a:lnTo>
                      <a:pt x="325" y="41"/>
                    </a:lnTo>
                    <a:lnTo>
                      <a:pt x="347" y="43"/>
                    </a:lnTo>
                    <a:lnTo>
                      <a:pt x="361" y="44"/>
                    </a:lnTo>
                    <a:lnTo>
                      <a:pt x="375" y="46"/>
                    </a:lnTo>
                    <a:lnTo>
                      <a:pt x="388" y="48"/>
                    </a:lnTo>
                    <a:lnTo>
                      <a:pt x="403" y="50"/>
                    </a:lnTo>
                    <a:lnTo>
                      <a:pt x="417" y="51"/>
                    </a:lnTo>
                    <a:lnTo>
                      <a:pt x="431" y="52"/>
                    </a:lnTo>
                    <a:lnTo>
                      <a:pt x="445" y="55"/>
                    </a:lnTo>
                    <a:lnTo>
                      <a:pt x="459" y="56"/>
                    </a:lnTo>
                    <a:lnTo>
                      <a:pt x="473" y="57"/>
                    </a:lnTo>
                    <a:lnTo>
                      <a:pt x="486" y="58"/>
                    </a:lnTo>
                    <a:lnTo>
                      <a:pt x="500" y="60"/>
                    </a:lnTo>
                    <a:lnTo>
                      <a:pt x="514" y="61"/>
                    </a:lnTo>
                    <a:lnTo>
                      <a:pt x="529" y="63"/>
                    </a:lnTo>
                    <a:lnTo>
                      <a:pt x="543" y="64"/>
                    </a:lnTo>
                    <a:lnTo>
                      <a:pt x="557" y="66"/>
                    </a:lnTo>
                    <a:lnTo>
                      <a:pt x="570" y="67"/>
                    </a:lnTo>
                    <a:lnTo>
                      <a:pt x="585" y="70"/>
                    </a:lnTo>
                    <a:lnTo>
                      <a:pt x="600" y="71"/>
                    </a:lnTo>
                    <a:lnTo>
                      <a:pt x="617" y="73"/>
                    </a:lnTo>
                    <a:lnTo>
                      <a:pt x="631" y="74"/>
                    </a:lnTo>
                    <a:lnTo>
                      <a:pt x="648" y="75"/>
                    </a:lnTo>
                    <a:lnTo>
                      <a:pt x="663" y="75"/>
                    </a:lnTo>
                    <a:lnTo>
                      <a:pt x="679" y="75"/>
                    </a:lnTo>
                    <a:lnTo>
                      <a:pt x="695" y="74"/>
                    </a:lnTo>
                    <a:lnTo>
                      <a:pt x="699" y="72"/>
                    </a:lnTo>
                    <a:lnTo>
                      <a:pt x="705" y="68"/>
                    </a:lnTo>
                    <a:lnTo>
                      <a:pt x="709" y="63"/>
                    </a:lnTo>
                    <a:lnTo>
                      <a:pt x="706" y="59"/>
                    </a:lnTo>
                    <a:lnTo>
                      <a:pt x="694" y="55"/>
                    </a:lnTo>
                    <a:lnTo>
                      <a:pt x="681" y="51"/>
                    </a:lnTo>
                    <a:lnTo>
                      <a:pt x="668" y="49"/>
                    </a:lnTo>
                    <a:lnTo>
                      <a:pt x="656" y="46"/>
                    </a:lnTo>
                    <a:lnTo>
                      <a:pt x="643" y="45"/>
                    </a:lnTo>
                    <a:lnTo>
                      <a:pt x="629" y="44"/>
                    </a:lnTo>
                    <a:lnTo>
                      <a:pt x="617" y="43"/>
                    </a:lnTo>
                    <a:lnTo>
                      <a:pt x="604" y="42"/>
                    </a:lnTo>
                    <a:lnTo>
                      <a:pt x="590" y="41"/>
                    </a:lnTo>
                    <a:lnTo>
                      <a:pt x="576" y="40"/>
                    </a:lnTo>
                    <a:lnTo>
                      <a:pt x="561" y="38"/>
                    </a:lnTo>
                    <a:lnTo>
                      <a:pt x="547" y="37"/>
                    </a:lnTo>
                    <a:lnTo>
                      <a:pt x="534" y="36"/>
                    </a:lnTo>
                    <a:lnTo>
                      <a:pt x="520" y="35"/>
                    </a:lnTo>
                    <a:lnTo>
                      <a:pt x="505" y="34"/>
                    </a:lnTo>
                    <a:lnTo>
                      <a:pt x="491" y="33"/>
                    </a:lnTo>
                    <a:lnTo>
                      <a:pt x="477" y="32"/>
                    </a:lnTo>
                    <a:lnTo>
                      <a:pt x="462" y="30"/>
                    </a:lnTo>
                    <a:lnTo>
                      <a:pt x="448" y="30"/>
                    </a:lnTo>
                    <a:lnTo>
                      <a:pt x="435" y="29"/>
                    </a:lnTo>
                    <a:lnTo>
                      <a:pt x="421" y="28"/>
                    </a:lnTo>
                    <a:lnTo>
                      <a:pt x="406" y="27"/>
                    </a:lnTo>
                    <a:lnTo>
                      <a:pt x="392" y="27"/>
                    </a:lnTo>
                    <a:lnTo>
                      <a:pt x="378" y="26"/>
                    </a:lnTo>
                    <a:lnTo>
                      <a:pt x="355" y="25"/>
                    </a:lnTo>
                    <a:lnTo>
                      <a:pt x="331" y="22"/>
                    </a:lnTo>
                    <a:lnTo>
                      <a:pt x="308" y="21"/>
                    </a:lnTo>
                    <a:lnTo>
                      <a:pt x="284" y="20"/>
                    </a:lnTo>
                    <a:lnTo>
                      <a:pt x="261" y="19"/>
                    </a:lnTo>
                    <a:lnTo>
                      <a:pt x="236" y="18"/>
                    </a:lnTo>
                    <a:lnTo>
                      <a:pt x="213" y="15"/>
                    </a:lnTo>
                    <a:lnTo>
                      <a:pt x="189" y="14"/>
                    </a:lnTo>
                    <a:lnTo>
                      <a:pt x="165" y="13"/>
                    </a:lnTo>
                    <a:lnTo>
                      <a:pt x="142" y="12"/>
                    </a:lnTo>
                    <a:lnTo>
                      <a:pt x="118" y="10"/>
                    </a:lnTo>
                    <a:lnTo>
                      <a:pt x="95" y="8"/>
                    </a:lnTo>
                    <a:lnTo>
                      <a:pt x="71" y="6"/>
                    </a:lnTo>
                    <a:lnTo>
                      <a:pt x="47" y="5"/>
                    </a:lnTo>
                    <a:lnTo>
                      <a:pt x="2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70" name="Freeform 46"/>
              <p:cNvSpPr>
                <a:spLocks/>
              </p:cNvSpPr>
              <p:nvPr/>
            </p:nvSpPr>
            <p:spPr bwMode="auto">
              <a:xfrm rot="-2279333">
                <a:off x="765" y="2877"/>
                <a:ext cx="150" cy="517"/>
              </a:xfrm>
              <a:custGeom>
                <a:avLst/>
                <a:gdLst>
                  <a:gd name="T0" fmla="*/ 0 w 301"/>
                  <a:gd name="T1" fmla="*/ 0 h 1035"/>
                  <a:gd name="T2" fmla="*/ 0 w 301"/>
                  <a:gd name="T3" fmla="*/ 0 h 1035"/>
                  <a:gd name="T4" fmla="*/ 0 w 301"/>
                  <a:gd name="T5" fmla="*/ 0 h 1035"/>
                  <a:gd name="T6" fmla="*/ 0 w 301"/>
                  <a:gd name="T7" fmla="*/ 0 h 1035"/>
                  <a:gd name="T8" fmla="*/ 0 w 301"/>
                  <a:gd name="T9" fmla="*/ 0 h 1035"/>
                  <a:gd name="T10" fmla="*/ 0 w 301"/>
                  <a:gd name="T11" fmla="*/ 0 h 1035"/>
                  <a:gd name="T12" fmla="*/ 0 w 301"/>
                  <a:gd name="T13" fmla="*/ 0 h 1035"/>
                  <a:gd name="T14" fmla="*/ 0 w 301"/>
                  <a:gd name="T15" fmla="*/ 0 h 1035"/>
                  <a:gd name="T16" fmla="*/ 0 w 301"/>
                  <a:gd name="T17" fmla="*/ 0 h 1035"/>
                  <a:gd name="T18" fmla="*/ 0 w 301"/>
                  <a:gd name="T19" fmla="*/ 0 h 1035"/>
                  <a:gd name="T20" fmla="*/ 0 w 301"/>
                  <a:gd name="T21" fmla="*/ 0 h 1035"/>
                  <a:gd name="T22" fmla="*/ 0 w 301"/>
                  <a:gd name="T23" fmla="*/ 0 h 1035"/>
                  <a:gd name="T24" fmla="*/ 0 w 301"/>
                  <a:gd name="T25" fmla="*/ 0 h 1035"/>
                  <a:gd name="T26" fmla="*/ 0 w 301"/>
                  <a:gd name="T27" fmla="*/ 0 h 1035"/>
                  <a:gd name="T28" fmla="*/ 0 w 301"/>
                  <a:gd name="T29" fmla="*/ 0 h 1035"/>
                  <a:gd name="T30" fmla="*/ 0 w 301"/>
                  <a:gd name="T31" fmla="*/ 0 h 1035"/>
                  <a:gd name="T32" fmla="*/ 0 w 301"/>
                  <a:gd name="T33" fmla="*/ 0 h 1035"/>
                  <a:gd name="T34" fmla="*/ 0 w 301"/>
                  <a:gd name="T35" fmla="*/ 0 h 1035"/>
                  <a:gd name="T36" fmla="*/ 0 w 301"/>
                  <a:gd name="T37" fmla="*/ 0 h 1035"/>
                  <a:gd name="T38" fmla="*/ 0 w 301"/>
                  <a:gd name="T39" fmla="*/ 0 h 1035"/>
                  <a:gd name="T40" fmla="*/ 0 w 301"/>
                  <a:gd name="T41" fmla="*/ 0 h 1035"/>
                  <a:gd name="T42" fmla="*/ 0 w 301"/>
                  <a:gd name="T43" fmla="*/ 0 h 1035"/>
                  <a:gd name="T44" fmla="*/ 0 w 301"/>
                  <a:gd name="T45" fmla="*/ 0 h 1035"/>
                  <a:gd name="T46" fmla="*/ 0 w 301"/>
                  <a:gd name="T47" fmla="*/ 0 h 1035"/>
                  <a:gd name="T48" fmla="*/ 0 w 301"/>
                  <a:gd name="T49" fmla="*/ 0 h 1035"/>
                  <a:gd name="T50" fmla="*/ 0 w 301"/>
                  <a:gd name="T51" fmla="*/ 0 h 1035"/>
                  <a:gd name="T52" fmla="*/ 0 w 301"/>
                  <a:gd name="T53" fmla="*/ 0 h 1035"/>
                  <a:gd name="T54" fmla="*/ 0 w 301"/>
                  <a:gd name="T55" fmla="*/ 0 h 1035"/>
                  <a:gd name="T56" fmla="*/ 0 w 301"/>
                  <a:gd name="T57" fmla="*/ 0 h 1035"/>
                  <a:gd name="T58" fmla="*/ 0 w 301"/>
                  <a:gd name="T59" fmla="*/ 0 h 1035"/>
                  <a:gd name="T60" fmla="*/ 0 w 301"/>
                  <a:gd name="T61" fmla="*/ 0 h 1035"/>
                  <a:gd name="T62" fmla="*/ 0 w 301"/>
                  <a:gd name="T63" fmla="*/ 0 h 1035"/>
                  <a:gd name="T64" fmla="*/ 0 w 301"/>
                  <a:gd name="T65" fmla="*/ 0 h 10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1"/>
                  <a:gd name="T100" fmla="*/ 0 h 1035"/>
                  <a:gd name="T101" fmla="*/ 301 w 301"/>
                  <a:gd name="T102" fmla="*/ 1035 h 10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1" h="1035">
                    <a:moveTo>
                      <a:pt x="300" y="1"/>
                    </a:moveTo>
                    <a:lnTo>
                      <a:pt x="279" y="63"/>
                    </a:lnTo>
                    <a:lnTo>
                      <a:pt x="259" y="124"/>
                    </a:lnTo>
                    <a:lnTo>
                      <a:pt x="240" y="187"/>
                    </a:lnTo>
                    <a:lnTo>
                      <a:pt x="221" y="249"/>
                    </a:lnTo>
                    <a:lnTo>
                      <a:pt x="204" y="312"/>
                    </a:lnTo>
                    <a:lnTo>
                      <a:pt x="186" y="374"/>
                    </a:lnTo>
                    <a:lnTo>
                      <a:pt x="168" y="437"/>
                    </a:lnTo>
                    <a:lnTo>
                      <a:pt x="150" y="500"/>
                    </a:lnTo>
                    <a:lnTo>
                      <a:pt x="141" y="533"/>
                    </a:lnTo>
                    <a:lnTo>
                      <a:pt x="130" y="567"/>
                    </a:lnTo>
                    <a:lnTo>
                      <a:pt x="120" y="600"/>
                    </a:lnTo>
                    <a:lnTo>
                      <a:pt x="110" y="634"/>
                    </a:lnTo>
                    <a:lnTo>
                      <a:pt x="99" y="667"/>
                    </a:lnTo>
                    <a:lnTo>
                      <a:pt x="89" y="700"/>
                    </a:lnTo>
                    <a:lnTo>
                      <a:pt x="78" y="734"/>
                    </a:lnTo>
                    <a:lnTo>
                      <a:pt x="69" y="767"/>
                    </a:lnTo>
                    <a:lnTo>
                      <a:pt x="59" y="799"/>
                    </a:lnTo>
                    <a:lnTo>
                      <a:pt x="49" y="832"/>
                    </a:lnTo>
                    <a:lnTo>
                      <a:pt x="38" y="865"/>
                    </a:lnTo>
                    <a:lnTo>
                      <a:pt x="28" y="897"/>
                    </a:lnTo>
                    <a:lnTo>
                      <a:pt x="19" y="931"/>
                    </a:lnTo>
                    <a:lnTo>
                      <a:pt x="10" y="964"/>
                    </a:lnTo>
                    <a:lnTo>
                      <a:pt x="5" y="997"/>
                    </a:lnTo>
                    <a:lnTo>
                      <a:pt x="0" y="1030"/>
                    </a:lnTo>
                    <a:lnTo>
                      <a:pt x="1" y="1035"/>
                    </a:lnTo>
                    <a:lnTo>
                      <a:pt x="6" y="1035"/>
                    </a:lnTo>
                    <a:lnTo>
                      <a:pt x="12" y="1032"/>
                    </a:lnTo>
                    <a:lnTo>
                      <a:pt x="15" y="1029"/>
                    </a:lnTo>
                    <a:lnTo>
                      <a:pt x="22" y="1017"/>
                    </a:lnTo>
                    <a:lnTo>
                      <a:pt x="29" y="1006"/>
                    </a:lnTo>
                    <a:lnTo>
                      <a:pt x="34" y="994"/>
                    </a:lnTo>
                    <a:lnTo>
                      <a:pt x="38" y="983"/>
                    </a:lnTo>
                    <a:lnTo>
                      <a:pt x="43" y="971"/>
                    </a:lnTo>
                    <a:lnTo>
                      <a:pt x="46" y="958"/>
                    </a:lnTo>
                    <a:lnTo>
                      <a:pt x="49" y="946"/>
                    </a:lnTo>
                    <a:lnTo>
                      <a:pt x="52" y="933"/>
                    </a:lnTo>
                    <a:lnTo>
                      <a:pt x="57" y="916"/>
                    </a:lnTo>
                    <a:lnTo>
                      <a:pt x="61" y="900"/>
                    </a:lnTo>
                    <a:lnTo>
                      <a:pt x="66" y="882"/>
                    </a:lnTo>
                    <a:lnTo>
                      <a:pt x="70" y="866"/>
                    </a:lnTo>
                    <a:lnTo>
                      <a:pt x="75" y="850"/>
                    </a:lnTo>
                    <a:lnTo>
                      <a:pt x="80" y="833"/>
                    </a:lnTo>
                    <a:lnTo>
                      <a:pt x="84" y="817"/>
                    </a:lnTo>
                    <a:lnTo>
                      <a:pt x="89" y="799"/>
                    </a:lnTo>
                    <a:lnTo>
                      <a:pt x="98" y="768"/>
                    </a:lnTo>
                    <a:lnTo>
                      <a:pt x="106" y="736"/>
                    </a:lnTo>
                    <a:lnTo>
                      <a:pt x="115" y="705"/>
                    </a:lnTo>
                    <a:lnTo>
                      <a:pt x="123" y="673"/>
                    </a:lnTo>
                    <a:lnTo>
                      <a:pt x="133" y="642"/>
                    </a:lnTo>
                    <a:lnTo>
                      <a:pt x="141" y="611"/>
                    </a:lnTo>
                    <a:lnTo>
                      <a:pt x="149" y="578"/>
                    </a:lnTo>
                    <a:lnTo>
                      <a:pt x="157" y="547"/>
                    </a:lnTo>
                    <a:lnTo>
                      <a:pt x="174" y="478"/>
                    </a:lnTo>
                    <a:lnTo>
                      <a:pt x="190" y="409"/>
                    </a:lnTo>
                    <a:lnTo>
                      <a:pt x="207" y="341"/>
                    </a:lnTo>
                    <a:lnTo>
                      <a:pt x="224" y="272"/>
                    </a:lnTo>
                    <a:lnTo>
                      <a:pt x="242" y="204"/>
                    </a:lnTo>
                    <a:lnTo>
                      <a:pt x="260" y="136"/>
                    </a:lnTo>
                    <a:lnTo>
                      <a:pt x="280" y="68"/>
                    </a:lnTo>
                    <a:lnTo>
                      <a:pt x="301" y="0"/>
                    </a:lnTo>
                    <a:lnTo>
                      <a:pt x="300" y="0"/>
                    </a:lnTo>
                    <a:lnTo>
                      <a:pt x="30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71" name="Freeform 47"/>
              <p:cNvSpPr>
                <a:spLocks/>
              </p:cNvSpPr>
              <p:nvPr/>
            </p:nvSpPr>
            <p:spPr bwMode="auto">
              <a:xfrm rot="-2279333">
                <a:off x="480" y="3056"/>
                <a:ext cx="149" cy="502"/>
              </a:xfrm>
              <a:custGeom>
                <a:avLst/>
                <a:gdLst>
                  <a:gd name="T0" fmla="*/ 1 w 298"/>
                  <a:gd name="T1" fmla="*/ 0 h 1005"/>
                  <a:gd name="T2" fmla="*/ 1 w 298"/>
                  <a:gd name="T3" fmla="*/ 0 h 1005"/>
                  <a:gd name="T4" fmla="*/ 1 w 298"/>
                  <a:gd name="T5" fmla="*/ 0 h 1005"/>
                  <a:gd name="T6" fmla="*/ 1 w 298"/>
                  <a:gd name="T7" fmla="*/ 0 h 1005"/>
                  <a:gd name="T8" fmla="*/ 1 w 298"/>
                  <a:gd name="T9" fmla="*/ 0 h 1005"/>
                  <a:gd name="T10" fmla="*/ 1 w 298"/>
                  <a:gd name="T11" fmla="*/ 0 h 1005"/>
                  <a:gd name="T12" fmla="*/ 1 w 298"/>
                  <a:gd name="T13" fmla="*/ 0 h 1005"/>
                  <a:gd name="T14" fmla="*/ 1 w 298"/>
                  <a:gd name="T15" fmla="*/ 0 h 1005"/>
                  <a:gd name="T16" fmla="*/ 1 w 298"/>
                  <a:gd name="T17" fmla="*/ 0 h 1005"/>
                  <a:gd name="T18" fmla="*/ 1 w 298"/>
                  <a:gd name="T19" fmla="*/ 0 h 1005"/>
                  <a:gd name="T20" fmla="*/ 1 w 298"/>
                  <a:gd name="T21" fmla="*/ 0 h 1005"/>
                  <a:gd name="T22" fmla="*/ 1 w 298"/>
                  <a:gd name="T23" fmla="*/ 0 h 1005"/>
                  <a:gd name="T24" fmla="*/ 1 w 298"/>
                  <a:gd name="T25" fmla="*/ 0 h 1005"/>
                  <a:gd name="T26" fmla="*/ 1 w 298"/>
                  <a:gd name="T27" fmla="*/ 0 h 1005"/>
                  <a:gd name="T28" fmla="*/ 1 w 298"/>
                  <a:gd name="T29" fmla="*/ 0 h 1005"/>
                  <a:gd name="T30" fmla="*/ 1 w 298"/>
                  <a:gd name="T31" fmla="*/ 0 h 1005"/>
                  <a:gd name="T32" fmla="*/ 1 w 298"/>
                  <a:gd name="T33" fmla="*/ 0 h 1005"/>
                  <a:gd name="T34" fmla="*/ 1 w 298"/>
                  <a:gd name="T35" fmla="*/ 0 h 1005"/>
                  <a:gd name="T36" fmla="*/ 1 w 298"/>
                  <a:gd name="T37" fmla="*/ 0 h 1005"/>
                  <a:gd name="T38" fmla="*/ 1 w 298"/>
                  <a:gd name="T39" fmla="*/ 0 h 1005"/>
                  <a:gd name="T40" fmla="*/ 1 w 298"/>
                  <a:gd name="T41" fmla="*/ 0 h 1005"/>
                  <a:gd name="T42" fmla="*/ 1 w 298"/>
                  <a:gd name="T43" fmla="*/ 0 h 1005"/>
                  <a:gd name="T44" fmla="*/ 1 w 298"/>
                  <a:gd name="T45" fmla="*/ 0 h 1005"/>
                  <a:gd name="T46" fmla="*/ 1 w 298"/>
                  <a:gd name="T47" fmla="*/ 0 h 1005"/>
                  <a:gd name="T48" fmla="*/ 1 w 298"/>
                  <a:gd name="T49" fmla="*/ 0 h 1005"/>
                  <a:gd name="T50" fmla="*/ 1 w 298"/>
                  <a:gd name="T51" fmla="*/ 0 h 1005"/>
                  <a:gd name="T52" fmla="*/ 1 w 298"/>
                  <a:gd name="T53" fmla="*/ 0 h 1005"/>
                  <a:gd name="T54" fmla="*/ 1 w 298"/>
                  <a:gd name="T55" fmla="*/ 0 h 1005"/>
                  <a:gd name="T56" fmla="*/ 1 w 298"/>
                  <a:gd name="T57" fmla="*/ 0 h 1005"/>
                  <a:gd name="T58" fmla="*/ 1 w 298"/>
                  <a:gd name="T59" fmla="*/ 0 h 1005"/>
                  <a:gd name="T60" fmla="*/ 1 w 298"/>
                  <a:gd name="T61" fmla="*/ 0 h 1005"/>
                  <a:gd name="T62" fmla="*/ 1 w 298"/>
                  <a:gd name="T63" fmla="*/ 0 h 1005"/>
                  <a:gd name="T64" fmla="*/ 1 w 298"/>
                  <a:gd name="T65" fmla="*/ 0 h 10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8"/>
                  <a:gd name="T100" fmla="*/ 0 h 1005"/>
                  <a:gd name="T101" fmla="*/ 298 w 298"/>
                  <a:gd name="T102" fmla="*/ 1005 h 10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8" h="1005">
                    <a:moveTo>
                      <a:pt x="298" y="0"/>
                    </a:moveTo>
                    <a:lnTo>
                      <a:pt x="289" y="22"/>
                    </a:lnTo>
                    <a:lnTo>
                      <a:pt x="282" y="43"/>
                    </a:lnTo>
                    <a:lnTo>
                      <a:pt x="274" y="65"/>
                    </a:lnTo>
                    <a:lnTo>
                      <a:pt x="267" y="88"/>
                    </a:lnTo>
                    <a:lnTo>
                      <a:pt x="260" y="110"/>
                    </a:lnTo>
                    <a:lnTo>
                      <a:pt x="255" y="132"/>
                    </a:lnTo>
                    <a:lnTo>
                      <a:pt x="248" y="153"/>
                    </a:lnTo>
                    <a:lnTo>
                      <a:pt x="241" y="175"/>
                    </a:lnTo>
                    <a:lnTo>
                      <a:pt x="228" y="217"/>
                    </a:lnTo>
                    <a:lnTo>
                      <a:pt x="215" y="258"/>
                    </a:lnTo>
                    <a:lnTo>
                      <a:pt x="202" y="300"/>
                    </a:lnTo>
                    <a:lnTo>
                      <a:pt x="189" y="341"/>
                    </a:lnTo>
                    <a:lnTo>
                      <a:pt x="176" y="383"/>
                    </a:lnTo>
                    <a:lnTo>
                      <a:pt x="164" y="424"/>
                    </a:lnTo>
                    <a:lnTo>
                      <a:pt x="150" y="466"/>
                    </a:lnTo>
                    <a:lnTo>
                      <a:pt x="137" y="507"/>
                    </a:lnTo>
                    <a:lnTo>
                      <a:pt x="118" y="568"/>
                    </a:lnTo>
                    <a:lnTo>
                      <a:pt x="98" y="629"/>
                    </a:lnTo>
                    <a:lnTo>
                      <a:pt x="78" y="690"/>
                    </a:lnTo>
                    <a:lnTo>
                      <a:pt x="60" y="753"/>
                    </a:lnTo>
                    <a:lnTo>
                      <a:pt x="42" y="814"/>
                    </a:lnTo>
                    <a:lnTo>
                      <a:pt x="25" y="876"/>
                    </a:lnTo>
                    <a:lnTo>
                      <a:pt x="12" y="938"/>
                    </a:lnTo>
                    <a:lnTo>
                      <a:pt x="0" y="1001"/>
                    </a:lnTo>
                    <a:lnTo>
                      <a:pt x="1" y="1005"/>
                    </a:lnTo>
                    <a:lnTo>
                      <a:pt x="5" y="1004"/>
                    </a:lnTo>
                    <a:lnTo>
                      <a:pt x="8" y="1000"/>
                    </a:lnTo>
                    <a:lnTo>
                      <a:pt x="10" y="996"/>
                    </a:lnTo>
                    <a:lnTo>
                      <a:pt x="14" y="983"/>
                    </a:lnTo>
                    <a:lnTo>
                      <a:pt x="19" y="969"/>
                    </a:lnTo>
                    <a:lnTo>
                      <a:pt x="24" y="955"/>
                    </a:lnTo>
                    <a:lnTo>
                      <a:pt x="29" y="943"/>
                    </a:lnTo>
                    <a:lnTo>
                      <a:pt x="37" y="915"/>
                    </a:lnTo>
                    <a:lnTo>
                      <a:pt x="45" y="887"/>
                    </a:lnTo>
                    <a:lnTo>
                      <a:pt x="53" y="860"/>
                    </a:lnTo>
                    <a:lnTo>
                      <a:pt x="61" y="832"/>
                    </a:lnTo>
                    <a:lnTo>
                      <a:pt x="73" y="792"/>
                    </a:lnTo>
                    <a:lnTo>
                      <a:pt x="83" y="753"/>
                    </a:lnTo>
                    <a:lnTo>
                      <a:pt x="95" y="712"/>
                    </a:lnTo>
                    <a:lnTo>
                      <a:pt x="105" y="673"/>
                    </a:lnTo>
                    <a:lnTo>
                      <a:pt x="116" y="633"/>
                    </a:lnTo>
                    <a:lnTo>
                      <a:pt x="127" y="594"/>
                    </a:lnTo>
                    <a:lnTo>
                      <a:pt x="138" y="553"/>
                    </a:lnTo>
                    <a:lnTo>
                      <a:pt x="149" y="514"/>
                    </a:lnTo>
                    <a:lnTo>
                      <a:pt x="159" y="474"/>
                    </a:lnTo>
                    <a:lnTo>
                      <a:pt x="171" y="435"/>
                    </a:lnTo>
                    <a:lnTo>
                      <a:pt x="182" y="394"/>
                    </a:lnTo>
                    <a:lnTo>
                      <a:pt x="194" y="355"/>
                    </a:lnTo>
                    <a:lnTo>
                      <a:pt x="205" y="317"/>
                    </a:lnTo>
                    <a:lnTo>
                      <a:pt x="217" y="277"/>
                    </a:lnTo>
                    <a:lnTo>
                      <a:pt x="229" y="238"/>
                    </a:lnTo>
                    <a:lnTo>
                      <a:pt x="241" y="197"/>
                    </a:lnTo>
                    <a:lnTo>
                      <a:pt x="248" y="173"/>
                    </a:lnTo>
                    <a:lnTo>
                      <a:pt x="256" y="148"/>
                    </a:lnTo>
                    <a:lnTo>
                      <a:pt x="263" y="122"/>
                    </a:lnTo>
                    <a:lnTo>
                      <a:pt x="271" y="97"/>
                    </a:lnTo>
                    <a:lnTo>
                      <a:pt x="279" y="70"/>
                    </a:lnTo>
                    <a:lnTo>
                      <a:pt x="286" y="46"/>
                    </a:lnTo>
                    <a:lnTo>
                      <a:pt x="293" y="22"/>
                    </a:lnTo>
                    <a:lnTo>
                      <a:pt x="2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72" name="Freeform 48"/>
              <p:cNvSpPr>
                <a:spLocks/>
              </p:cNvSpPr>
              <p:nvPr/>
            </p:nvSpPr>
            <p:spPr bwMode="auto">
              <a:xfrm rot="-2279333">
                <a:off x="634" y="3433"/>
                <a:ext cx="347" cy="63"/>
              </a:xfrm>
              <a:custGeom>
                <a:avLst/>
                <a:gdLst>
                  <a:gd name="T0" fmla="*/ 1 w 693"/>
                  <a:gd name="T1" fmla="*/ 1 h 126"/>
                  <a:gd name="T2" fmla="*/ 1 w 693"/>
                  <a:gd name="T3" fmla="*/ 1 h 126"/>
                  <a:gd name="T4" fmla="*/ 1 w 693"/>
                  <a:gd name="T5" fmla="*/ 1 h 126"/>
                  <a:gd name="T6" fmla="*/ 1 w 693"/>
                  <a:gd name="T7" fmla="*/ 1 h 126"/>
                  <a:gd name="T8" fmla="*/ 1 w 693"/>
                  <a:gd name="T9" fmla="*/ 1 h 126"/>
                  <a:gd name="T10" fmla="*/ 1 w 693"/>
                  <a:gd name="T11" fmla="*/ 1 h 126"/>
                  <a:gd name="T12" fmla="*/ 1 w 693"/>
                  <a:gd name="T13" fmla="*/ 1 h 126"/>
                  <a:gd name="T14" fmla="*/ 1 w 693"/>
                  <a:gd name="T15" fmla="*/ 1 h 126"/>
                  <a:gd name="T16" fmla="*/ 1 w 693"/>
                  <a:gd name="T17" fmla="*/ 1 h 126"/>
                  <a:gd name="T18" fmla="*/ 1 w 693"/>
                  <a:gd name="T19" fmla="*/ 1 h 126"/>
                  <a:gd name="T20" fmla="*/ 1 w 693"/>
                  <a:gd name="T21" fmla="*/ 1 h 126"/>
                  <a:gd name="T22" fmla="*/ 1 w 693"/>
                  <a:gd name="T23" fmla="*/ 1 h 126"/>
                  <a:gd name="T24" fmla="*/ 1 w 693"/>
                  <a:gd name="T25" fmla="*/ 1 h 126"/>
                  <a:gd name="T26" fmla="*/ 1 w 693"/>
                  <a:gd name="T27" fmla="*/ 1 h 126"/>
                  <a:gd name="T28" fmla="*/ 1 w 693"/>
                  <a:gd name="T29" fmla="*/ 1 h 126"/>
                  <a:gd name="T30" fmla="*/ 1 w 693"/>
                  <a:gd name="T31" fmla="*/ 1 h 126"/>
                  <a:gd name="T32" fmla="*/ 1 w 693"/>
                  <a:gd name="T33" fmla="*/ 1 h 126"/>
                  <a:gd name="T34" fmla="*/ 1 w 693"/>
                  <a:gd name="T35" fmla="*/ 1 h 126"/>
                  <a:gd name="T36" fmla="*/ 1 w 693"/>
                  <a:gd name="T37" fmla="*/ 1 h 126"/>
                  <a:gd name="T38" fmla="*/ 1 w 693"/>
                  <a:gd name="T39" fmla="*/ 1 h 126"/>
                  <a:gd name="T40" fmla="*/ 1 w 693"/>
                  <a:gd name="T41" fmla="*/ 1 h 126"/>
                  <a:gd name="T42" fmla="*/ 1 w 693"/>
                  <a:gd name="T43" fmla="*/ 1 h 126"/>
                  <a:gd name="T44" fmla="*/ 1 w 693"/>
                  <a:gd name="T45" fmla="*/ 1 h 126"/>
                  <a:gd name="T46" fmla="*/ 1 w 693"/>
                  <a:gd name="T47" fmla="*/ 1 h 126"/>
                  <a:gd name="T48" fmla="*/ 1 w 693"/>
                  <a:gd name="T49" fmla="*/ 1 h 126"/>
                  <a:gd name="T50" fmla="*/ 1 w 693"/>
                  <a:gd name="T51" fmla="*/ 1 h 126"/>
                  <a:gd name="T52" fmla="*/ 1 w 693"/>
                  <a:gd name="T53" fmla="*/ 1 h 126"/>
                  <a:gd name="T54" fmla="*/ 1 w 693"/>
                  <a:gd name="T55" fmla="*/ 1 h 126"/>
                  <a:gd name="T56" fmla="*/ 1 w 693"/>
                  <a:gd name="T57" fmla="*/ 1 h 126"/>
                  <a:gd name="T58" fmla="*/ 1 w 693"/>
                  <a:gd name="T59" fmla="*/ 1 h 126"/>
                  <a:gd name="T60" fmla="*/ 1 w 693"/>
                  <a:gd name="T61" fmla="*/ 1 h 126"/>
                  <a:gd name="T62" fmla="*/ 1 w 693"/>
                  <a:gd name="T63" fmla="*/ 1 h 126"/>
                  <a:gd name="T64" fmla="*/ 1 w 693"/>
                  <a:gd name="T65" fmla="*/ 1 h 126"/>
                  <a:gd name="T66" fmla="*/ 1 w 693"/>
                  <a:gd name="T67" fmla="*/ 1 h 126"/>
                  <a:gd name="T68" fmla="*/ 0 w 693"/>
                  <a:gd name="T69" fmla="*/ 0 h 126"/>
                  <a:gd name="T70" fmla="*/ 0 w 693"/>
                  <a:gd name="T71" fmla="*/ 1 h 126"/>
                  <a:gd name="T72" fmla="*/ 0 w 693"/>
                  <a:gd name="T73" fmla="*/ 1 h 1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3"/>
                  <a:gd name="T112" fmla="*/ 0 h 126"/>
                  <a:gd name="T113" fmla="*/ 693 w 693"/>
                  <a:gd name="T114" fmla="*/ 126 h 1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3" h="126">
                    <a:moveTo>
                      <a:pt x="0" y="1"/>
                    </a:moveTo>
                    <a:lnTo>
                      <a:pt x="22" y="5"/>
                    </a:lnTo>
                    <a:lnTo>
                      <a:pt x="42" y="9"/>
                    </a:lnTo>
                    <a:lnTo>
                      <a:pt x="64" y="13"/>
                    </a:lnTo>
                    <a:lnTo>
                      <a:pt x="86" y="17"/>
                    </a:lnTo>
                    <a:lnTo>
                      <a:pt x="108" y="21"/>
                    </a:lnTo>
                    <a:lnTo>
                      <a:pt x="129" y="25"/>
                    </a:lnTo>
                    <a:lnTo>
                      <a:pt x="151" y="30"/>
                    </a:lnTo>
                    <a:lnTo>
                      <a:pt x="173" y="35"/>
                    </a:lnTo>
                    <a:lnTo>
                      <a:pt x="195" y="39"/>
                    </a:lnTo>
                    <a:lnTo>
                      <a:pt x="215" y="44"/>
                    </a:lnTo>
                    <a:lnTo>
                      <a:pt x="237" y="48"/>
                    </a:lnTo>
                    <a:lnTo>
                      <a:pt x="259" y="53"/>
                    </a:lnTo>
                    <a:lnTo>
                      <a:pt x="280" y="56"/>
                    </a:lnTo>
                    <a:lnTo>
                      <a:pt x="302" y="61"/>
                    </a:lnTo>
                    <a:lnTo>
                      <a:pt x="322" y="66"/>
                    </a:lnTo>
                    <a:lnTo>
                      <a:pt x="344" y="70"/>
                    </a:lnTo>
                    <a:lnTo>
                      <a:pt x="366" y="75"/>
                    </a:lnTo>
                    <a:lnTo>
                      <a:pt x="388" y="79"/>
                    </a:lnTo>
                    <a:lnTo>
                      <a:pt x="409" y="84"/>
                    </a:lnTo>
                    <a:lnTo>
                      <a:pt x="431" y="89"/>
                    </a:lnTo>
                    <a:lnTo>
                      <a:pt x="453" y="93"/>
                    </a:lnTo>
                    <a:lnTo>
                      <a:pt x="474" y="97"/>
                    </a:lnTo>
                    <a:lnTo>
                      <a:pt x="495" y="101"/>
                    </a:lnTo>
                    <a:lnTo>
                      <a:pt x="517" y="106"/>
                    </a:lnTo>
                    <a:lnTo>
                      <a:pt x="537" y="109"/>
                    </a:lnTo>
                    <a:lnTo>
                      <a:pt x="556" y="114"/>
                    </a:lnTo>
                    <a:lnTo>
                      <a:pt x="577" y="119"/>
                    </a:lnTo>
                    <a:lnTo>
                      <a:pt x="598" y="122"/>
                    </a:lnTo>
                    <a:lnTo>
                      <a:pt x="618" y="124"/>
                    </a:lnTo>
                    <a:lnTo>
                      <a:pt x="639" y="126"/>
                    </a:lnTo>
                    <a:lnTo>
                      <a:pt x="659" y="124"/>
                    </a:lnTo>
                    <a:lnTo>
                      <a:pt x="678" y="121"/>
                    </a:lnTo>
                    <a:lnTo>
                      <a:pt x="685" y="116"/>
                    </a:lnTo>
                    <a:lnTo>
                      <a:pt x="691" y="108"/>
                    </a:lnTo>
                    <a:lnTo>
                      <a:pt x="693" y="100"/>
                    </a:lnTo>
                    <a:lnTo>
                      <a:pt x="689" y="93"/>
                    </a:lnTo>
                    <a:lnTo>
                      <a:pt x="671" y="85"/>
                    </a:lnTo>
                    <a:lnTo>
                      <a:pt x="652" y="79"/>
                    </a:lnTo>
                    <a:lnTo>
                      <a:pt x="632" y="76"/>
                    </a:lnTo>
                    <a:lnTo>
                      <a:pt x="612" y="74"/>
                    </a:lnTo>
                    <a:lnTo>
                      <a:pt x="590" y="73"/>
                    </a:lnTo>
                    <a:lnTo>
                      <a:pt x="569" y="71"/>
                    </a:lnTo>
                    <a:lnTo>
                      <a:pt x="548" y="70"/>
                    </a:lnTo>
                    <a:lnTo>
                      <a:pt x="530" y="69"/>
                    </a:lnTo>
                    <a:lnTo>
                      <a:pt x="508" y="67"/>
                    </a:lnTo>
                    <a:lnTo>
                      <a:pt x="486" y="65"/>
                    </a:lnTo>
                    <a:lnTo>
                      <a:pt x="463" y="62"/>
                    </a:lnTo>
                    <a:lnTo>
                      <a:pt x="441" y="59"/>
                    </a:lnTo>
                    <a:lnTo>
                      <a:pt x="419" y="56"/>
                    </a:lnTo>
                    <a:lnTo>
                      <a:pt x="396" y="54"/>
                    </a:lnTo>
                    <a:lnTo>
                      <a:pt x="374" y="52"/>
                    </a:lnTo>
                    <a:lnTo>
                      <a:pt x="352" y="50"/>
                    </a:lnTo>
                    <a:lnTo>
                      <a:pt x="330" y="47"/>
                    </a:lnTo>
                    <a:lnTo>
                      <a:pt x="309" y="44"/>
                    </a:lnTo>
                    <a:lnTo>
                      <a:pt x="287" y="40"/>
                    </a:lnTo>
                    <a:lnTo>
                      <a:pt x="265" y="38"/>
                    </a:lnTo>
                    <a:lnTo>
                      <a:pt x="242" y="35"/>
                    </a:lnTo>
                    <a:lnTo>
                      <a:pt x="220" y="32"/>
                    </a:lnTo>
                    <a:lnTo>
                      <a:pt x="198" y="29"/>
                    </a:lnTo>
                    <a:lnTo>
                      <a:pt x="176" y="25"/>
                    </a:lnTo>
                    <a:lnTo>
                      <a:pt x="154" y="23"/>
                    </a:lnTo>
                    <a:lnTo>
                      <a:pt x="132" y="20"/>
                    </a:lnTo>
                    <a:lnTo>
                      <a:pt x="110" y="16"/>
                    </a:lnTo>
                    <a:lnTo>
                      <a:pt x="89" y="13"/>
                    </a:lnTo>
                    <a:lnTo>
                      <a:pt x="65" y="9"/>
                    </a:lnTo>
                    <a:lnTo>
                      <a:pt x="44" y="7"/>
                    </a:lnTo>
                    <a:lnTo>
                      <a:pt x="22" y="3"/>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73" name="Freeform 49"/>
              <p:cNvSpPr>
                <a:spLocks/>
              </p:cNvSpPr>
              <p:nvPr/>
            </p:nvSpPr>
            <p:spPr bwMode="auto">
              <a:xfrm rot="-2279333">
                <a:off x="485" y="3062"/>
                <a:ext cx="127" cy="28"/>
              </a:xfrm>
              <a:custGeom>
                <a:avLst/>
                <a:gdLst>
                  <a:gd name="T0" fmla="*/ 0 w 254"/>
                  <a:gd name="T1" fmla="*/ 1 h 55"/>
                  <a:gd name="T2" fmla="*/ 1 w 254"/>
                  <a:gd name="T3" fmla="*/ 1 h 55"/>
                  <a:gd name="T4" fmla="*/ 1 w 254"/>
                  <a:gd name="T5" fmla="*/ 1 h 55"/>
                  <a:gd name="T6" fmla="*/ 1 w 254"/>
                  <a:gd name="T7" fmla="*/ 1 h 55"/>
                  <a:gd name="T8" fmla="*/ 1 w 254"/>
                  <a:gd name="T9" fmla="*/ 1 h 55"/>
                  <a:gd name="T10" fmla="*/ 1 w 254"/>
                  <a:gd name="T11" fmla="*/ 1 h 55"/>
                  <a:gd name="T12" fmla="*/ 1 w 254"/>
                  <a:gd name="T13" fmla="*/ 1 h 55"/>
                  <a:gd name="T14" fmla="*/ 1 w 254"/>
                  <a:gd name="T15" fmla="*/ 1 h 55"/>
                  <a:gd name="T16" fmla="*/ 1 w 254"/>
                  <a:gd name="T17" fmla="*/ 1 h 55"/>
                  <a:gd name="T18" fmla="*/ 1 w 254"/>
                  <a:gd name="T19" fmla="*/ 1 h 55"/>
                  <a:gd name="T20" fmla="*/ 1 w 254"/>
                  <a:gd name="T21" fmla="*/ 1 h 55"/>
                  <a:gd name="T22" fmla="*/ 1 w 254"/>
                  <a:gd name="T23" fmla="*/ 1 h 55"/>
                  <a:gd name="T24" fmla="*/ 1 w 254"/>
                  <a:gd name="T25" fmla="*/ 1 h 55"/>
                  <a:gd name="T26" fmla="*/ 1 w 254"/>
                  <a:gd name="T27" fmla="*/ 1 h 55"/>
                  <a:gd name="T28" fmla="*/ 1 w 254"/>
                  <a:gd name="T29" fmla="*/ 1 h 55"/>
                  <a:gd name="T30" fmla="*/ 1 w 254"/>
                  <a:gd name="T31" fmla="*/ 1 h 55"/>
                  <a:gd name="T32" fmla="*/ 1 w 254"/>
                  <a:gd name="T33" fmla="*/ 1 h 55"/>
                  <a:gd name="T34" fmla="*/ 1 w 254"/>
                  <a:gd name="T35" fmla="*/ 1 h 55"/>
                  <a:gd name="T36" fmla="*/ 1 w 254"/>
                  <a:gd name="T37" fmla="*/ 1 h 55"/>
                  <a:gd name="T38" fmla="*/ 1 w 254"/>
                  <a:gd name="T39" fmla="*/ 1 h 55"/>
                  <a:gd name="T40" fmla="*/ 1 w 254"/>
                  <a:gd name="T41" fmla="*/ 1 h 55"/>
                  <a:gd name="T42" fmla="*/ 1 w 254"/>
                  <a:gd name="T43" fmla="*/ 1 h 55"/>
                  <a:gd name="T44" fmla="*/ 1 w 254"/>
                  <a:gd name="T45" fmla="*/ 1 h 55"/>
                  <a:gd name="T46" fmla="*/ 1 w 254"/>
                  <a:gd name="T47" fmla="*/ 1 h 55"/>
                  <a:gd name="T48" fmla="*/ 1 w 254"/>
                  <a:gd name="T49" fmla="*/ 1 h 55"/>
                  <a:gd name="T50" fmla="*/ 1 w 254"/>
                  <a:gd name="T51" fmla="*/ 1 h 55"/>
                  <a:gd name="T52" fmla="*/ 1 w 254"/>
                  <a:gd name="T53" fmla="*/ 1 h 55"/>
                  <a:gd name="T54" fmla="*/ 1 w 254"/>
                  <a:gd name="T55" fmla="*/ 1 h 55"/>
                  <a:gd name="T56" fmla="*/ 1 w 254"/>
                  <a:gd name="T57" fmla="*/ 1 h 55"/>
                  <a:gd name="T58" fmla="*/ 1 w 254"/>
                  <a:gd name="T59" fmla="*/ 1 h 55"/>
                  <a:gd name="T60" fmla="*/ 1 w 254"/>
                  <a:gd name="T61" fmla="*/ 1 h 55"/>
                  <a:gd name="T62" fmla="*/ 1 w 254"/>
                  <a:gd name="T63" fmla="*/ 0 h 55"/>
                  <a:gd name="T64" fmla="*/ 1 w 254"/>
                  <a:gd name="T65" fmla="*/ 0 h 55"/>
                  <a:gd name="T66" fmla="*/ 1 w 254"/>
                  <a:gd name="T67" fmla="*/ 1 h 55"/>
                  <a:gd name="T68" fmla="*/ 1 w 254"/>
                  <a:gd name="T69" fmla="*/ 1 h 55"/>
                  <a:gd name="T70" fmla="*/ 1 w 254"/>
                  <a:gd name="T71" fmla="*/ 1 h 55"/>
                  <a:gd name="T72" fmla="*/ 0 w 254"/>
                  <a:gd name="T73" fmla="*/ 1 h 55"/>
                  <a:gd name="T74" fmla="*/ 0 w 254"/>
                  <a:gd name="T75" fmla="*/ 1 h 55"/>
                  <a:gd name="T76" fmla="*/ 0 w 254"/>
                  <a:gd name="T77" fmla="*/ 1 h 55"/>
                  <a:gd name="T78" fmla="*/ 0 w 254"/>
                  <a:gd name="T79" fmla="*/ 1 h 55"/>
                  <a:gd name="T80" fmla="*/ 0 w 254"/>
                  <a:gd name="T81" fmla="*/ 1 h 55"/>
                  <a:gd name="T82" fmla="*/ 0 w 254"/>
                  <a:gd name="T83" fmla="*/ 1 h 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4"/>
                  <a:gd name="T127" fmla="*/ 0 h 55"/>
                  <a:gd name="T128" fmla="*/ 254 w 254"/>
                  <a:gd name="T129" fmla="*/ 55 h 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4" h="55">
                    <a:moveTo>
                      <a:pt x="0" y="6"/>
                    </a:moveTo>
                    <a:lnTo>
                      <a:pt x="15" y="9"/>
                    </a:lnTo>
                    <a:lnTo>
                      <a:pt x="29" y="12"/>
                    </a:lnTo>
                    <a:lnTo>
                      <a:pt x="44" y="17"/>
                    </a:lnTo>
                    <a:lnTo>
                      <a:pt x="59" y="20"/>
                    </a:lnTo>
                    <a:lnTo>
                      <a:pt x="74" y="25"/>
                    </a:lnTo>
                    <a:lnTo>
                      <a:pt x="88" y="29"/>
                    </a:lnTo>
                    <a:lnTo>
                      <a:pt x="103" y="33"/>
                    </a:lnTo>
                    <a:lnTo>
                      <a:pt x="117" y="37"/>
                    </a:lnTo>
                    <a:lnTo>
                      <a:pt x="132" y="40"/>
                    </a:lnTo>
                    <a:lnTo>
                      <a:pt x="147" y="45"/>
                    </a:lnTo>
                    <a:lnTo>
                      <a:pt x="162" y="48"/>
                    </a:lnTo>
                    <a:lnTo>
                      <a:pt x="177" y="52"/>
                    </a:lnTo>
                    <a:lnTo>
                      <a:pt x="192" y="54"/>
                    </a:lnTo>
                    <a:lnTo>
                      <a:pt x="207" y="55"/>
                    </a:lnTo>
                    <a:lnTo>
                      <a:pt x="223" y="55"/>
                    </a:lnTo>
                    <a:lnTo>
                      <a:pt x="238" y="53"/>
                    </a:lnTo>
                    <a:lnTo>
                      <a:pt x="243" y="50"/>
                    </a:lnTo>
                    <a:lnTo>
                      <a:pt x="249" y="46"/>
                    </a:lnTo>
                    <a:lnTo>
                      <a:pt x="254" y="39"/>
                    </a:lnTo>
                    <a:lnTo>
                      <a:pt x="253" y="32"/>
                    </a:lnTo>
                    <a:lnTo>
                      <a:pt x="243" y="23"/>
                    </a:lnTo>
                    <a:lnTo>
                      <a:pt x="232" y="16"/>
                    </a:lnTo>
                    <a:lnTo>
                      <a:pt x="217" y="11"/>
                    </a:lnTo>
                    <a:lnTo>
                      <a:pt x="201" y="8"/>
                    </a:lnTo>
                    <a:lnTo>
                      <a:pt x="185" y="7"/>
                    </a:lnTo>
                    <a:lnTo>
                      <a:pt x="167" y="6"/>
                    </a:lnTo>
                    <a:lnTo>
                      <a:pt x="152" y="6"/>
                    </a:lnTo>
                    <a:lnTo>
                      <a:pt x="140" y="4"/>
                    </a:lnTo>
                    <a:lnTo>
                      <a:pt x="123" y="2"/>
                    </a:lnTo>
                    <a:lnTo>
                      <a:pt x="105" y="1"/>
                    </a:lnTo>
                    <a:lnTo>
                      <a:pt x="88" y="0"/>
                    </a:lnTo>
                    <a:lnTo>
                      <a:pt x="71" y="0"/>
                    </a:lnTo>
                    <a:lnTo>
                      <a:pt x="52" y="1"/>
                    </a:lnTo>
                    <a:lnTo>
                      <a:pt x="35" y="2"/>
                    </a:lnTo>
                    <a:lnTo>
                      <a:pt x="18"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74" name="Freeform 50"/>
              <p:cNvSpPr>
                <a:spLocks/>
              </p:cNvSpPr>
              <p:nvPr/>
            </p:nvSpPr>
            <p:spPr bwMode="auto">
              <a:xfrm rot="-2279333">
                <a:off x="647" y="2988"/>
                <a:ext cx="13" cy="32"/>
              </a:xfrm>
              <a:custGeom>
                <a:avLst/>
                <a:gdLst>
                  <a:gd name="T0" fmla="*/ 1 w 26"/>
                  <a:gd name="T1" fmla="*/ 0 h 64"/>
                  <a:gd name="T2" fmla="*/ 1 w 26"/>
                  <a:gd name="T3" fmla="*/ 1 h 64"/>
                  <a:gd name="T4" fmla="*/ 1 w 26"/>
                  <a:gd name="T5" fmla="*/ 1 h 64"/>
                  <a:gd name="T6" fmla="*/ 1 w 26"/>
                  <a:gd name="T7" fmla="*/ 1 h 64"/>
                  <a:gd name="T8" fmla="*/ 0 w 26"/>
                  <a:gd name="T9" fmla="*/ 1 h 64"/>
                  <a:gd name="T10" fmla="*/ 0 w 26"/>
                  <a:gd name="T11" fmla="*/ 1 h 64"/>
                  <a:gd name="T12" fmla="*/ 0 w 26"/>
                  <a:gd name="T13" fmla="*/ 1 h 64"/>
                  <a:gd name="T14" fmla="*/ 1 w 26"/>
                  <a:gd name="T15" fmla="*/ 1 h 64"/>
                  <a:gd name="T16" fmla="*/ 1 w 26"/>
                  <a:gd name="T17" fmla="*/ 1 h 64"/>
                  <a:gd name="T18" fmla="*/ 1 w 26"/>
                  <a:gd name="T19" fmla="*/ 1 h 64"/>
                  <a:gd name="T20" fmla="*/ 1 w 26"/>
                  <a:gd name="T21" fmla="*/ 1 h 64"/>
                  <a:gd name="T22" fmla="*/ 1 w 26"/>
                  <a:gd name="T23" fmla="*/ 1 h 64"/>
                  <a:gd name="T24" fmla="*/ 1 w 26"/>
                  <a:gd name="T25" fmla="*/ 0 h 64"/>
                  <a:gd name="T26" fmla="*/ 1 w 26"/>
                  <a:gd name="T27" fmla="*/ 0 h 64"/>
                  <a:gd name="T28" fmla="*/ 1 w 26"/>
                  <a:gd name="T29" fmla="*/ 0 h 64"/>
                  <a:gd name="T30" fmla="*/ 1 w 26"/>
                  <a:gd name="T31" fmla="*/ 0 h 64"/>
                  <a:gd name="T32" fmla="*/ 1 w 26"/>
                  <a:gd name="T33" fmla="*/ 0 h 64"/>
                  <a:gd name="T34" fmla="*/ 1 w 26"/>
                  <a:gd name="T35" fmla="*/ 0 h 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64"/>
                  <a:gd name="T56" fmla="*/ 26 w 26"/>
                  <a:gd name="T57" fmla="*/ 64 h 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64">
                    <a:moveTo>
                      <a:pt x="26" y="0"/>
                    </a:moveTo>
                    <a:lnTo>
                      <a:pt x="19" y="14"/>
                    </a:lnTo>
                    <a:lnTo>
                      <a:pt x="14" y="29"/>
                    </a:lnTo>
                    <a:lnTo>
                      <a:pt x="8" y="45"/>
                    </a:lnTo>
                    <a:lnTo>
                      <a:pt x="0" y="59"/>
                    </a:lnTo>
                    <a:lnTo>
                      <a:pt x="0" y="61"/>
                    </a:lnTo>
                    <a:lnTo>
                      <a:pt x="0" y="62"/>
                    </a:lnTo>
                    <a:lnTo>
                      <a:pt x="1" y="64"/>
                    </a:lnTo>
                    <a:lnTo>
                      <a:pt x="3" y="64"/>
                    </a:lnTo>
                    <a:lnTo>
                      <a:pt x="14" y="50"/>
                    </a:lnTo>
                    <a:lnTo>
                      <a:pt x="19" y="34"/>
                    </a:lnTo>
                    <a:lnTo>
                      <a:pt x="23" y="18"/>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75" name="Freeform 51"/>
              <p:cNvSpPr>
                <a:spLocks/>
              </p:cNvSpPr>
              <p:nvPr/>
            </p:nvSpPr>
            <p:spPr bwMode="auto">
              <a:xfrm rot="-2279333">
                <a:off x="499" y="3035"/>
                <a:ext cx="282" cy="43"/>
              </a:xfrm>
              <a:custGeom>
                <a:avLst/>
                <a:gdLst>
                  <a:gd name="T0" fmla="*/ 0 w 564"/>
                  <a:gd name="T1" fmla="*/ 0 h 87"/>
                  <a:gd name="T2" fmla="*/ 1 w 564"/>
                  <a:gd name="T3" fmla="*/ 0 h 87"/>
                  <a:gd name="T4" fmla="*/ 1 w 564"/>
                  <a:gd name="T5" fmla="*/ 0 h 87"/>
                  <a:gd name="T6" fmla="*/ 1 w 564"/>
                  <a:gd name="T7" fmla="*/ 0 h 87"/>
                  <a:gd name="T8" fmla="*/ 1 w 564"/>
                  <a:gd name="T9" fmla="*/ 0 h 87"/>
                  <a:gd name="T10" fmla="*/ 1 w 564"/>
                  <a:gd name="T11" fmla="*/ 0 h 87"/>
                  <a:gd name="T12" fmla="*/ 1 w 564"/>
                  <a:gd name="T13" fmla="*/ 0 h 87"/>
                  <a:gd name="T14" fmla="*/ 1 w 564"/>
                  <a:gd name="T15" fmla="*/ 0 h 87"/>
                  <a:gd name="T16" fmla="*/ 1 w 564"/>
                  <a:gd name="T17" fmla="*/ 0 h 87"/>
                  <a:gd name="T18" fmla="*/ 1 w 564"/>
                  <a:gd name="T19" fmla="*/ 0 h 87"/>
                  <a:gd name="T20" fmla="*/ 1 w 564"/>
                  <a:gd name="T21" fmla="*/ 0 h 87"/>
                  <a:gd name="T22" fmla="*/ 1 w 564"/>
                  <a:gd name="T23" fmla="*/ 0 h 87"/>
                  <a:gd name="T24" fmla="*/ 1 w 564"/>
                  <a:gd name="T25" fmla="*/ 0 h 87"/>
                  <a:gd name="T26" fmla="*/ 1 w 564"/>
                  <a:gd name="T27" fmla="*/ 0 h 87"/>
                  <a:gd name="T28" fmla="*/ 1 w 564"/>
                  <a:gd name="T29" fmla="*/ 0 h 87"/>
                  <a:gd name="T30" fmla="*/ 1 w 564"/>
                  <a:gd name="T31" fmla="*/ 0 h 87"/>
                  <a:gd name="T32" fmla="*/ 1 w 564"/>
                  <a:gd name="T33" fmla="*/ 0 h 87"/>
                  <a:gd name="T34" fmla="*/ 1 w 564"/>
                  <a:gd name="T35" fmla="*/ 0 h 87"/>
                  <a:gd name="T36" fmla="*/ 1 w 564"/>
                  <a:gd name="T37" fmla="*/ 0 h 87"/>
                  <a:gd name="T38" fmla="*/ 1 w 564"/>
                  <a:gd name="T39" fmla="*/ 0 h 87"/>
                  <a:gd name="T40" fmla="*/ 1 w 564"/>
                  <a:gd name="T41" fmla="*/ 0 h 87"/>
                  <a:gd name="T42" fmla="*/ 1 w 564"/>
                  <a:gd name="T43" fmla="*/ 0 h 87"/>
                  <a:gd name="T44" fmla="*/ 1 w 564"/>
                  <a:gd name="T45" fmla="*/ 0 h 87"/>
                  <a:gd name="T46" fmla="*/ 1 w 564"/>
                  <a:gd name="T47" fmla="*/ 0 h 87"/>
                  <a:gd name="T48" fmla="*/ 1 w 564"/>
                  <a:gd name="T49" fmla="*/ 0 h 87"/>
                  <a:gd name="T50" fmla="*/ 1 w 564"/>
                  <a:gd name="T51" fmla="*/ 0 h 87"/>
                  <a:gd name="T52" fmla="*/ 1 w 564"/>
                  <a:gd name="T53" fmla="*/ 0 h 87"/>
                  <a:gd name="T54" fmla="*/ 1 w 564"/>
                  <a:gd name="T55" fmla="*/ 0 h 87"/>
                  <a:gd name="T56" fmla="*/ 1 w 564"/>
                  <a:gd name="T57" fmla="*/ 0 h 87"/>
                  <a:gd name="T58" fmla="*/ 1 w 564"/>
                  <a:gd name="T59" fmla="*/ 0 h 87"/>
                  <a:gd name="T60" fmla="*/ 1 w 564"/>
                  <a:gd name="T61" fmla="*/ 0 h 87"/>
                  <a:gd name="T62" fmla="*/ 1 w 564"/>
                  <a:gd name="T63" fmla="*/ 0 h 87"/>
                  <a:gd name="T64" fmla="*/ 1 w 564"/>
                  <a:gd name="T65" fmla="*/ 0 h 87"/>
                  <a:gd name="T66" fmla="*/ 1 w 564"/>
                  <a:gd name="T67" fmla="*/ 0 h 87"/>
                  <a:gd name="T68" fmla="*/ 1 w 564"/>
                  <a:gd name="T69" fmla="*/ 0 h 87"/>
                  <a:gd name="T70" fmla="*/ 1 w 564"/>
                  <a:gd name="T71" fmla="*/ 0 h 87"/>
                  <a:gd name="T72" fmla="*/ 1 w 564"/>
                  <a:gd name="T73" fmla="*/ 0 h 87"/>
                  <a:gd name="T74" fmla="*/ 1 w 564"/>
                  <a:gd name="T75" fmla="*/ 0 h 87"/>
                  <a:gd name="T76" fmla="*/ 1 w 564"/>
                  <a:gd name="T77" fmla="*/ 0 h 87"/>
                  <a:gd name="T78" fmla="*/ 1 w 564"/>
                  <a:gd name="T79" fmla="*/ 0 h 87"/>
                  <a:gd name="T80" fmla="*/ 1 w 564"/>
                  <a:gd name="T81" fmla="*/ 0 h 87"/>
                  <a:gd name="T82" fmla="*/ 1 w 564"/>
                  <a:gd name="T83" fmla="*/ 0 h 87"/>
                  <a:gd name="T84" fmla="*/ 1 w 564"/>
                  <a:gd name="T85" fmla="*/ 0 h 87"/>
                  <a:gd name="T86" fmla="*/ 1 w 564"/>
                  <a:gd name="T87" fmla="*/ 0 h 87"/>
                  <a:gd name="T88" fmla="*/ 1 w 564"/>
                  <a:gd name="T89" fmla="*/ 0 h 87"/>
                  <a:gd name="T90" fmla="*/ 1 w 564"/>
                  <a:gd name="T91" fmla="*/ 0 h 87"/>
                  <a:gd name="T92" fmla="*/ 1 w 564"/>
                  <a:gd name="T93" fmla="*/ 0 h 87"/>
                  <a:gd name="T94" fmla="*/ 1 w 564"/>
                  <a:gd name="T95" fmla="*/ 0 h 87"/>
                  <a:gd name="T96" fmla="*/ 1 w 564"/>
                  <a:gd name="T97" fmla="*/ 0 h 87"/>
                  <a:gd name="T98" fmla="*/ 1 w 564"/>
                  <a:gd name="T99" fmla="*/ 0 h 87"/>
                  <a:gd name="T100" fmla="*/ 1 w 564"/>
                  <a:gd name="T101" fmla="*/ 0 h 87"/>
                  <a:gd name="T102" fmla="*/ 1 w 564"/>
                  <a:gd name="T103" fmla="*/ 0 h 87"/>
                  <a:gd name="T104" fmla="*/ 0 w 564"/>
                  <a:gd name="T105" fmla="*/ 0 h 87"/>
                  <a:gd name="T106" fmla="*/ 0 w 564"/>
                  <a:gd name="T107" fmla="*/ 0 h 87"/>
                  <a:gd name="T108" fmla="*/ 0 w 564"/>
                  <a:gd name="T109" fmla="*/ 0 h 87"/>
                  <a:gd name="T110" fmla="*/ 0 w 564"/>
                  <a:gd name="T111" fmla="*/ 0 h 87"/>
                  <a:gd name="T112" fmla="*/ 0 w 564"/>
                  <a:gd name="T113" fmla="*/ 0 h 87"/>
                  <a:gd name="T114" fmla="*/ 0 w 564"/>
                  <a:gd name="T115" fmla="*/ 0 h 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87"/>
                  <a:gd name="T176" fmla="*/ 564 w 564"/>
                  <a:gd name="T177" fmla="*/ 87 h 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87">
                    <a:moveTo>
                      <a:pt x="0" y="1"/>
                    </a:moveTo>
                    <a:lnTo>
                      <a:pt x="16" y="5"/>
                    </a:lnTo>
                    <a:lnTo>
                      <a:pt x="32" y="9"/>
                    </a:lnTo>
                    <a:lnTo>
                      <a:pt x="48" y="13"/>
                    </a:lnTo>
                    <a:lnTo>
                      <a:pt x="64" y="16"/>
                    </a:lnTo>
                    <a:lnTo>
                      <a:pt x="81" y="20"/>
                    </a:lnTo>
                    <a:lnTo>
                      <a:pt x="97" y="23"/>
                    </a:lnTo>
                    <a:lnTo>
                      <a:pt x="113" y="26"/>
                    </a:lnTo>
                    <a:lnTo>
                      <a:pt x="130" y="29"/>
                    </a:lnTo>
                    <a:lnTo>
                      <a:pt x="146" y="31"/>
                    </a:lnTo>
                    <a:lnTo>
                      <a:pt x="162" y="34"/>
                    </a:lnTo>
                    <a:lnTo>
                      <a:pt x="180" y="36"/>
                    </a:lnTo>
                    <a:lnTo>
                      <a:pt x="196" y="38"/>
                    </a:lnTo>
                    <a:lnTo>
                      <a:pt x="212" y="41"/>
                    </a:lnTo>
                    <a:lnTo>
                      <a:pt x="229" y="43"/>
                    </a:lnTo>
                    <a:lnTo>
                      <a:pt x="245" y="44"/>
                    </a:lnTo>
                    <a:lnTo>
                      <a:pt x="261" y="46"/>
                    </a:lnTo>
                    <a:lnTo>
                      <a:pt x="280" y="49"/>
                    </a:lnTo>
                    <a:lnTo>
                      <a:pt x="299" y="51"/>
                    </a:lnTo>
                    <a:lnTo>
                      <a:pt x="318" y="53"/>
                    </a:lnTo>
                    <a:lnTo>
                      <a:pt x="336" y="56"/>
                    </a:lnTo>
                    <a:lnTo>
                      <a:pt x="355" y="58"/>
                    </a:lnTo>
                    <a:lnTo>
                      <a:pt x="374" y="60"/>
                    </a:lnTo>
                    <a:lnTo>
                      <a:pt x="393" y="64"/>
                    </a:lnTo>
                    <a:lnTo>
                      <a:pt x="411" y="66"/>
                    </a:lnTo>
                    <a:lnTo>
                      <a:pt x="430" y="68"/>
                    </a:lnTo>
                    <a:lnTo>
                      <a:pt x="448" y="71"/>
                    </a:lnTo>
                    <a:lnTo>
                      <a:pt x="466" y="74"/>
                    </a:lnTo>
                    <a:lnTo>
                      <a:pt x="485" y="76"/>
                    </a:lnTo>
                    <a:lnTo>
                      <a:pt x="504" y="79"/>
                    </a:lnTo>
                    <a:lnTo>
                      <a:pt x="523" y="81"/>
                    </a:lnTo>
                    <a:lnTo>
                      <a:pt x="541" y="84"/>
                    </a:lnTo>
                    <a:lnTo>
                      <a:pt x="560" y="87"/>
                    </a:lnTo>
                    <a:lnTo>
                      <a:pt x="562" y="87"/>
                    </a:lnTo>
                    <a:lnTo>
                      <a:pt x="563" y="86"/>
                    </a:lnTo>
                    <a:lnTo>
                      <a:pt x="564" y="83"/>
                    </a:lnTo>
                    <a:lnTo>
                      <a:pt x="563" y="82"/>
                    </a:lnTo>
                    <a:lnTo>
                      <a:pt x="529" y="74"/>
                    </a:lnTo>
                    <a:lnTo>
                      <a:pt x="493" y="67"/>
                    </a:lnTo>
                    <a:lnTo>
                      <a:pt x="458" y="61"/>
                    </a:lnTo>
                    <a:lnTo>
                      <a:pt x="423" y="56"/>
                    </a:lnTo>
                    <a:lnTo>
                      <a:pt x="388" y="51"/>
                    </a:lnTo>
                    <a:lnTo>
                      <a:pt x="352" y="46"/>
                    </a:lnTo>
                    <a:lnTo>
                      <a:pt x="317" y="42"/>
                    </a:lnTo>
                    <a:lnTo>
                      <a:pt x="282" y="37"/>
                    </a:lnTo>
                    <a:lnTo>
                      <a:pt x="246" y="34"/>
                    </a:lnTo>
                    <a:lnTo>
                      <a:pt x="211" y="29"/>
                    </a:lnTo>
                    <a:lnTo>
                      <a:pt x="175" y="24"/>
                    </a:lnTo>
                    <a:lnTo>
                      <a:pt x="140" y="21"/>
                    </a:lnTo>
                    <a:lnTo>
                      <a:pt x="105" y="16"/>
                    </a:lnTo>
                    <a:lnTo>
                      <a:pt x="70" y="12"/>
                    </a:lnTo>
                    <a:lnTo>
                      <a:pt x="35" y="6"/>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76" name="Freeform 52"/>
              <p:cNvSpPr>
                <a:spLocks/>
              </p:cNvSpPr>
              <p:nvPr/>
            </p:nvSpPr>
            <p:spPr bwMode="auto">
              <a:xfrm rot="-2279333">
                <a:off x="566" y="3069"/>
                <a:ext cx="204" cy="26"/>
              </a:xfrm>
              <a:custGeom>
                <a:avLst/>
                <a:gdLst>
                  <a:gd name="T0" fmla="*/ 1 w 408"/>
                  <a:gd name="T1" fmla="*/ 1 h 52"/>
                  <a:gd name="T2" fmla="*/ 1 w 408"/>
                  <a:gd name="T3" fmla="*/ 1 h 52"/>
                  <a:gd name="T4" fmla="*/ 1 w 408"/>
                  <a:gd name="T5" fmla="*/ 1 h 52"/>
                  <a:gd name="T6" fmla="*/ 1 w 408"/>
                  <a:gd name="T7" fmla="*/ 1 h 52"/>
                  <a:gd name="T8" fmla="*/ 1 w 408"/>
                  <a:gd name="T9" fmla="*/ 1 h 52"/>
                  <a:gd name="T10" fmla="*/ 1 w 408"/>
                  <a:gd name="T11" fmla="*/ 1 h 52"/>
                  <a:gd name="T12" fmla="*/ 1 w 408"/>
                  <a:gd name="T13" fmla="*/ 1 h 52"/>
                  <a:gd name="T14" fmla="*/ 1 w 408"/>
                  <a:gd name="T15" fmla="*/ 1 h 52"/>
                  <a:gd name="T16" fmla="*/ 1 w 408"/>
                  <a:gd name="T17" fmla="*/ 1 h 52"/>
                  <a:gd name="T18" fmla="*/ 1 w 408"/>
                  <a:gd name="T19" fmla="*/ 1 h 52"/>
                  <a:gd name="T20" fmla="*/ 1 w 408"/>
                  <a:gd name="T21" fmla="*/ 1 h 52"/>
                  <a:gd name="T22" fmla="*/ 1 w 408"/>
                  <a:gd name="T23" fmla="*/ 1 h 52"/>
                  <a:gd name="T24" fmla="*/ 1 w 408"/>
                  <a:gd name="T25" fmla="*/ 1 h 52"/>
                  <a:gd name="T26" fmla="*/ 1 w 408"/>
                  <a:gd name="T27" fmla="*/ 1 h 52"/>
                  <a:gd name="T28" fmla="*/ 1 w 408"/>
                  <a:gd name="T29" fmla="*/ 1 h 52"/>
                  <a:gd name="T30" fmla="*/ 1 w 408"/>
                  <a:gd name="T31" fmla="*/ 1 h 52"/>
                  <a:gd name="T32" fmla="*/ 1 w 408"/>
                  <a:gd name="T33" fmla="*/ 0 h 52"/>
                  <a:gd name="T34" fmla="*/ 1 w 408"/>
                  <a:gd name="T35" fmla="*/ 1 h 52"/>
                  <a:gd name="T36" fmla="*/ 1 w 408"/>
                  <a:gd name="T37" fmla="*/ 1 h 52"/>
                  <a:gd name="T38" fmla="*/ 0 w 408"/>
                  <a:gd name="T39" fmla="*/ 1 h 52"/>
                  <a:gd name="T40" fmla="*/ 1 w 408"/>
                  <a:gd name="T41" fmla="*/ 1 h 52"/>
                  <a:gd name="T42" fmla="*/ 1 w 408"/>
                  <a:gd name="T43" fmla="*/ 1 h 52"/>
                  <a:gd name="T44" fmla="*/ 1 w 408"/>
                  <a:gd name="T45" fmla="*/ 1 h 52"/>
                  <a:gd name="T46" fmla="*/ 1 w 408"/>
                  <a:gd name="T47" fmla="*/ 1 h 52"/>
                  <a:gd name="T48" fmla="*/ 1 w 408"/>
                  <a:gd name="T49" fmla="*/ 1 h 52"/>
                  <a:gd name="T50" fmla="*/ 1 w 408"/>
                  <a:gd name="T51" fmla="*/ 1 h 52"/>
                  <a:gd name="T52" fmla="*/ 1 w 408"/>
                  <a:gd name="T53" fmla="*/ 1 h 52"/>
                  <a:gd name="T54" fmla="*/ 1 w 408"/>
                  <a:gd name="T55" fmla="*/ 1 h 52"/>
                  <a:gd name="T56" fmla="*/ 1 w 408"/>
                  <a:gd name="T57" fmla="*/ 1 h 52"/>
                  <a:gd name="T58" fmla="*/ 1 w 408"/>
                  <a:gd name="T59" fmla="*/ 1 h 52"/>
                  <a:gd name="T60" fmla="*/ 1 w 408"/>
                  <a:gd name="T61" fmla="*/ 1 h 52"/>
                  <a:gd name="T62" fmla="*/ 1 w 408"/>
                  <a:gd name="T63" fmla="*/ 1 h 52"/>
                  <a:gd name="T64" fmla="*/ 1 w 408"/>
                  <a:gd name="T65" fmla="*/ 1 h 52"/>
                  <a:gd name="T66" fmla="*/ 1 w 408"/>
                  <a:gd name="T67" fmla="*/ 1 h 52"/>
                  <a:gd name="T68" fmla="*/ 1 w 408"/>
                  <a:gd name="T69" fmla="*/ 1 h 52"/>
                  <a:gd name="T70" fmla="*/ 1 w 408"/>
                  <a:gd name="T71" fmla="*/ 1 h 52"/>
                  <a:gd name="T72" fmla="*/ 1 w 408"/>
                  <a:gd name="T73" fmla="*/ 1 h 52"/>
                  <a:gd name="T74" fmla="*/ 1 w 408"/>
                  <a:gd name="T75" fmla="*/ 1 h 52"/>
                  <a:gd name="T76" fmla="*/ 1 w 408"/>
                  <a:gd name="T77" fmla="*/ 1 h 52"/>
                  <a:gd name="T78" fmla="*/ 1 w 408"/>
                  <a:gd name="T79" fmla="*/ 1 h 52"/>
                  <a:gd name="T80" fmla="*/ 1 w 408"/>
                  <a:gd name="T81" fmla="*/ 1 h 52"/>
                  <a:gd name="T82" fmla="*/ 1 w 408"/>
                  <a:gd name="T83" fmla="*/ 1 h 52"/>
                  <a:gd name="T84" fmla="*/ 1 w 408"/>
                  <a:gd name="T85" fmla="*/ 1 h 52"/>
                  <a:gd name="T86" fmla="*/ 1 w 408"/>
                  <a:gd name="T87" fmla="*/ 1 h 52"/>
                  <a:gd name="T88" fmla="*/ 1 w 408"/>
                  <a:gd name="T89" fmla="*/ 1 h 52"/>
                  <a:gd name="T90" fmla="*/ 1 w 408"/>
                  <a:gd name="T91" fmla="*/ 1 h 52"/>
                  <a:gd name="T92" fmla="*/ 1 w 408"/>
                  <a:gd name="T93" fmla="*/ 1 h 52"/>
                  <a:gd name="T94" fmla="*/ 1 w 408"/>
                  <a:gd name="T95" fmla="*/ 1 h 52"/>
                  <a:gd name="T96" fmla="*/ 1 w 408"/>
                  <a:gd name="T97" fmla="*/ 1 h 52"/>
                  <a:gd name="T98" fmla="*/ 1 w 408"/>
                  <a:gd name="T99" fmla="*/ 1 h 52"/>
                  <a:gd name="T100" fmla="*/ 1 w 408"/>
                  <a:gd name="T101" fmla="*/ 1 h 52"/>
                  <a:gd name="T102" fmla="*/ 1 w 408"/>
                  <a:gd name="T103" fmla="*/ 1 h 52"/>
                  <a:gd name="T104" fmla="*/ 1 w 408"/>
                  <a:gd name="T105" fmla="*/ 1 h 52"/>
                  <a:gd name="T106" fmla="*/ 1 w 408"/>
                  <a:gd name="T107" fmla="*/ 1 h 52"/>
                  <a:gd name="T108" fmla="*/ 1 w 408"/>
                  <a:gd name="T109" fmla="*/ 1 h 52"/>
                  <a:gd name="T110" fmla="*/ 1 w 408"/>
                  <a:gd name="T111" fmla="*/ 1 h 52"/>
                  <a:gd name="T112" fmla="*/ 1 w 408"/>
                  <a:gd name="T113" fmla="*/ 1 h 52"/>
                  <a:gd name="T114" fmla="*/ 1 w 408"/>
                  <a:gd name="T115" fmla="*/ 1 h 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2"/>
                  <a:gd name="T176" fmla="*/ 408 w 408"/>
                  <a:gd name="T177" fmla="*/ 52 h 5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2">
                    <a:moveTo>
                      <a:pt x="408" y="51"/>
                    </a:moveTo>
                    <a:lnTo>
                      <a:pt x="382" y="48"/>
                    </a:lnTo>
                    <a:lnTo>
                      <a:pt x="358" y="43"/>
                    </a:lnTo>
                    <a:lnTo>
                      <a:pt x="333" y="40"/>
                    </a:lnTo>
                    <a:lnTo>
                      <a:pt x="307" y="36"/>
                    </a:lnTo>
                    <a:lnTo>
                      <a:pt x="283" y="33"/>
                    </a:lnTo>
                    <a:lnTo>
                      <a:pt x="258" y="30"/>
                    </a:lnTo>
                    <a:lnTo>
                      <a:pt x="232" y="27"/>
                    </a:lnTo>
                    <a:lnTo>
                      <a:pt x="207" y="23"/>
                    </a:lnTo>
                    <a:lnTo>
                      <a:pt x="183" y="20"/>
                    </a:lnTo>
                    <a:lnTo>
                      <a:pt x="158" y="18"/>
                    </a:lnTo>
                    <a:lnTo>
                      <a:pt x="132" y="14"/>
                    </a:lnTo>
                    <a:lnTo>
                      <a:pt x="107" y="12"/>
                    </a:lnTo>
                    <a:lnTo>
                      <a:pt x="82" y="9"/>
                    </a:lnTo>
                    <a:lnTo>
                      <a:pt x="57" y="6"/>
                    </a:lnTo>
                    <a:lnTo>
                      <a:pt x="32" y="3"/>
                    </a:lnTo>
                    <a:lnTo>
                      <a:pt x="7" y="0"/>
                    </a:lnTo>
                    <a:lnTo>
                      <a:pt x="3" y="2"/>
                    </a:lnTo>
                    <a:lnTo>
                      <a:pt x="1" y="5"/>
                    </a:lnTo>
                    <a:lnTo>
                      <a:pt x="0" y="9"/>
                    </a:lnTo>
                    <a:lnTo>
                      <a:pt x="1" y="11"/>
                    </a:lnTo>
                    <a:lnTo>
                      <a:pt x="11" y="14"/>
                    </a:lnTo>
                    <a:lnTo>
                      <a:pt x="21" y="18"/>
                    </a:lnTo>
                    <a:lnTo>
                      <a:pt x="31" y="19"/>
                    </a:lnTo>
                    <a:lnTo>
                      <a:pt x="41" y="20"/>
                    </a:lnTo>
                    <a:lnTo>
                      <a:pt x="52" y="21"/>
                    </a:lnTo>
                    <a:lnTo>
                      <a:pt x="62" y="21"/>
                    </a:lnTo>
                    <a:lnTo>
                      <a:pt x="72" y="22"/>
                    </a:lnTo>
                    <a:lnTo>
                      <a:pt x="83" y="23"/>
                    </a:lnTo>
                    <a:lnTo>
                      <a:pt x="97" y="25"/>
                    </a:lnTo>
                    <a:lnTo>
                      <a:pt x="110" y="26"/>
                    </a:lnTo>
                    <a:lnTo>
                      <a:pt x="124" y="27"/>
                    </a:lnTo>
                    <a:lnTo>
                      <a:pt x="138" y="28"/>
                    </a:lnTo>
                    <a:lnTo>
                      <a:pt x="151" y="29"/>
                    </a:lnTo>
                    <a:lnTo>
                      <a:pt x="165" y="29"/>
                    </a:lnTo>
                    <a:lnTo>
                      <a:pt x="178" y="30"/>
                    </a:lnTo>
                    <a:lnTo>
                      <a:pt x="192" y="32"/>
                    </a:lnTo>
                    <a:lnTo>
                      <a:pt x="206" y="33"/>
                    </a:lnTo>
                    <a:lnTo>
                      <a:pt x="219" y="34"/>
                    </a:lnTo>
                    <a:lnTo>
                      <a:pt x="232" y="35"/>
                    </a:lnTo>
                    <a:lnTo>
                      <a:pt x="246" y="36"/>
                    </a:lnTo>
                    <a:lnTo>
                      <a:pt x="259" y="37"/>
                    </a:lnTo>
                    <a:lnTo>
                      <a:pt x="272" y="38"/>
                    </a:lnTo>
                    <a:lnTo>
                      <a:pt x="285" y="41"/>
                    </a:lnTo>
                    <a:lnTo>
                      <a:pt x="298" y="42"/>
                    </a:lnTo>
                    <a:lnTo>
                      <a:pt x="312" y="43"/>
                    </a:lnTo>
                    <a:lnTo>
                      <a:pt x="325" y="45"/>
                    </a:lnTo>
                    <a:lnTo>
                      <a:pt x="338" y="47"/>
                    </a:lnTo>
                    <a:lnTo>
                      <a:pt x="352" y="48"/>
                    </a:lnTo>
                    <a:lnTo>
                      <a:pt x="366" y="49"/>
                    </a:lnTo>
                    <a:lnTo>
                      <a:pt x="380" y="50"/>
                    </a:lnTo>
                    <a:lnTo>
                      <a:pt x="394" y="51"/>
                    </a:lnTo>
                    <a:lnTo>
                      <a:pt x="408" y="52"/>
                    </a:lnTo>
                    <a:lnTo>
                      <a:pt x="408"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77" name="Freeform 53"/>
              <p:cNvSpPr>
                <a:spLocks/>
              </p:cNvSpPr>
              <p:nvPr/>
            </p:nvSpPr>
            <p:spPr bwMode="auto">
              <a:xfrm rot="-2279333">
                <a:off x="530" y="3149"/>
                <a:ext cx="35" cy="9"/>
              </a:xfrm>
              <a:custGeom>
                <a:avLst/>
                <a:gdLst>
                  <a:gd name="T0" fmla="*/ 0 w 71"/>
                  <a:gd name="T1" fmla="*/ 0 h 20"/>
                  <a:gd name="T2" fmla="*/ 0 w 71"/>
                  <a:gd name="T3" fmla="*/ 0 h 20"/>
                  <a:gd name="T4" fmla="*/ 0 w 71"/>
                  <a:gd name="T5" fmla="*/ 0 h 20"/>
                  <a:gd name="T6" fmla="*/ 0 w 71"/>
                  <a:gd name="T7" fmla="*/ 0 h 20"/>
                  <a:gd name="T8" fmla="*/ 0 w 71"/>
                  <a:gd name="T9" fmla="*/ 0 h 20"/>
                  <a:gd name="T10" fmla="*/ 0 w 71"/>
                  <a:gd name="T11" fmla="*/ 0 h 20"/>
                  <a:gd name="T12" fmla="*/ 0 w 71"/>
                  <a:gd name="T13" fmla="*/ 0 h 20"/>
                  <a:gd name="T14" fmla="*/ 0 w 71"/>
                  <a:gd name="T15" fmla="*/ 0 h 20"/>
                  <a:gd name="T16" fmla="*/ 0 w 71"/>
                  <a:gd name="T17" fmla="*/ 0 h 20"/>
                  <a:gd name="T18" fmla="*/ 0 w 71"/>
                  <a:gd name="T19" fmla="*/ 0 h 20"/>
                  <a:gd name="T20" fmla="*/ 0 w 71"/>
                  <a:gd name="T21" fmla="*/ 0 h 20"/>
                  <a:gd name="T22" fmla="*/ 0 w 71"/>
                  <a:gd name="T23" fmla="*/ 0 h 20"/>
                  <a:gd name="T24" fmla="*/ 0 w 71"/>
                  <a:gd name="T25" fmla="*/ 0 h 20"/>
                  <a:gd name="T26" fmla="*/ 0 w 71"/>
                  <a:gd name="T27" fmla="*/ 0 h 20"/>
                  <a:gd name="T28" fmla="*/ 0 w 71"/>
                  <a:gd name="T29" fmla="*/ 0 h 20"/>
                  <a:gd name="T30" fmla="*/ 0 w 71"/>
                  <a:gd name="T31" fmla="*/ 0 h 20"/>
                  <a:gd name="T32" fmla="*/ 0 w 71"/>
                  <a:gd name="T33" fmla="*/ 0 h 20"/>
                  <a:gd name="T34" fmla="*/ 0 w 71"/>
                  <a:gd name="T35" fmla="*/ 0 h 20"/>
                  <a:gd name="T36" fmla="*/ 0 w 71"/>
                  <a:gd name="T37" fmla="*/ 0 h 20"/>
                  <a:gd name="T38" fmla="*/ 0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0"/>
                    </a:lnTo>
                    <a:lnTo>
                      <a:pt x="24" y="13"/>
                    </a:lnTo>
                    <a:lnTo>
                      <a:pt x="32" y="16"/>
                    </a:lnTo>
                    <a:lnTo>
                      <a:pt x="40" y="18"/>
                    </a:lnTo>
                    <a:lnTo>
                      <a:pt x="48" y="20"/>
                    </a:lnTo>
                    <a:lnTo>
                      <a:pt x="56" y="20"/>
                    </a:lnTo>
                    <a:lnTo>
                      <a:pt x="64" y="18"/>
                    </a:lnTo>
                    <a:lnTo>
                      <a:pt x="67" y="16"/>
                    </a:lnTo>
                    <a:lnTo>
                      <a:pt x="71" y="10"/>
                    </a:lnTo>
                    <a:lnTo>
                      <a:pt x="71" y="6"/>
                    </a:lnTo>
                    <a:lnTo>
                      <a:pt x="69" y="3"/>
                    </a:lnTo>
                    <a:lnTo>
                      <a:pt x="61" y="1"/>
                    </a:lnTo>
                    <a:lnTo>
                      <a:pt x="51" y="0"/>
                    </a:lnTo>
                    <a:lnTo>
                      <a:pt x="43" y="0"/>
                    </a:lnTo>
                    <a:lnTo>
                      <a:pt x="35" y="0"/>
                    </a:lnTo>
                    <a:lnTo>
                      <a:pt x="26" y="1"/>
                    </a:lnTo>
                    <a:lnTo>
                      <a:pt x="18" y="1"/>
                    </a:lnTo>
                    <a:lnTo>
                      <a:pt x="9" y="3"/>
                    </a:lnTo>
                    <a:lnTo>
                      <a:pt x="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78" name="Freeform 54"/>
              <p:cNvSpPr>
                <a:spLocks/>
              </p:cNvSpPr>
              <p:nvPr/>
            </p:nvSpPr>
            <p:spPr bwMode="auto">
              <a:xfrm rot="-2279333">
                <a:off x="584" y="3112"/>
                <a:ext cx="204" cy="25"/>
              </a:xfrm>
              <a:custGeom>
                <a:avLst/>
                <a:gdLst>
                  <a:gd name="T0" fmla="*/ 0 w 409"/>
                  <a:gd name="T1" fmla="*/ 0 h 51"/>
                  <a:gd name="T2" fmla="*/ 0 w 409"/>
                  <a:gd name="T3" fmla="*/ 0 h 51"/>
                  <a:gd name="T4" fmla="*/ 0 w 409"/>
                  <a:gd name="T5" fmla="*/ 0 h 51"/>
                  <a:gd name="T6" fmla="*/ 0 w 409"/>
                  <a:gd name="T7" fmla="*/ 0 h 51"/>
                  <a:gd name="T8" fmla="*/ 0 w 409"/>
                  <a:gd name="T9" fmla="*/ 0 h 51"/>
                  <a:gd name="T10" fmla="*/ 0 w 409"/>
                  <a:gd name="T11" fmla="*/ 0 h 51"/>
                  <a:gd name="T12" fmla="*/ 0 w 409"/>
                  <a:gd name="T13" fmla="*/ 0 h 51"/>
                  <a:gd name="T14" fmla="*/ 0 w 409"/>
                  <a:gd name="T15" fmla="*/ 0 h 51"/>
                  <a:gd name="T16" fmla="*/ 0 w 409"/>
                  <a:gd name="T17" fmla="*/ 0 h 51"/>
                  <a:gd name="T18" fmla="*/ 0 w 409"/>
                  <a:gd name="T19" fmla="*/ 0 h 51"/>
                  <a:gd name="T20" fmla="*/ 0 w 409"/>
                  <a:gd name="T21" fmla="*/ 0 h 51"/>
                  <a:gd name="T22" fmla="*/ 0 w 409"/>
                  <a:gd name="T23" fmla="*/ 0 h 51"/>
                  <a:gd name="T24" fmla="*/ 0 w 409"/>
                  <a:gd name="T25" fmla="*/ 0 h 51"/>
                  <a:gd name="T26" fmla="*/ 0 w 409"/>
                  <a:gd name="T27" fmla="*/ 0 h 51"/>
                  <a:gd name="T28" fmla="*/ 0 w 409"/>
                  <a:gd name="T29" fmla="*/ 0 h 51"/>
                  <a:gd name="T30" fmla="*/ 0 w 409"/>
                  <a:gd name="T31" fmla="*/ 0 h 51"/>
                  <a:gd name="T32" fmla="*/ 0 w 409"/>
                  <a:gd name="T33" fmla="*/ 0 h 51"/>
                  <a:gd name="T34" fmla="*/ 0 w 409"/>
                  <a:gd name="T35" fmla="*/ 0 h 51"/>
                  <a:gd name="T36" fmla="*/ 0 w 409"/>
                  <a:gd name="T37" fmla="*/ 0 h 51"/>
                  <a:gd name="T38" fmla="*/ 0 w 409"/>
                  <a:gd name="T39" fmla="*/ 0 h 51"/>
                  <a:gd name="T40" fmla="*/ 0 w 409"/>
                  <a:gd name="T41" fmla="*/ 0 h 51"/>
                  <a:gd name="T42" fmla="*/ 0 w 409"/>
                  <a:gd name="T43" fmla="*/ 0 h 51"/>
                  <a:gd name="T44" fmla="*/ 0 w 409"/>
                  <a:gd name="T45" fmla="*/ 0 h 51"/>
                  <a:gd name="T46" fmla="*/ 0 w 409"/>
                  <a:gd name="T47" fmla="*/ 0 h 51"/>
                  <a:gd name="T48" fmla="*/ 0 w 409"/>
                  <a:gd name="T49" fmla="*/ 0 h 51"/>
                  <a:gd name="T50" fmla="*/ 0 w 409"/>
                  <a:gd name="T51" fmla="*/ 0 h 51"/>
                  <a:gd name="T52" fmla="*/ 0 w 409"/>
                  <a:gd name="T53" fmla="*/ 0 h 51"/>
                  <a:gd name="T54" fmla="*/ 0 w 409"/>
                  <a:gd name="T55" fmla="*/ 0 h 51"/>
                  <a:gd name="T56" fmla="*/ 0 w 409"/>
                  <a:gd name="T57" fmla="*/ 0 h 51"/>
                  <a:gd name="T58" fmla="*/ 0 w 409"/>
                  <a:gd name="T59" fmla="*/ 0 h 51"/>
                  <a:gd name="T60" fmla="*/ 0 w 409"/>
                  <a:gd name="T61" fmla="*/ 0 h 51"/>
                  <a:gd name="T62" fmla="*/ 0 w 409"/>
                  <a:gd name="T63" fmla="*/ 0 h 51"/>
                  <a:gd name="T64" fmla="*/ 0 w 409"/>
                  <a:gd name="T65" fmla="*/ 0 h 51"/>
                  <a:gd name="T66" fmla="*/ 0 w 409"/>
                  <a:gd name="T67" fmla="*/ 0 h 51"/>
                  <a:gd name="T68" fmla="*/ 0 w 409"/>
                  <a:gd name="T69" fmla="*/ 0 h 51"/>
                  <a:gd name="T70" fmla="*/ 0 w 409"/>
                  <a:gd name="T71" fmla="*/ 0 h 51"/>
                  <a:gd name="T72" fmla="*/ 0 w 409"/>
                  <a:gd name="T73" fmla="*/ 0 h 51"/>
                  <a:gd name="T74" fmla="*/ 0 w 409"/>
                  <a:gd name="T75" fmla="*/ 0 h 51"/>
                  <a:gd name="T76" fmla="*/ 0 w 409"/>
                  <a:gd name="T77" fmla="*/ 0 h 51"/>
                  <a:gd name="T78" fmla="*/ 0 w 409"/>
                  <a:gd name="T79" fmla="*/ 0 h 51"/>
                  <a:gd name="T80" fmla="*/ 0 w 409"/>
                  <a:gd name="T81" fmla="*/ 0 h 51"/>
                  <a:gd name="T82" fmla="*/ 0 w 409"/>
                  <a:gd name="T83" fmla="*/ 0 h 51"/>
                  <a:gd name="T84" fmla="*/ 0 w 409"/>
                  <a:gd name="T85" fmla="*/ 0 h 51"/>
                  <a:gd name="T86" fmla="*/ 0 w 409"/>
                  <a:gd name="T87" fmla="*/ 0 h 51"/>
                  <a:gd name="T88" fmla="*/ 0 w 409"/>
                  <a:gd name="T89" fmla="*/ 0 h 51"/>
                  <a:gd name="T90" fmla="*/ 0 w 409"/>
                  <a:gd name="T91" fmla="*/ 0 h 51"/>
                  <a:gd name="T92" fmla="*/ 0 w 409"/>
                  <a:gd name="T93" fmla="*/ 0 h 51"/>
                  <a:gd name="T94" fmla="*/ 0 w 409"/>
                  <a:gd name="T95" fmla="*/ 0 h 51"/>
                  <a:gd name="T96" fmla="*/ 0 w 409"/>
                  <a:gd name="T97" fmla="*/ 0 h 51"/>
                  <a:gd name="T98" fmla="*/ 0 w 409"/>
                  <a:gd name="T99" fmla="*/ 0 h 51"/>
                  <a:gd name="T100" fmla="*/ 0 w 409"/>
                  <a:gd name="T101" fmla="*/ 0 h 51"/>
                  <a:gd name="T102" fmla="*/ 0 w 409"/>
                  <a:gd name="T103" fmla="*/ 0 h 51"/>
                  <a:gd name="T104" fmla="*/ 0 w 409"/>
                  <a:gd name="T105" fmla="*/ 0 h 51"/>
                  <a:gd name="T106" fmla="*/ 0 w 409"/>
                  <a:gd name="T107" fmla="*/ 0 h 51"/>
                  <a:gd name="T108" fmla="*/ 0 w 409"/>
                  <a:gd name="T109" fmla="*/ 0 h 51"/>
                  <a:gd name="T110" fmla="*/ 0 w 409"/>
                  <a:gd name="T111" fmla="*/ 0 h 51"/>
                  <a:gd name="T112" fmla="*/ 0 w 409"/>
                  <a:gd name="T113" fmla="*/ 0 h 51"/>
                  <a:gd name="T114" fmla="*/ 0 w 409"/>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1"/>
                    </a:moveTo>
                    <a:lnTo>
                      <a:pt x="383" y="48"/>
                    </a:lnTo>
                    <a:lnTo>
                      <a:pt x="358" y="43"/>
                    </a:lnTo>
                    <a:lnTo>
                      <a:pt x="334" y="39"/>
                    </a:lnTo>
                    <a:lnTo>
                      <a:pt x="308" y="36"/>
                    </a:lnTo>
                    <a:lnTo>
                      <a:pt x="283" y="33"/>
                    </a:lnTo>
                    <a:lnTo>
                      <a:pt x="258" y="29"/>
                    </a:lnTo>
                    <a:lnTo>
                      <a:pt x="232" y="26"/>
                    </a:lnTo>
                    <a:lnTo>
                      <a:pt x="208" y="23"/>
                    </a:lnTo>
                    <a:lnTo>
                      <a:pt x="183" y="20"/>
                    </a:lnTo>
                    <a:lnTo>
                      <a:pt x="157" y="18"/>
                    </a:lnTo>
                    <a:lnTo>
                      <a:pt x="132" y="14"/>
                    </a:lnTo>
                    <a:lnTo>
                      <a:pt x="107" y="12"/>
                    </a:lnTo>
                    <a:lnTo>
                      <a:pt x="81" y="8"/>
                    </a:lnTo>
                    <a:lnTo>
                      <a:pt x="57" y="6"/>
                    </a:lnTo>
                    <a:lnTo>
                      <a:pt x="32" y="3"/>
                    </a:lnTo>
                    <a:lnTo>
                      <a:pt x="7" y="0"/>
                    </a:lnTo>
                    <a:lnTo>
                      <a:pt x="3" y="1"/>
                    </a:lnTo>
                    <a:lnTo>
                      <a:pt x="1" y="5"/>
                    </a:lnTo>
                    <a:lnTo>
                      <a:pt x="0" y="8"/>
                    </a:lnTo>
                    <a:lnTo>
                      <a:pt x="2" y="11"/>
                    </a:lnTo>
                    <a:lnTo>
                      <a:pt x="11" y="14"/>
                    </a:lnTo>
                    <a:lnTo>
                      <a:pt x="21" y="16"/>
                    </a:lnTo>
                    <a:lnTo>
                      <a:pt x="31" y="19"/>
                    </a:lnTo>
                    <a:lnTo>
                      <a:pt x="41" y="20"/>
                    </a:lnTo>
                    <a:lnTo>
                      <a:pt x="51" y="20"/>
                    </a:lnTo>
                    <a:lnTo>
                      <a:pt x="62" y="21"/>
                    </a:lnTo>
                    <a:lnTo>
                      <a:pt x="72" y="21"/>
                    </a:lnTo>
                    <a:lnTo>
                      <a:pt x="83" y="22"/>
                    </a:lnTo>
                    <a:lnTo>
                      <a:pt x="96" y="23"/>
                    </a:lnTo>
                    <a:lnTo>
                      <a:pt x="110" y="25"/>
                    </a:lnTo>
                    <a:lnTo>
                      <a:pt x="124" y="26"/>
                    </a:lnTo>
                    <a:lnTo>
                      <a:pt x="138" y="27"/>
                    </a:lnTo>
                    <a:lnTo>
                      <a:pt x="152" y="28"/>
                    </a:lnTo>
                    <a:lnTo>
                      <a:pt x="165" y="29"/>
                    </a:lnTo>
                    <a:lnTo>
                      <a:pt x="178" y="30"/>
                    </a:lnTo>
                    <a:lnTo>
                      <a:pt x="192" y="31"/>
                    </a:lnTo>
                    <a:lnTo>
                      <a:pt x="206" y="33"/>
                    </a:lnTo>
                    <a:lnTo>
                      <a:pt x="218" y="34"/>
                    </a:lnTo>
                    <a:lnTo>
                      <a:pt x="232" y="35"/>
                    </a:lnTo>
                    <a:lnTo>
                      <a:pt x="246" y="36"/>
                    </a:lnTo>
                    <a:lnTo>
                      <a:pt x="259" y="37"/>
                    </a:lnTo>
                    <a:lnTo>
                      <a:pt x="273" y="39"/>
                    </a:lnTo>
                    <a:lnTo>
                      <a:pt x="285" y="41"/>
                    </a:lnTo>
                    <a:lnTo>
                      <a:pt x="299" y="42"/>
                    </a:lnTo>
                    <a:lnTo>
                      <a:pt x="312" y="44"/>
                    </a:lnTo>
                    <a:lnTo>
                      <a:pt x="326" y="45"/>
                    </a:lnTo>
                    <a:lnTo>
                      <a:pt x="339" y="46"/>
                    </a:lnTo>
                    <a:lnTo>
                      <a:pt x="352" y="48"/>
                    </a:lnTo>
                    <a:lnTo>
                      <a:pt x="366" y="49"/>
                    </a:lnTo>
                    <a:lnTo>
                      <a:pt x="380" y="50"/>
                    </a:lnTo>
                    <a:lnTo>
                      <a:pt x="394" y="51"/>
                    </a:lnTo>
                    <a:lnTo>
                      <a:pt x="407" y="51"/>
                    </a:lnTo>
                    <a:lnTo>
                      <a:pt x="409"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79" name="Freeform 55"/>
              <p:cNvSpPr>
                <a:spLocks/>
              </p:cNvSpPr>
              <p:nvPr/>
            </p:nvSpPr>
            <p:spPr bwMode="auto">
              <a:xfrm rot="-2279333">
                <a:off x="548" y="3191"/>
                <a:ext cx="36" cy="10"/>
              </a:xfrm>
              <a:custGeom>
                <a:avLst/>
                <a:gdLst>
                  <a:gd name="T0" fmla="*/ 0 w 72"/>
                  <a:gd name="T1" fmla="*/ 1 h 19"/>
                  <a:gd name="T2" fmla="*/ 1 w 72"/>
                  <a:gd name="T3" fmla="*/ 1 h 19"/>
                  <a:gd name="T4" fmla="*/ 1 w 72"/>
                  <a:gd name="T5" fmla="*/ 1 h 19"/>
                  <a:gd name="T6" fmla="*/ 1 w 72"/>
                  <a:gd name="T7" fmla="*/ 1 h 19"/>
                  <a:gd name="T8" fmla="*/ 1 w 72"/>
                  <a:gd name="T9" fmla="*/ 1 h 19"/>
                  <a:gd name="T10" fmla="*/ 1 w 72"/>
                  <a:gd name="T11" fmla="*/ 1 h 19"/>
                  <a:gd name="T12" fmla="*/ 1 w 72"/>
                  <a:gd name="T13" fmla="*/ 1 h 19"/>
                  <a:gd name="T14" fmla="*/ 1 w 72"/>
                  <a:gd name="T15" fmla="*/ 1 h 19"/>
                  <a:gd name="T16" fmla="*/ 1 w 72"/>
                  <a:gd name="T17" fmla="*/ 1 h 19"/>
                  <a:gd name="T18" fmla="*/ 1 w 72"/>
                  <a:gd name="T19" fmla="*/ 1 h 19"/>
                  <a:gd name="T20" fmla="*/ 1 w 72"/>
                  <a:gd name="T21" fmla="*/ 1 h 19"/>
                  <a:gd name="T22" fmla="*/ 1 w 72"/>
                  <a:gd name="T23" fmla="*/ 1 h 19"/>
                  <a:gd name="T24" fmla="*/ 1 w 72"/>
                  <a:gd name="T25" fmla="*/ 1 h 19"/>
                  <a:gd name="T26" fmla="*/ 1 w 72"/>
                  <a:gd name="T27" fmla="*/ 1 h 19"/>
                  <a:gd name="T28" fmla="*/ 1 w 72"/>
                  <a:gd name="T29" fmla="*/ 0 h 19"/>
                  <a:gd name="T30" fmla="*/ 1 w 72"/>
                  <a:gd name="T31" fmla="*/ 0 h 19"/>
                  <a:gd name="T32" fmla="*/ 1 w 72"/>
                  <a:gd name="T33" fmla="*/ 0 h 19"/>
                  <a:gd name="T34" fmla="*/ 1 w 72"/>
                  <a:gd name="T35" fmla="*/ 0 h 19"/>
                  <a:gd name="T36" fmla="*/ 1 w 72"/>
                  <a:gd name="T37" fmla="*/ 1 h 19"/>
                  <a:gd name="T38" fmla="*/ 1 w 72"/>
                  <a:gd name="T39" fmla="*/ 1 h 19"/>
                  <a:gd name="T40" fmla="*/ 0 w 72"/>
                  <a:gd name="T41" fmla="*/ 1 h 19"/>
                  <a:gd name="T42" fmla="*/ 0 w 72"/>
                  <a:gd name="T43" fmla="*/ 1 h 19"/>
                  <a:gd name="T44" fmla="*/ 0 w 72"/>
                  <a:gd name="T45" fmla="*/ 1 h 19"/>
                  <a:gd name="T46" fmla="*/ 0 w 72"/>
                  <a:gd name="T47" fmla="*/ 1 h 19"/>
                  <a:gd name="T48" fmla="*/ 0 w 72"/>
                  <a:gd name="T49" fmla="*/ 1 h 19"/>
                  <a:gd name="T50" fmla="*/ 0 w 72"/>
                  <a:gd name="T51" fmla="*/ 1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19"/>
                  <a:gd name="T80" fmla="*/ 72 w 72"/>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19">
                    <a:moveTo>
                      <a:pt x="0" y="4"/>
                    </a:moveTo>
                    <a:lnTo>
                      <a:pt x="9" y="7"/>
                    </a:lnTo>
                    <a:lnTo>
                      <a:pt x="17" y="10"/>
                    </a:lnTo>
                    <a:lnTo>
                      <a:pt x="24" y="13"/>
                    </a:lnTo>
                    <a:lnTo>
                      <a:pt x="32" y="16"/>
                    </a:lnTo>
                    <a:lnTo>
                      <a:pt x="40" y="18"/>
                    </a:lnTo>
                    <a:lnTo>
                      <a:pt x="48" y="19"/>
                    </a:lnTo>
                    <a:lnTo>
                      <a:pt x="56" y="19"/>
                    </a:lnTo>
                    <a:lnTo>
                      <a:pt x="64" y="18"/>
                    </a:lnTo>
                    <a:lnTo>
                      <a:pt x="67" y="16"/>
                    </a:lnTo>
                    <a:lnTo>
                      <a:pt x="71" y="10"/>
                    </a:lnTo>
                    <a:lnTo>
                      <a:pt x="72" y="6"/>
                    </a:lnTo>
                    <a:lnTo>
                      <a:pt x="70" y="3"/>
                    </a:lnTo>
                    <a:lnTo>
                      <a:pt x="60" y="1"/>
                    </a:lnTo>
                    <a:lnTo>
                      <a:pt x="52" y="0"/>
                    </a:lnTo>
                    <a:lnTo>
                      <a:pt x="43" y="0"/>
                    </a:lnTo>
                    <a:lnTo>
                      <a:pt x="35" y="0"/>
                    </a:lnTo>
                    <a:lnTo>
                      <a:pt x="26" y="0"/>
                    </a:lnTo>
                    <a:lnTo>
                      <a:pt x="18" y="1"/>
                    </a:lnTo>
                    <a:lnTo>
                      <a:pt x="9"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80" name="Freeform 56"/>
              <p:cNvSpPr>
                <a:spLocks/>
              </p:cNvSpPr>
              <p:nvPr/>
            </p:nvSpPr>
            <p:spPr bwMode="auto">
              <a:xfrm rot="-2279333">
                <a:off x="602" y="3155"/>
                <a:ext cx="204" cy="25"/>
              </a:xfrm>
              <a:custGeom>
                <a:avLst/>
                <a:gdLst>
                  <a:gd name="T0" fmla="*/ 1 w 407"/>
                  <a:gd name="T1" fmla="*/ 0 h 51"/>
                  <a:gd name="T2" fmla="*/ 1 w 407"/>
                  <a:gd name="T3" fmla="*/ 0 h 51"/>
                  <a:gd name="T4" fmla="*/ 1 w 407"/>
                  <a:gd name="T5" fmla="*/ 0 h 51"/>
                  <a:gd name="T6" fmla="*/ 1 w 407"/>
                  <a:gd name="T7" fmla="*/ 0 h 51"/>
                  <a:gd name="T8" fmla="*/ 1 w 407"/>
                  <a:gd name="T9" fmla="*/ 0 h 51"/>
                  <a:gd name="T10" fmla="*/ 1 w 407"/>
                  <a:gd name="T11" fmla="*/ 0 h 51"/>
                  <a:gd name="T12" fmla="*/ 1 w 407"/>
                  <a:gd name="T13" fmla="*/ 0 h 51"/>
                  <a:gd name="T14" fmla="*/ 1 w 407"/>
                  <a:gd name="T15" fmla="*/ 0 h 51"/>
                  <a:gd name="T16" fmla="*/ 1 w 407"/>
                  <a:gd name="T17" fmla="*/ 0 h 51"/>
                  <a:gd name="T18" fmla="*/ 1 w 407"/>
                  <a:gd name="T19" fmla="*/ 0 h 51"/>
                  <a:gd name="T20" fmla="*/ 1 w 407"/>
                  <a:gd name="T21" fmla="*/ 0 h 51"/>
                  <a:gd name="T22" fmla="*/ 1 w 407"/>
                  <a:gd name="T23" fmla="*/ 0 h 51"/>
                  <a:gd name="T24" fmla="*/ 1 w 407"/>
                  <a:gd name="T25" fmla="*/ 0 h 51"/>
                  <a:gd name="T26" fmla="*/ 1 w 407"/>
                  <a:gd name="T27" fmla="*/ 0 h 51"/>
                  <a:gd name="T28" fmla="*/ 1 w 407"/>
                  <a:gd name="T29" fmla="*/ 0 h 51"/>
                  <a:gd name="T30" fmla="*/ 1 w 407"/>
                  <a:gd name="T31" fmla="*/ 0 h 51"/>
                  <a:gd name="T32" fmla="*/ 1 w 407"/>
                  <a:gd name="T33" fmla="*/ 0 h 51"/>
                  <a:gd name="T34" fmla="*/ 1 w 407"/>
                  <a:gd name="T35" fmla="*/ 0 h 51"/>
                  <a:gd name="T36" fmla="*/ 0 w 407"/>
                  <a:gd name="T37" fmla="*/ 0 h 51"/>
                  <a:gd name="T38" fmla="*/ 0 w 407"/>
                  <a:gd name="T39" fmla="*/ 0 h 51"/>
                  <a:gd name="T40" fmla="*/ 1 w 407"/>
                  <a:gd name="T41" fmla="*/ 0 h 51"/>
                  <a:gd name="T42" fmla="*/ 1 w 407"/>
                  <a:gd name="T43" fmla="*/ 0 h 51"/>
                  <a:gd name="T44" fmla="*/ 1 w 407"/>
                  <a:gd name="T45" fmla="*/ 0 h 51"/>
                  <a:gd name="T46" fmla="*/ 1 w 407"/>
                  <a:gd name="T47" fmla="*/ 0 h 51"/>
                  <a:gd name="T48" fmla="*/ 1 w 407"/>
                  <a:gd name="T49" fmla="*/ 0 h 51"/>
                  <a:gd name="T50" fmla="*/ 1 w 407"/>
                  <a:gd name="T51" fmla="*/ 0 h 51"/>
                  <a:gd name="T52" fmla="*/ 1 w 407"/>
                  <a:gd name="T53" fmla="*/ 0 h 51"/>
                  <a:gd name="T54" fmla="*/ 1 w 407"/>
                  <a:gd name="T55" fmla="*/ 0 h 51"/>
                  <a:gd name="T56" fmla="*/ 1 w 407"/>
                  <a:gd name="T57" fmla="*/ 0 h 51"/>
                  <a:gd name="T58" fmla="*/ 1 w 407"/>
                  <a:gd name="T59" fmla="*/ 0 h 51"/>
                  <a:gd name="T60" fmla="*/ 1 w 407"/>
                  <a:gd name="T61" fmla="*/ 0 h 51"/>
                  <a:gd name="T62" fmla="*/ 1 w 407"/>
                  <a:gd name="T63" fmla="*/ 0 h 51"/>
                  <a:gd name="T64" fmla="*/ 1 w 407"/>
                  <a:gd name="T65" fmla="*/ 0 h 51"/>
                  <a:gd name="T66" fmla="*/ 1 w 407"/>
                  <a:gd name="T67" fmla="*/ 0 h 51"/>
                  <a:gd name="T68" fmla="*/ 1 w 407"/>
                  <a:gd name="T69" fmla="*/ 0 h 51"/>
                  <a:gd name="T70" fmla="*/ 1 w 407"/>
                  <a:gd name="T71" fmla="*/ 0 h 51"/>
                  <a:gd name="T72" fmla="*/ 1 w 407"/>
                  <a:gd name="T73" fmla="*/ 0 h 51"/>
                  <a:gd name="T74" fmla="*/ 1 w 407"/>
                  <a:gd name="T75" fmla="*/ 0 h 51"/>
                  <a:gd name="T76" fmla="*/ 1 w 407"/>
                  <a:gd name="T77" fmla="*/ 0 h 51"/>
                  <a:gd name="T78" fmla="*/ 1 w 407"/>
                  <a:gd name="T79" fmla="*/ 0 h 51"/>
                  <a:gd name="T80" fmla="*/ 1 w 407"/>
                  <a:gd name="T81" fmla="*/ 0 h 51"/>
                  <a:gd name="T82" fmla="*/ 1 w 407"/>
                  <a:gd name="T83" fmla="*/ 0 h 51"/>
                  <a:gd name="T84" fmla="*/ 1 w 407"/>
                  <a:gd name="T85" fmla="*/ 0 h 51"/>
                  <a:gd name="T86" fmla="*/ 1 w 407"/>
                  <a:gd name="T87" fmla="*/ 0 h 51"/>
                  <a:gd name="T88" fmla="*/ 1 w 407"/>
                  <a:gd name="T89" fmla="*/ 0 h 51"/>
                  <a:gd name="T90" fmla="*/ 1 w 407"/>
                  <a:gd name="T91" fmla="*/ 0 h 51"/>
                  <a:gd name="T92" fmla="*/ 1 w 407"/>
                  <a:gd name="T93" fmla="*/ 0 h 51"/>
                  <a:gd name="T94" fmla="*/ 1 w 407"/>
                  <a:gd name="T95" fmla="*/ 0 h 51"/>
                  <a:gd name="T96" fmla="*/ 1 w 407"/>
                  <a:gd name="T97" fmla="*/ 0 h 51"/>
                  <a:gd name="T98" fmla="*/ 1 w 407"/>
                  <a:gd name="T99" fmla="*/ 0 h 51"/>
                  <a:gd name="T100" fmla="*/ 1 w 407"/>
                  <a:gd name="T101" fmla="*/ 0 h 51"/>
                  <a:gd name="T102" fmla="*/ 1 w 407"/>
                  <a:gd name="T103" fmla="*/ 0 h 51"/>
                  <a:gd name="T104" fmla="*/ 1 w 407"/>
                  <a:gd name="T105" fmla="*/ 0 h 51"/>
                  <a:gd name="T106" fmla="*/ 1 w 407"/>
                  <a:gd name="T107" fmla="*/ 0 h 51"/>
                  <a:gd name="T108" fmla="*/ 1 w 407"/>
                  <a:gd name="T109" fmla="*/ 0 h 51"/>
                  <a:gd name="T110" fmla="*/ 1 w 407"/>
                  <a:gd name="T111" fmla="*/ 0 h 51"/>
                  <a:gd name="T112" fmla="*/ 1 w 407"/>
                  <a:gd name="T113" fmla="*/ 0 h 51"/>
                  <a:gd name="T114" fmla="*/ 1 w 407"/>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7"/>
                  <a:gd name="T175" fmla="*/ 0 h 51"/>
                  <a:gd name="T176" fmla="*/ 407 w 407"/>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7" h="51">
                    <a:moveTo>
                      <a:pt x="407" y="51"/>
                    </a:moveTo>
                    <a:lnTo>
                      <a:pt x="382" y="47"/>
                    </a:lnTo>
                    <a:lnTo>
                      <a:pt x="358" y="43"/>
                    </a:lnTo>
                    <a:lnTo>
                      <a:pt x="332" y="39"/>
                    </a:lnTo>
                    <a:lnTo>
                      <a:pt x="307" y="36"/>
                    </a:lnTo>
                    <a:lnTo>
                      <a:pt x="282" y="32"/>
                    </a:lnTo>
                    <a:lnTo>
                      <a:pt x="258" y="29"/>
                    </a:lnTo>
                    <a:lnTo>
                      <a:pt x="232" y="26"/>
                    </a:lnTo>
                    <a:lnTo>
                      <a:pt x="207" y="22"/>
                    </a:lnTo>
                    <a:lnTo>
                      <a:pt x="182" y="20"/>
                    </a:lnTo>
                    <a:lnTo>
                      <a:pt x="156" y="16"/>
                    </a:lnTo>
                    <a:lnTo>
                      <a:pt x="131" y="14"/>
                    </a:lnTo>
                    <a:lnTo>
                      <a:pt x="106" y="11"/>
                    </a:lnTo>
                    <a:lnTo>
                      <a:pt x="80" y="8"/>
                    </a:lnTo>
                    <a:lnTo>
                      <a:pt x="56" y="6"/>
                    </a:lnTo>
                    <a:lnTo>
                      <a:pt x="31" y="2"/>
                    </a:lnTo>
                    <a:lnTo>
                      <a:pt x="5" y="0"/>
                    </a:lnTo>
                    <a:lnTo>
                      <a:pt x="3" y="1"/>
                    </a:lnTo>
                    <a:lnTo>
                      <a:pt x="0" y="5"/>
                    </a:lnTo>
                    <a:lnTo>
                      <a:pt x="0" y="7"/>
                    </a:lnTo>
                    <a:lnTo>
                      <a:pt x="1" y="9"/>
                    </a:lnTo>
                    <a:lnTo>
                      <a:pt x="11" y="13"/>
                    </a:lnTo>
                    <a:lnTo>
                      <a:pt x="20" y="16"/>
                    </a:lnTo>
                    <a:lnTo>
                      <a:pt x="31" y="17"/>
                    </a:lnTo>
                    <a:lnTo>
                      <a:pt x="41" y="19"/>
                    </a:lnTo>
                    <a:lnTo>
                      <a:pt x="50" y="20"/>
                    </a:lnTo>
                    <a:lnTo>
                      <a:pt x="61" y="21"/>
                    </a:lnTo>
                    <a:lnTo>
                      <a:pt x="71" y="21"/>
                    </a:lnTo>
                    <a:lnTo>
                      <a:pt x="81" y="22"/>
                    </a:lnTo>
                    <a:lnTo>
                      <a:pt x="95" y="23"/>
                    </a:lnTo>
                    <a:lnTo>
                      <a:pt x="109" y="24"/>
                    </a:lnTo>
                    <a:lnTo>
                      <a:pt x="123" y="26"/>
                    </a:lnTo>
                    <a:lnTo>
                      <a:pt x="137" y="27"/>
                    </a:lnTo>
                    <a:lnTo>
                      <a:pt x="150" y="28"/>
                    </a:lnTo>
                    <a:lnTo>
                      <a:pt x="164" y="29"/>
                    </a:lnTo>
                    <a:lnTo>
                      <a:pt x="178" y="30"/>
                    </a:lnTo>
                    <a:lnTo>
                      <a:pt x="192" y="31"/>
                    </a:lnTo>
                    <a:lnTo>
                      <a:pt x="206" y="32"/>
                    </a:lnTo>
                    <a:lnTo>
                      <a:pt x="218" y="34"/>
                    </a:lnTo>
                    <a:lnTo>
                      <a:pt x="232" y="35"/>
                    </a:lnTo>
                    <a:lnTo>
                      <a:pt x="245" y="36"/>
                    </a:lnTo>
                    <a:lnTo>
                      <a:pt x="259" y="38"/>
                    </a:lnTo>
                    <a:lnTo>
                      <a:pt x="271" y="39"/>
                    </a:lnTo>
                    <a:lnTo>
                      <a:pt x="285" y="41"/>
                    </a:lnTo>
                    <a:lnTo>
                      <a:pt x="298" y="43"/>
                    </a:lnTo>
                    <a:lnTo>
                      <a:pt x="312" y="44"/>
                    </a:lnTo>
                    <a:lnTo>
                      <a:pt x="326" y="45"/>
                    </a:lnTo>
                    <a:lnTo>
                      <a:pt x="338" y="46"/>
                    </a:lnTo>
                    <a:lnTo>
                      <a:pt x="352" y="47"/>
                    </a:lnTo>
                    <a:lnTo>
                      <a:pt x="366" y="49"/>
                    </a:lnTo>
                    <a:lnTo>
                      <a:pt x="380" y="50"/>
                    </a:lnTo>
                    <a:lnTo>
                      <a:pt x="394" y="51"/>
                    </a:lnTo>
                    <a:lnTo>
                      <a:pt x="40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81" name="Freeform 57"/>
              <p:cNvSpPr>
                <a:spLocks/>
              </p:cNvSpPr>
              <p:nvPr/>
            </p:nvSpPr>
            <p:spPr bwMode="auto">
              <a:xfrm rot="-2279333">
                <a:off x="566" y="3234"/>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5"/>
                    </a:moveTo>
                    <a:lnTo>
                      <a:pt x="8" y="8"/>
                    </a:lnTo>
                    <a:lnTo>
                      <a:pt x="16" y="10"/>
                    </a:lnTo>
                    <a:lnTo>
                      <a:pt x="23" y="13"/>
                    </a:lnTo>
                    <a:lnTo>
                      <a:pt x="31" y="17"/>
                    </a:lnTo>
                    <a:lnTo>
                      <a:pt x="39" y="19"/>
                    </a:lnTo>
                    <a:lnTo>
                      <a:pt x="48" y="20"/>
                    </a:lnTo>
                    <a:lnTo>
                      <a:pt x="56" y="20"/>
                    </a:lnTo>
                    <a:lnTo>
                      <a:pt x="64" y="19"/>
                    </a:lnTo>
                    <a:lnTo>
                      <a:pt x="67" y="17"/>
                    </a:lnTo>
                    <a:lnTo>
                      <a:pt x="71" y="11"/>
                    </a:lnTo>
                    <a:lnTo>
                      <a:pt x="72" y="7"/>
                    </a:lnTo>
                    <a:lnTo>
                      <a:pt x="69" y="3"/>
                    </a:lnTo>
                    <a:lnTo>
                      <a:pt x="61" y="2"/>
                    </a:lnTo>
                    <a:lnTo>
                      <a:pt x="52" y="1"/>
                    </a:lnTo>
                    <a:lnTo>
                      <a:pt x="44" y="1"/>
                    </a:lnTo>
                    <a:lnTo>
                      <a:pt x="35" y="0"/>
                    </a:lnTo>
                    <a:lnTo>
                      <a:pt x="27" y="1"/>
                    </a:lnTo>
                    <a:lnTo>
                      <a:pt x="18" y="2"/>
                    </a:lnTo>
                    <a:lnTo>
                      <a:pt x="10" y="3"/>
                    </a:lnTo>
                    <a:lnTo>
                      <a:pt x="0"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82" name="Freeform 58"/>
              <p:cNvSpPr>
                <a:spLocks/>
              </p:cNvSpPr>
              <p:nvPr/>
            </p:nvSpPr>
            <p:spPr bwMode="auto">
              <a:xfrm rot="-2279333">
                <a:off x="620" y="3198"/>
                <a:ext cx="204" cy="25"/>
              </a:xfrm>
              <a:custGeom>
                <a:avLst/>
                <a:gdLst>
                  <a:gd name="T0" fmla="*/ 1 w 408"/>
                  <a:gd name="T1" fmla="*/ 0 h 51"/>
                  <a:gd name="T2" fmla="*/ 1 w 408"/>
                  <a:gd name="T3" fmla="*/ 0 h 51"/>
                  <a:gd name="T4" fmla="*/ 1 w 408"/>
                  <a:gd name="T5" fmla="*/ 0 h 51"/>
                  <a:gd name="T6" fmla="*/ 1 w 408"/>
                  <a:gd name="T7" fmla="*/ 0 h 51"/>
                  <a:gd name="T8" fmla="*/ 1 w 408"/>
                  <a:gd name="T9" fmla="*/ 0 h 51"/>
                  <a:gd name="T10" fmla="*/ 1 w 408"/>
                  <a:gd name="T11" fmla="*/ 0 h 51"/>
                  <a:gd name="T12" fmla="*/ 1 w 408"/>
                  <a:gd name="T13" fmla="*/ 0 h 51"/>
                  <a:gd name="T14" fmla="*/ 1 w 408"/>
                  <a:gd name="T15" fmla="*/ 0 h 51"/>
                  <a:gd name="T16" fmla="*/ 1 w 408"/>
                  <a:gd name="T17" fmla="*/ 0 h 51"/>
                  <a:gd name="T18" fmla="*/ 1 w 408"/>
                  <a:gd name="T19" fmla="*/ 0 h 51"/>
                  <a:gd name="T20" fmla="*/ 1 w 408"/>
                  <a:gd name="T21" fmla="*/ 0 h 51"/>
                  <a:gd name="T22" fmla="*/ 1 w 408"/>
                  <a:gd name="T23" fmla="*/ 0 h 51"/>
                  <a:gd name="T24" fmla="*/ 1 w 408"/>
                  <a:gd name="T25" fmla="*/ 0 h 51"/>
                  <a:gd name="T26" fmla="*/ 1 w 408"/>
                  <a:gd name="T27" fmla="*/ 0 h 51"/>
                  <a:gd name="T28" fmla="*/ 1 w 408"/>
                  <a:gd name="T29" fmla="*/ 0 h 51"/>
                  <a:gd name="T30" fmla="*/ 1 w 408"/>
                  <a:gd name="T31" fmla="*/ 0 h 51"/>
                  <a:gd name="T32" fmla="*/ 1 w 408"/>
                  <a:gd name="T33" fmla="*/ 0 h 51"/>
                  <a:gd name="T34" fmla="*/ 1 w 408"/>
                  <a:gd name="T35" fmla="*/ 0 h 51"/>
                  <a:gd name="T36" fmla="*/ 0 w 408"/>
                  <a:gd name="T37" fmla="*/ 0 h 51"/>
                  <a:gd name="T38" fmla="*/ 0 w 408"/>
                  <a:gd name="T39" fmla="*/ 0 h 51"/>
                  <a:gd name="T40" fmla="*/ 1 w 408"/>
                  <a:gd name="T41" fmla="*/ 0 h 51"/>
                  <a:gd name="T42" fmla="*/ 1 w 408"/>
                  <a:gd name="T43" fmla="*/ 0 h 51"/>
                  <a:gd name="T44" fmla="*/ 1 w 408"/>
                  <a:gd name="T45" fmla="*/ 0 h 51"/>
                  <a:gd name="T46" fmla="*/ 1 w 408"/>
                  <a:gd name="T47" fmla="*/ 0 h 51"/>
                  <a:gd name="T48" fmla="*/ 1 w 408"/>
                  <a:gd name="T49" fmla="*/ 0 h 51"/>
                  <a:gd name="T50" fmla="*/ 1 w 408"/>
                  <a:gd name="T51" fmla="*/ 0 h 51"/>
                  <a:gd name="T52" fmla="*/ 1 w 408"/>
                  <a:gd name="T53" fmla="*/ 0 h 51"/>
                  <a:gd name="T54" fmla="*/ 1 w 408"/>
                  <a:gd name="T55" fmla="*/ 0 h 51"/>
                  <a:gd name="T56" fmla="*/ 1 w 408"/>
                  <a:gd name="T57" fmla="*/ 0 h 51"/>
                  <a:gd name="T58" fmla="*/ 1 w 408"/>
                  <a:gd name="T59" fmla="*/ 0 h 51"/>
                  <a:gd name="T60" fmla="*/ 1 w 408"/>
                  <a:gd name="T61" fmla="*/ 0 h 51"/>
                  <a:gd name="T62" fmla="*/ 1 w 408"/>
                  <a:gd name="T63" fmla="*/ 0 h 51"/>
                  <a:gd name="T64" fmla="*/ 1 w 408"/>
                  <a:gd name="T65" fmla="*/ 0 h 51"/>
                  <a:gd name="T66" fmla="*/ 1 w 408"/>
                  <a:gd name="T67" fmla="*/ 0 h 51"/>
                  <a:gd name="T68" fmla="*/ 1 w 408"/>
                  <a:gd name="T69" fmla="*/ 0 h 51"/>
                  <a:gd name="T70" fmla="*/ 1 w 408"/>
                  <a:gd name="T71" fmla="*/ 0 h 51"/>
                  <a:gd name="T72" fmla="*/ 1 w 408"/>
                  <a:gd name="T73" fmla="*/ 0 h 51"/>
                  <a:gd name="T74" fmla="*/ 1 w 408"/>
                  <a:gd name="T75" fmla="*/ 0 h 51"/>
                  <a:gd name="T76" fmla="*/ 1 w 408"/>
                  <a:gd name="T77" fmla="*/ 0 h 51"/>
                  <a:gd name="T78" fmla="*/ 1 w 408"/>
                  <a:gd name="T79" fmla="*/ 0 h 51"/>
                  <a:gd name="T80" fmla="*/ 1 w 408"/>
                  <a:gd name="T81" fmla="*/ 0 h 51"/>
                  <a:gd name="T82" fmla="*/ 1 w 408"/>
                  <a:gd name="T83" fmla="*/ 0 h 51"/>
                  <a:gd name="T84" fmla="*/ 1 w 408"/>
                  <a:gd name="T85" fmla="*/ 0 h 51"/>
                  <a:gd name="T86" fmla="*/ 1 w 408"/>
                  <a:gd name="T87" fmla="*/ 0 h 51"/>
                  <a:gd name="T88" fmla="*/ 1 w 408"/>
                  <a:gd name="T89" fmla="*/ 0 h 51"/>
                  <a:gd name="T90" fmla="*/ 1 w 408"/>
                  <a:gd name="T91" fmla="*/ 0 h 51"/>
                  <a:gd name="T92" fmla="*/ 1 w 408"/>
                  <a:gd name="T93" fmla="*/ 0 h 51"/>
                  <a:gd name="T94" fmla="*/ 1 w 408"/>
                  <a:gd name="T95" fmla="*/ 0 h 51"/>
                  <a:gd name="T96" fmla="*/ 1 w 408"/>
                  <a:gd name="T97" fmla="*/ 0 h 51"/>
                  <a:gd name="T98" fmla="*/ 1 w 408"/>
                  <a:gd name="T99" fmla="*/ 0 h 51"/>
                  <a:gd name="T100" fmla="*/ 1 w 408"/>
                  <a:gd name="T101" fmla="*/ 0 h 51"/>
                  <a:gd name="T102" fmla="*/ 1 w 408"/>
                  <a:gd name="T103" fmla="*/ 0 h 51"/>
                  <a:gd name="T104" fmla="*/ 1 w 408"/>
                  <a:gd name="T105" fmla="*/ 0 h 51"/>
                  <a:gd name="T106" fmla="*/ 1 w 408"/>
                  <a:gd name="T107" fmla="*/ 0 h 51"/>
                  <a:gd name="T108" fmla="*/ 1 w 408"/>
                  <a:gd name="T109" fmla="*/ 0 h 51"/>
                  <a:gd name="T110" fmla="*/ 1 w 408"/>
                  <a:gd name="T111" fmla="*/ 0 h 51"/>
                  <a:gd name="T112" fmla="*/ 1 w 408"/>
                  <a:gd name="T113" fmla="*/ 0 h 51"/>
                  <a:gd name="T114" fmla="*/ 1 w 408"/>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50"/>
                    </a:moveTo>
                    <a:lnTo>
                      <a:pt x="383" y="46"/>
                    </a:lnTo>
                    <a:lnTo>
                      <a:pt x="359" y="42"/>
                    </a:lnTo>
                    <a:lnTo>
                      <a:pt x="333" y="38"/>
                    </a:lnTo>
                    <a:lnTo>
                      <a:pt x="308" y="35"/>
                    </a:lnTo>
                    <a:lnTo>
                      <a:pt x="283" y="31"/>
                    </a:lnTo>
                    <a:lnTo>
                      <a:pt x="258" y="29"/>
                    </a:lnTo>
                    <a:lnTo>
                      <a:pt x="233" y="25"/>
                    </a:lnTo>
                    <a:lnTo>
                      <a:pt x="208" y="22"/>
                    </a:lnTo>
                    <a:lnTo>
                      <a:pt x="182" y="20"/>
                    </a:lnTo>
                    <a:lnTo>
                      <a:pt x="157" y="16"/>
                    </a:lnTo>
                    <a:lnTo>
                      <a:pt x="132" y="14"/>
                    </a:lnTo>
                    <a:lnTo>
                      <a:pt x="106" y="10"/>
                    </a:lnTo>
                    <a:lnTo>
                      <a:pt x="81" y="8"/>
                    </a:lnTo>
                    <a:lnTo>
                      <a:pt x="57" y="6"/>
                    </a:lnTo>
                    <a:lnTo>
                      <a:pt x="31" y="2"/>
                    </a:lnTo>
                    <a:lnTo>
                      <a:pt x="6" y="0"/>
                    </a:lnTo>
                    <a:lnTo>
                      <a:pt x="4" y="1"/>
                    </a:lnTo>
                    <a:lnTo>
                      <a:pt x="0" y="4"/>
                    </a:lnTo>
                    <a:lnTo>
                      <a:pt x="0" y="7"/>
                    </a:lnTo>
                    <a:lnTo>
                      <a:pt x="2" y="9"/>
                    </a:lnTo>
                    <a:lnTo>
                      <a:pt x="12" y="13"/>
                    </a:lnTo>
                    <a:lnTo>
                      <a:pt x="21" y="16"/>
                    </a:lnTo>
                    <a:lnTo>
                      <a:pt x="31" y="17"/>
                    </a:lnTo>
                    <a:lnTo>
                      <a:pt x="42" y="18"/>
                    </a:lnTo>
                    <a:lnTo>
                      <a:pt x="52" y="20"/>
                    </a:lnTo>
                    <a:lnTo>
                      <a:pt x="63" y="21"/>
                    </a:lnTo>
                    <a:lnTo>
                      <a:pt x="73" y="21"/>
                    </a:lnTo>
                    <a:lnTo>
                      <a:pt x="83" y="22"/>
                    </a:lnTo>
                    <a:lnTo>
                      <a:pt x="97" y="23"/>
                    </a:lnTo>
                    <a:lnTo>
                      <a:pt x="110" y="24"/>
                    </a:lnTo>
                    <a:lnTo>
                      <a:pt x="124" y="25"/>
                    </a:lnTo>
                    <a:lnTo>
                      <a:pt x="137" y="27"/>
                    </a:lnTo>
                    <a:lnTo>
                      <a:pt x="151" y="28"/>
                    </a:lnTo>
                    <a:lnTo>
                      <a:pt x="165" y="28"/>
                    </a:lnTo>
                    <a:lnTo>
                      <a:pt x="179" y="29"/>
                    </a:lnTo>
                    <a:lnTo>
                      <a:pt x="193" y="30"/>
                    </a:lnTo>
                    <a:lnTo>
                      <a:pt x="207" y="31"/>
                    </a:lnTo>
                    <a:lnTo>
                      <a:pt x="219" y="32"/>
                    </a:lnTo>
                    <a:lnTo>
                      <a:pt x="233" y="32"/>
                    </a:lnTo>
                    <a:lnTo>
                      <a:pt x="247" y="33"/>
                    </a:lnTo>
                    <a:lnTo>
                      <a:pt x="260" y="35"/>
                    </a:lnTo>
                    <a:lnTo>
                      <a:pt x="273" y="36"/>
                    </a:lnTo>
                    <a:lnTo>
                      <a:pt x="287" y="37"/>
                    </a:lnTo>
                    <a:lnTo>
                      <a:pt x="301" y="38"/>
                    </a:lnTo>
                    <a:lnTo>
                      <a:pt x="314" y="40"/>
                    </a:lnTo>
                    <a:lnTo>
                      <a:pt x="328" y="42"/>
                    </a:lnTo>
                    <a:lnTo>
                      <a:pt x="341" y="43"/>
                    </a:lnTo>
                    <a:lnTo>
                      <a:pt x="354" y="44"/>
                    </a:lnTo>
                    <a:lnTo>
                      <a:pt x="368" y="46"/>
                    </a:lnTo>
                    <a:lnTo>
                      <a:pt x="382" y="47"/>
                    </a:lnTo>
                    <a:lnTo>
                      <a:pt x="394" y="50"/>
                    </a:lnTo>
                    <a:lnTo>
                      <a:pt x="408" y="51"/>
                    </a:lnTo>
                    <a:lnTo>
                      <a:pt x="40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83" name="Freeform 59"/>
              <p:cNvSpPr>
                <a:spLocks/>
              </p:cNvSpPr>
              <p:nvPr/>
            </p:nvSpPr>
            <p:spPr bwMode="auto">
              <a:xfrm rot="-2279333">
                <a:off x="584" y="3277"/>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6"/>
                    </a:moveTo>
                    <a:lnTo>
                      <a:pt x="8" y="9"/>
                    </a:lnTo>
                    <a:lnTo>
                      <a:pt x="16" y="11"/>
                    </a:lnTo>
                    <a:lnTo>
                      <a:pt x="24" y="14"/>
                    </a:lnTo>
                    <a:lnTo>
                      <a:pt x="32" y="17"/>
                    </a:lnTo>
                    <a:lnTo>
                      <a:pt x="40" y="19"/>
                    </a:lnTo>
                    <a:lnTo>
                      <a:pt x="48" y="20"/>
                    </a:lnTo>
                    <a:lnTo>
                      <a:pt x="57" y="20"/>
                    </a:lnTo>
                    <a:lnTo>
                      <a:pt x="65" y="19"/>
                    </a:lnTo>
                    <a:lnTo>
                      <a:pt x="68" y="17"/>
                    </a:lnTo>
                    <a:lnTo>
                      <a:pt x="72" y="12"/>
                    </a:lnTo>
                    <a:lnTo>
                      <a:pt x="72" y="7"/>
                    </a:lnTo>
                    <a:lnTo>
                      <a:pt x="69" y="4"/>
                    </a:lnTo>
                    <a:lnTo>
                      <a:pt x="61" y="3"/>
                    </a:lnTo>
                    <a:lnTo>
                      <a:pt x="52" y="2"/>
                    </a:lnTo>
                    <a:lnTo>
                      <a:pt x="44" y="2"/>
                    </a:lnTo>
                    <a:lnTo>
                      <a:pt x="35" y="0"/>
                    </a:lnTo>
                    <a:lnTo>
                      <a:pt x="27" y="2"/>
                    </a:lnTo>
                    <a:lnTo>
                      <a:pt x="17" y="3"/>
                    </a:lnTo>
                    <a:lnTo>
                      <a:pt x="9"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84" name="Freeform 60"/>
              <p:cNvSpPr>
                <a:spLocks/>
              </p:cNvSpPr>
              <p:nvPr/>
            </p:nvSpPr>
            <p:spPr bwMode="auto">
              <a:xfrm rot="-2279333">
                <a:off x="638" y="3240"/>
                <a:ext cx="204" cy="26"/>
              </a:xfrm>
              <a:custGeom>
                <a:avLst/>
                <a:gdLst>
                  <a:gd name="T0" fmla="*/ 1 w 408"/>
                  <a:gd name="T1" fmla="*/ 1 h 51"/>
                  <a:gd name="T2" fmla="*/ 1 w 408"/>
                  <a:gd name="T3" fmla="*/ 1 h 51"/>
                  <a:gd name="T4" fmla="*/ 1 w 408"/>
                  <a:gd name="T5" fmla="*/ 1 h 51"/>
                  <a:gd name="T6" fmla="*/ 1 w 408"/>
                  <a:gd name="T7" fmla="*/ 1 h 51"/>
                  <a:gd name="T8" fmla="*/ 1 w 408"/>
                  <a:gd name="T9" fmla="*/ 1 h 51"/>
                  <a:gd name="T10" fmla="*/ 1 w 408"/>
                  <a:gd name="T11" fmla="*/ 1 h 51"/>
                  <a:gd name="T12" fmla="*/ 1 w 408"/>
                  <a:gd name="T13" fmla="*/ 1 h 51"/>
                  <a:gd name="T14" fmla="*/ 1 w 408"/>
                  <a:gd name="T15" fmla="*/ 1 h 51"/>
                  <a:gd name="T16" fmla="*/ 1 w 408"/>
                  <a:gd name="T17" fmla="*/ 1 h 51"/>
                  <a:gd name="T18" fmla="*/ 1 w 408"/>
                  <a:gd name="T19" fmla="*/ 1 h 51"/>
                  <a:gd name="T20" fmla="*/ 1 w 408"/>
                  <a:gd name="T21" fmla="*/ 1 h 51"/>
                  <a:gd name="T22" fmla="*/ 1 w 408"/>
                  <a:gd name="T23" fmla="*/ 1 h 51"/>
                  <a:gd name="T24" fmla="*/ 1 w 408"/>
                  <a:gd name="T25" fmla="*/ 1 h 51"/>
                  <a:gd name="T26" fmla="*/ 1 w 408"/>
                  <a:gd name="T27" fmla="*/ 1 h 51"/>
                  <a:gd name="T28" fmla="*/ 1 w 408"/>
                  <a:gd name="T29" fmla="*/ 1 h 51"/>
                  <a:gd name="T30" fmla="*/ 1 w 408"/>
                  <a:gd name="T31" fmla="*/ 1 h 51"/>
                  <a:gd name="T32" fmla="*/ 1 w 408"/>
                  <a:gd name="T33" fmla="*/ 0 h 51"/>
                  <a:gd name="T34" fmla="*/ 1 w 408"/>
                  <a:gd name="T35" fmla="*/ 1 h 51"/>
                  <a:gd name="T36" fmla="*/ 1 w 408"/>
                  <a:gd name="T37" fmla="*/ 1 h 51"/>
                  <a:gd name="T38" fmla="*/ 0 w 408"/>
                  <a:gd name="T39" fmla="*/ 1 h 51"/>
                  <a:gd name="T40" fmla="*/ 1 w 408"/>
                  <a:gd name="T41" fmla="*/ 1 h 51"/>
                  <a:gd name="T42" fmla="*/ 1 w 408"/>
                  <a:gd name="T43" fmla="*/ 1 h 51"/>
                  <a:gd name="T44" fmla="*/ 1 w 408"/>
                  <a:gd name="T45" fmla="*/ 1 h 51"/>
                  <a:gd name="T46" fmla="*/ 1 w 408"/>
                  <a:gd name="T47" fmla="*/ 1 h 51"/>
                  <a:gd name="T48" fmla="*/ 1 w 408"/>
                  <a:gd name="T49" fmla="*/ 1 h 51"/>
                  <a:gd name="T50" fmla="*/ 1 w 408"/>
                  <a:gd name="T51" fmla="*/ 1 h 51"/>
                  <a:gd name="T52" fmla="*/ 1 w 408"/>
                  <a:gd name="T53" fmla="*/ 1 h 51"/>
                  <a:gd name="T54" fmla="*/ 1 w 408"/>
                  <a:gd name="T55" fmla="*/ 1 h 51"/>
                  <a:gd name="T56" fmla="*/ 1 w 408"/>
                  <a:gd name="T57" fmla="*/ 1 h 51"/>
                  <a:gd name="T58" fmla="*/ 1 w 408"/>
                  <a:gd name="T59" fmla="*/ 1 h 51"/>
                  <a:gd name="T60" fmla="*/ 1 w 408"/>
                  <a:gd name="T61" fmla="*/ 1 h 51"/>
                  <a:gd name="T62" fmla="*/ 1 w 408"/>
                  <a:gd name="T63" fmla="*/ 1 h 51"/>
                  <a:gd name="T64" fmla="*/ 1 w 408"/>
                  <a:gd name="T65" fmla="*/ 1 h 51"/>
                  <a:gd name="T66" fmla="*/ 1 w 408"/>
                  <a:gd name="T67" fmla="*/ 1 h 51"/>
                  <a:gd name="T68" fmla="*/ 1 w 408"/>
                  <a:gd name="T69" fmla="*/ 1 h 51"/>
                  <a:gd name="T70" fmla="*/ 1 w 408"/>
                  <a:gd name="T71" fmla="*/ 1 h 51"/>
                  <a:gd name="T72" fmla="*/ 1 w 408"/>
                  <a:gd name="T73" fmla="*/ 1 h 51"/>
                  <a:gd name="T74" fmla="*/ 1 w 408"/>
                  <a:gd name="T75" fmla="*/ 1 h 51"/>
                  <a:gd name="T76" fmla="*/ 1 w 408"/>
                  <a:gd name="T77" fmla="*/ 1 h 51"/>
                  <a:gd name="T78" fmla="*/ 1 w 408"/>
                  <a:gd name="T79" fmla="*/ 1 h 51"/>
                  <a:gd name="T80" fmla="*/ 1 w 408"/>
                  <a:gd name="T81" fmla="*/ 1 h 51"/>
                  <a:gd name="T82" fmla="*/ 1 w 408"/>
                  <a:gd name="T83" fmla="*/ 1 h 51"/>
                  <a:gd name="T84" fmla="*/ 1 w 408"/>
                  <a:gd name="T85" fmla="*/ 1 h 51"/>
                  <a:gd name="T86" fmla="*/ 1 w 408"/>
                  <a:gd name="T87" fmla="*/ 1 h 51"/>
                  <a:gd name="T88" fmla="*/ 1 w 408"/>
                  <a:gd name="T89" fmla="*/ 1 h 51"/>
                  <a:gd name="T90" fmla="*/ 1 w 408"/>
                  <a:gd name="T91" fmla="*/ 1 h 51"/>
                  <a:gd name="T92" fmla="*/ 1 w 408"/>
                  <a:gd name="T93" fmla="*/ 1 h 51"/>
                  <a:gd name="T94" fmla="*/ 1 w 408"/>
                  <a:gd name="T95" fmla="*/ 1 h 51"/>
                  <a:gd name="T96" fmla="*/ 1 w 408"/>
                  <a:gd name="T97" fmla="*/ 1 h 51"/>
                  <a:gd name="T98" fmla="*/ 1 w 408"/>
                  <a:gd name="T99" fmla="*/ 1 h 51"/>
                  <a:gd name="T100" fmla="*/ 1 w 408"/>
                  <a:gd name="T101" fmla="*/ 1 h 51"/>
                  <a:gd name="T102" fmla="*/ 1 w 408"/>
                  <a:gd name="T103" fmla="*/ 1 h 51"/>
                  <a:gd name="T104" fmla="*/ 1 w 408"/>
                  <a:gd name="T105" fmla="*/ 1 h 51"/>
                  <a:gd name="T106" fmla="*/ 1 w 408"/>
                  <a:gd name="T107" fmla="*/ 1 h 51"/>
                  <a:gd name="T108" fmla="*/ 1 w 408"/>
                  <a:gd name="T109" fmla="*/ 1 h 51"/>
                  <a:gd name="T110" fmla="*/ 1 w 408"/>
                  <a:gd name="T111" fmla="*/ 1 h 51"/>
                  <a:gd name="T112" fmla="*/ 1 w 408"/>
                  <a:gd name="T113" fmla="*/ 1 h 51"/>
                  <a:gd name="T114" fmla="*/ 1 w 408"/>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49"/>
                    </a:moveTo>
                    <a:lnTo>
                      <a:pt x="383" y="46"/>
                    </a:lnTo>
                    <a:lnTo>
                      <a:pt x="358" y="41"/>
                    </a:lnTo>
                    <a:lnTo>
                      <a:pt x="333" y="38"/>
                    </a:lnTo>
                    <a:lnTo>
                      <a:pt x="308" y="34"/>
                    </a:lnTo>
                    <a:lnTo>
                      <a:pt x="284" y="31"/>
                    </a:lnTo>
                    <a:lnTo>
                      <a:pt x="258" y="29"/>
                    </a:lnTo>
                    <a:lnTo>
                      <a:pt x="233" y="25"/>
                    </a:lnTo>
                    <a:lnTo>
                      <a:pt x="208" y="22"/>
                    </a:lnTo>
                    <a:lnTo>
                      <a:pt x="183" y="20"/>
                    </a:lnTo>
                    <a:lnTo>
                      <a:pt x="158" y="16"/>
                    </a:lnTo>
                    <a:lnTo>
                      <a:pt x="133" y="14"/>
                    </a:lnTo>
                    <a:lnTo>
                      <a:pt x="107" y="10"/>
                    </a:lnTo>
                    <a:lnTo>
                      <a:pt x="82" y="8"/>
                    </a:lnTo>
                    <a:lnTo>
                      <a:pt x="58" y="6"/>
                    </a:lnTo>
                    <a:lnTo>
                      <a:pt x="32" y="2"/>
                    </a:lnTo>
                    <a:lnTo>
                      <a:pt x="7" y="0"/>
                    </a:lnTo>
                    <a:lnTo>
                      <a:pt x="4" y="1"/>
                    </a:lnTo>
                    <a:lnTo>
                      <a:pt x="1" y="3"/>
                    </a:lnTo>
                    <a:lnTo>
                      <a:pt x="0" y="7"/>
                    </a:lnTo>
                    <a:lnTo>
                      <a:pt x="1" y="9"/>
                    </a:lnTo>
                    <a:lnTo>
                      <a:pt x="12" y="13"/>
                    </a:lnTo>
                    <a:lnTo>
                      <a:pt x="21" y="16"/>
                    </a:lnTo>
                    <a:lnTo>
                      <a:pt x="31" y="17"/>
                    </a:lnTo>
                    <a:lnTo>
                      <a:pt x="42" y="18"/>
                    </a:lnTo>
                    <a:lnTo>
                      <a:pt x="52" y="20"/>
                    </a:lnTo>
                    <a:lnTo>
                      <a:pt x="62" y="20"/>
                    </a:lnTo>
                    <a:lnTo>
                      <a:pt x="73" y="21"/>
                    </a:lnTo>
                    <a:lnTo>
                      <a:pt x="83" y="22"/>
                    </a:lnTo>
                    <a:lnTo>
                      <a:pt x="97" y="23"/>
                    </a:lnTo>
                    <a:lnTo>
                      <a:pt x="111" y="24"/>
                    </a:lnTo>
                    <a:lnTo>
                      <a:pt x="125" y="25"/>
                    </a:lnTo>
                    <a:lnTo>
                      <a:pt x="138" y="26"/>
                    </a:lnTo>
                    <a:lnTo>
                      <a:pt x="151" y="28"/>
                    </a:lnTo>
                    <a:lnTo>
                      <a:pt x="165" y="28"/>
                    </a:lnTo>
                    <a:lnTo>
                      <a:pt x="179" y="29"/>
                    </a:lnTo>
                    <a:lnTo>
                      <a:pt x="193" y="30"/>
                    </a:lnTo>
                    <a:lnTo>
                      <a:pt x="206" y="31"/>
                    </a:lnTo>
                    <a:lnTo>
                      <a:pt x="220" y="32"/>
                    </a:lnTo>
                    <a:lnTo>
                      <a:pt x="233" y="32"/>
                    </a:lnTo>
                    <a:lnTo>
                      <a:pt x="247" y="33"/>
                    </a:lnTo>
                    <a:lnTo>
                      <a:pt x="261" y="34"/>
                    </a:lnTo>
                    <a:lnTo>
                      <a:pt x="274" y="36"/>
                    </a:lnTo>
                    <a:lnTo>
                      <a:pt x="287" y="37"/>
                    </a:lnTo>
                    <a:lnTo>
                      <a:pt x="301" y="38"/>
                    </a:lnTo>
                    <a:lnTo>
                      <a:pt x="315" y="40"/>
                    </a:lnTo>
                    <a:lnTo>
                      <a:pt x="327" y="41"/>
                    </a:lnTo>
                    <a:lnTo>
                      <a:pt x="341" y="43"/>
                    </a:lnTo>
                    <a:lnTo>
                      <a:pt x="354" y="44"/>
                    </a:lnTo>
                    <a:lnTo>
                      <a:pt x="368" y="46"/>
                    </a:lnTo>
                    <a:lnTo>
                      <a:pt x="381" y="47"/>
                    </a:lnTo>
                    <a:lnTo>
                      <a:pt x="394" y="49"/>
                    </a:lnTo>
                    <a:lnTo>
                      <a:pt x="408" y="51"/>
                    </a:lnTo>
                    <a:lnTo>
                      <a:pt x="408"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85" name="Freeform 61"/>
              <p:cNvSpPr>
                <a:spLocks/>
              </p:cNvSpPr>
              <p:nvPr/>
            </p:nvSpPr>
            <p:spPr bwMode="auto">
              <a:xfrm rot="-2279333">
                <a:off x="604" y="3319"/>
                <a:ext cx="35" cy="9"/>
              </a:xfrm>
              <a:custGeom>
                <a:avLst/>
                <a:gdLst>
                  <a:gd name="T0" fmla="*/ 0 w 70"/>
                  <a:gd name="T1" fmla="*/ 0 h 20"/>
                  <a:gd name="T2" fmla="*/ 1 w 70"/>
                  <a:gd name="T3" fmla="*/ 0 h 20"/>
                  <a:gd name="T4" fmla="*/ 1 w 70"/>
                  <a:gd name="T5" fmla="*/ 0 h 20"/>
                  <a:gd name="T6" fmla="*/ 1 w 70"/>
                  <a:gd name="T7" fmla="*/ 0 h 20"/>
                  <a:gd name="T8" fmla="*/ 1 w 70"/>
                  <a:gd name="T9" fmla="*/ 0 h 20"/>
                  <a:gd name="T10" fmla="*/ 1 w 70"/>
                  <a:gd name="T11" fmla="*/ 0 h 20"/>
                  <a:gd name="T12" fmla="*/ 1 w 70"/>
                  <a:gd name="T13" fmla="*/ 0 h 20"/>
                  <a:gd name="T14" fmla="*/ 1 w 70"/>
                  <a:gd name="T15" fmla="*/ 0 h 20"/>
                  <a:gd name="T16" fmla="*/ 1 w 70"/>
                  <a:gd name="T17" fmla="*/ 0 h 20"/>
                  <a:gd name="T18" fmla="*/ 1 w 70"/>
                  <a:gd name="T19" fmla="*/ 0 h 20"/>
                  <a:gd name="T20" fmla="*/ 1 w 70"/>
                  <a:gd name="T21" fmla="*/ 0 h 20"/>
                  <a:gd name="T22" fmla="*/ 1 w 70"/>
                  <a:gd name="T23" fmla="*/ 0 h 20"/>
                  <a:gd name="T24" fmla="*/ 1 w 70"/>
                  <a:gd name="T25" fmla="*/ 0 h 20"/>
                  <a:gd name="T26" fmla="*/ 1 w 70"/>
                  <a:gd name="T27" fmla="*/ 0 h 20"/>
                  <a:gd name="T28" fmla="*/ 1 w 70"/>
                  <a:gd name="T29" fmla="*/ 0 h 20"/>
                  <a:gd name="T30" fmla="*/ 1 w 70"/>
                  <a:gd name="T31" fmla="*/ 0 h 20"/>
                  <a:gd name="T32" fmla="*/ 1 w 70"/>
                  <a:gd name="T33" fmla="*/ 0 h 20"/>
                  <a:gd name="T34" fmla="*/ 1 w 70"/>
                  <a:gd name="T35" fmla="*/ 0 h 20"/>
                  <a:gd name="T36" fmla="*/ 1 w 70"/>
                  <a:gd name="T37" fmla="*/ 0 h 20"/>
                  <a:gd name="T38" fmla="*/ 1 w 70"/>
                  <a:gd name="T39" fmla="*/ 0 h 20"/>
                  <a:gd name="T40" fmla="*/ 0 w 70"/>
                  <a:gd name="T41" fmla="*/ 0 h 20"/>
                  <a:gd name="T42" fmla="*/ 0 w 70"/>
                  <a:gd name="T43" fmla="*/ 0 h 20"/>
                  <a:gd name="T44" fmla="*/ 0 w 70"/>
                  <a:gd name="T45" fmla="*/ 0 h 20"/>
                  <a:gd name="T46" fmla="*/ 0 w 70"/>
                  <a:gd name="T47" fmla="*/ 0 h 20"/>
                  <a:gd name="T48" fmla="*/ 0 w 70"/>
                  <a:gd name="T49" fmla="*/ 0 h 20"/>
                  <a:gd name="T50" fmla="*/ 0 w 70"/>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20"/>
                  <a:gd name="T80" fmla="*/ 70 w 70"/>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20">
                    <a:moveTo>
                      <a:pt x="0" y="6"/>
                    </a:moveTo>
                    <a:lnTo>
                      <a:pt x="8" y="8"/>
                    </a:lnTo>
                    <a:lnTo>
                      <a:pt x="16" y="11"/>
                    </a:lnTo>
                    <a:lnTo>
                      <a:pt x="23" y="14"/>
                    </a:lnTo>
                    <a:lnTo>
                      <a:pt x="31" y="16"/>
                    </a:lnTo>
                    <a:lnTo>
                      <a:pt x="39" y="19"/>
                    </a:lnTo>
                    <a:lnTo>
                      <a:pt x="47" y="20"/>
                    </a:lnTo>
                    <a:lnTo>
                      <a:pt x="55" y="20"/>
                    </a:lnTo>
                    <a:lnTo>
                      <a:pt x="63" y="19"/>
                    </a:lnTo>
                    <a:lnTo>
                      <a:pt x="67" y="16"/>
                    </a:lnTo>
                    <a:lnTo>
                      <a:pt x="70" y="11"/>
                    </a:lnTo>
                    <a:lnTo>
                      <a:pt x="70" y="6"/>
                    </a:lnTo>
                    <a:lnTo>
                      <a:pt x="68" y="4"/>
                    </a:lnTo>
                    <a:lnTo>
                      <a:pt x="60" y="1"/>
                    </a:lnTo>
                    <a:lnTo>
                      <a:pt x="51" y="0"/>
                    </a:lnTo>
                    <a:lnTo>
                      <a:pt x="43" y="0"/>
                    </a:lnTo>
                    <a:lnTo>
                      <a:pt x="35" y="0"/>
                    </a:lnTo>
                    <a:lnTo>
                      <a:pt x="25" y="1"/>
                    </a:lnTo>
                    <a:lnTo>
                      <a:pt x="17" y="1"/>
                    </a:lnTo>
                    <a:lnTo>
                      <a:pt x="8"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86" name="Freeform 62"/>
              <p:cNvSpPr>
                <a:spLocks/>
              </p:cNvSpPr>
              <p:nvPr/>
            </p:nvSpPr>
            <p:spPr bwMode="auto">
              <a:xfrm rot="-2279333">
                <a:off x="656" y="3283"/>
                <a:ext cx="204" cy="26"/>
              </a:xfrm>
              <a:custGeom>
                <a:avLst/>
                <a:gdLst>
                  <a:gd name="T0" fmla="*/ 0 w 409"/>
                  <a:gd name="T1" fmla="*/ 1 h 51"/>
                  <a:gd name="T2" fmla="*/ 0 w 409"/>
                  <a:gd name="T3" fmla="*/ 1 h 51"/>
                  <a:gd name="T4" fmla="*/ 0 w 409"/>
                  <a:gd name="T5" fmla="*/ 1 h 51"/>
                  <a:gd name="T6" fmla="*/ 0 w 409"/>
                  <a:gd name="T7" fmla="*/ 1 h 51"/>
                  <a:gd name="T8" fmla="*/ 0 w 409"/>
                  <a:gd name="T9" fmla="*/ 1 h 51"/>
                  <a:gd name="T10" fmla="*/ 0 w 409"/>
                  <a:gd name="T11" fmla="*/ 1 h 51"/>
                  <a:gd name="T12" fmla="*/ 0 w 409"/>
                  <a:gd name="T13" fmla="*/ 1 h 51"/>
                  <a:gd name="T14" fmla="*/ 0 w 409"/>
                  <a:gd name="T15" fmla="*/ 1 h 51"/>
                  <a:gd name="T16" fmla="*/ 0 w 409"/>
                  <a:gd name="T17" fmla="*/ 1 h 51"/>
                  <a:gd name="T18" fmla="*/ 0 w 409"/>
                  <a:gd name="T19" fmla="*/ 1 h 51"/>
                  <a:gd name="T20" fmla="*/ 0 w 409"/>
                  <a:gd name="T21" fmla="*/ 1 h 51"/>
                  <a:gd name="T22" fmla="*/ 0 w 409"/>
                  <a:gd name="T23" fmla="*/ 1 h 51"/>
                  <a:gd name="T24" fmla="*/ 0 w 409"/>
                  <a:gd name="T25" fmla="*/ 1 h 51"/>
                  <a:gd name="T26" fmla="*/ 0 w 409"/>
                  <a:gd name="T27" fmla="*/ 1 h 51"/>
                  <a:gd name="T28" fmla="*/ 0 w 409"/>
                  <a:gd name="T29" fmla="*/ 1 h 51"/>
                  <a:gd name="T30" fmla="*/ 0 w 409"/>
                  <a:gd name="T31" fmla="*/ 1 h 51"/>
                  <a:gd name="T32" fmla="*/ 0 w 409"/>
                  <a:gd name="T33" fmla="*/ 0 h 51"/>
                  <a:gd name="T34" fmla="*/ 0 w 409"/>
                  <a:gd name="T35" fmla="*/ 1 h 51"/>
                  <a:gd name="T36" fmla="*/ 0 w 409"/>
                  <a:gd name="T37" fmla="*/ 1 h 51"/>
                  <a:gd name="T38" fmla="*/ 0 w 409"/>
                  <a:gd name="T39" fmla="*/ 1 h 51"/>
                  <a:gd name="T40" fmla="*/ 0 w 409"/>
                  <a:gd name="T41" fmla="*/ 1 h 51"/>
                  <a:gd name="T42" fmla="*/ 0 w 409"/>
                  <a:gd name="T43" fmla="*/ 1 h 51"/>
                  <a:gd name="T44" fmla="*/ 0 w 409"/>
                  <a:gd name="T45" fmla="*/ 1 h 51"/>
                  <a:gd name="T46" fmla="*/ 0 w 409"/>
                  <a:gd name="T47" fmla="*/ 1 h 51"/>
                  <a:gd name="T48" fmla="*/ 0 w 409"/>
                  <a:gd name="T49" fmla="*/ 1 h 51"/>
                  <a:gd name="T50" fmla="*/ 0 w 409"/>
                  <a:gd name="T51" fmla="*/ 1 h 51"/>
                  <a:gd name="T52" fmla="*/ 0 w 409"/>
                  <a:gd name="T53" fmla="*/ 1 h 51"/>
                  <a:gd name="T54" fmla="*/ 0 w 409"/>
                  <a:gd name="T55" fmla="*/ 1 h 51"/>
                  <a:gd name="T56" fmla="*/ 0 w 409"/>
                  <a:gd name="T57" fmla="*/ 1 h 51"/>
                  <a:gd name="T58" fmla="*/ 0 w 409"/>
                  <a:gd name="T59" fmla="*/ 1 h 51"/>
                  <a:gd name="T60" fmla="*/ 0 w 409"/>
                  <a:gd name="T61" fmla="*/ 1 h 51"/>
                  <a:gd name="T62" fmla="*/ 0 w 409"/>
                  <a:gd name="T63" fmla="*/ 1 h 51"/>
                  <a:gd name="T64" fmla="*/ 0 w 409"/>
                  <a:gd name="T65" fmla="*/ 1 h 51"/>
                  <a:gd name="T66" fmla="*/ 0 w 409"/>
                  <a:gd name="T67" fmla="*/ 1 h 51"/>
                  <a:gd name="T68" fmla="*/ 0 w 409"/>
                  <a:gd name="T69" fmla="*/ 1 h 51"/>
                  <a:gd name="T70" fmla="*/ 0 w 409"/>
                  <a:gd name="T71" fmla="*/ 1 h 51"/>
                  <a:gd name="T72" fmla="*/ 0 w 409"/>
                  <a:gd name="T73" fmla="*/ 1 h 51"/>
                  <a:gd name="T74" fmla="*/ 0 w 409"/>
                  <a:gd name="T75" fmla="*/ 1 h 51"/>
                  <a:gd name="T76" fmla="*/ 0 w 409"/>
                  <a:gd name="T77" fmla="*/ 1 h 51"/>
                  <a:gd name="T78" fmla="*/ 0 w 409"/>
                  <a:gd name="T79" fmla="*/ 1 h 51"/>
                  <a:gd name="T80" fmla="*/ 0 w 409"/>
                  <a:gd name="T81" fmla="*/ 1 h 51"/>
                  <a:gd name="T82" fmla="*/ 0 w 409"/>
                  <a:gd name="T83" fmla="*/ 1 h 51"/>
                  <a:gd name="T84" fmla="*/ 0 w 409"/>
                  <a:gd name="T85" fmla="*/ 1 h 51"/>
                  <a:gd name="T86" fmla="*/ 0 w 409"/>
                  <a:gd name="T87" fmla="*/ 1 h 51"/>
                  <a:gd name="T88" fmla="*/ 0 w 409"/>
                  <a:gd name="T89" fmla="*/ 1 h 51"/>
                  <a:gd name="T90" fmla="*/ 0 w 409"/>
                  <a:gd name="T91" fmla="*/ 1 h 51"/>
                  <a:gd name="T92" fmla="*/ 0 w 409"/>
                  <a:gd name="T93" fmla="*/ 1 h 51"/>
                  <a:gd name="T94" fmla="*/ 0 w 409"/>
                  <a:gd name="T95" fmla="*/ 1 h 51"/>
                  <a:gd name="T96" fmla="*/ 0 w 409"/>
                  <a:gd name="T97" fmla="*/ 1 h 51"/>
                  <a:gd name="T98" fmla="*/ 0 w 409"/>
                  <a:gd name="T99" fmla="*/ 1 h 51"/>
                  <a:gd name="T100" fmla="*/ 0 w 409"/>
                  <a:gd name="T101" fmla="*/ 1 h 51"/>
                  <a:gd name="T102" fmla="*/ 0 w 409"/>
                  <a:gd name="T103" fmla="*/ 1 h 51"/>
                  <a:gd name="T104" fmla="*/ 0 w 409"/>
                  <a:gd name="T105" fmla="*/ 1 h 51"/>
                  <a:gd name="T106" fmla="*/ 0 w 409"/>
                  <a:gd name="T107" fmla="*/ 1 h 51"/>
                  <a:gd name="T108" fmla="*/ 0 w 409"/>
                  <a:gd name="T109" fmla="*/ 1 h 51"/>
                  <a:gd name="T110" fmla="*/ 0 w 409"/>
                  <a:gd name="T111" fmla="*/ 1 h 51"/>
                  <a:gd name="T112" fmla="*/ 0 w 409"/>
                  <a:gd name="T113" fmla="*/ 1 h 51"/>
                  <a:gd name="T114" fmla="*/ 0 w 409"/>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0"/>
                    </a:moveTo>
                    <a:lnTo>
                      <a:pt x="384" y="47"/>
                    </a:lnTo>
                    <a:lnTo>
                      <a:pt x="358" y="42"/>
                    </a:lnTo>
                    <a:lnTo>
                      <a:pt x="334" y="39"/>
                    </a:lnTo>
                    <a:lnTo>
                      <a:pt x="309" y="35"/>
                    </a:lnTo>
                    <a:lnTo>
                      <a:pt x="283" y="32"/>
                    </a:lnTo>
                    <a:lnTo>
                      <a:pt x="258" y="30"/>
                    </a:lnTo>
                    <a:lnTo>
                      <a:pt x="233" y="26"/>
                    </a:lnTo>
                    <a:lnTo>
                      <a:pt x="208" y="23"/>
                    </a:lnTo>
                    <a:lnTo>
                      <a:pt x="183" y="19"/>
                    </a:lnTo>
                    <a:lnTo>
                      <a:pt x="158" y="17"/>
                    </a:lnTo>
                    <a:lnTo>
                      <a:pt x="132" y="13"/>
                    </a:lnTo>
                    <a:lnTo>
                      <a:pt x="107" y="11"/>
                    </a:lnTo>
                    <a:lnTo>
                      <a:pt x="82" y="8"/>
                    </a:lnTo>
                    <a:lnTo>
                      <a:pt x="58" y="5"/>
                    </a:lnTo>
                    <a:lnTo>
                      <a:pt x="32" y="2"/>
                    </a:lnTo>
                    <a:lnTo>
                      <a:pt x="7" y="0"/>
                    </a:lnTo>
                    <a:lnTo>
                      <a:pt x="3" y="1"/>
                    </a:lnTo>
                    <a:lnTo>
                      <a:pt x="1" y="4"/>
                    </a:lnTo>
                    <a:lnTo>
                      <a:pt x="0" y="8"/>
                    </a:lnTo>
                    <a:lnTo>
                      <a:pt x="2" y="10"/>
                    </a:lnTo>
                    <a:lnTo>
                      <a:pt x="12" y="13"/>
                    </a:lnTo>
                    <a:lnTo>
                      <a:pt x="22" y="17"/>
                    </a:lnTo>
                    <a:lnTo>
                      <a:pt x="31" y="18"/>
                    </a:lnTo>
                    <a:lnTo>
                      <a:pt x="41" y="19"/>
                    </a:lnTo>
                    <a:lnTo>
                      <a:pt x="52" y="20"/>
                    </a:lnTo>
                    <a:lnTo>
                      <a:pt x="62" y="20"/>
                    </a:lnTo>
                    <a:lnTo>
                      <a:pt x="73" y="22"/>
                    </a:lnTo>
                    <a:lnTo>
                      <a:pt x="83" y="23"/>
                    </a:lnTo>
                    <a:lnTo>
                      <a:pt x="97" y="24"/>
                    </a:lnTo>
                    <a:lnTo>
                      <a:pt x="111" y="25"/>
                    </a:lnTo>
                    <a:lnTo>
                      <a:pt x="124" y="26"/>
                    </a:lnTo>
                    <a:lnTo>
                      <a:pt x="138" y="27"/>
                    </a:lnTo>
                    <a:lnTo>
                      <a:pt x="152" y="28"/>
                    </a:lnTo>
                    <a:lnTo>
                      <a:pt x="166" y="28"/>
                    </a:lnTo>
                    <a:lnTo>
                      <a:pt x="180" y="30"/>
                    </a:lnTo>
                    <a:lnTo>
                      <a:pt x="194" y="31"/>
                    </a:lnTo>
                    <a:lnTo>
                      <a:pt x="207" y="32"/>
                    </a:lnTo>
                    <a:lnTo>
                      <a:pt x="220" y="33"/>
                    </a:lnTo>
                    <a:lnTo>
                      <a:pt x="234" y="33"/>
                    </a:lnTo>
                    <a:lnTo>
                      <a:pt x="248" y="34"/>
                    </a:lnTo>
                    <a:lnTo>
                      <a:pt x="260" y="35"/>
                    </a:lnTo>
                    <a:lnTo>
                      <a:pt x="274" y="37"/>
                    </a:lnTo>
                    <a:lnTo>
                      <a:pt x="287" y="38"/>
                    </a:lnTo>
                    <a:lnTo>
                      <a:pt x="301" y="39"/>
                    </a:lnTo>
                    <a:lnTo>
                      <a:pt x="314" y="41"/>
                    </a:lnTo>
                    <a:lnTo>
                      <a:pt x="327" y="42"/>
                    </a:lnTo>
                    <a:lnTo>
                      <a:pt x="341" y="43"/>
                    </a:lnTo>
                    <a:lnTo>
                      <a:pt x="355" y="45"/>
                    </a:lnTo>
                    <a:lnTo>
                      <a:pt x="367" y="47"/>
                    </a:lnTo>
                    <a:lnTo>
                      <a:pt x="381" y="48"/>
                    </a:lnTo>
                    <a:lnTo>
                      <a:pt x="394" y="50"/>
                    </a:lnTo>
                    <a:lnTo>
                      <a:pt x="408" y="51"/>
                    </a:lnTo>
                    <a:lnTo>
                      <a:pt x="409" y="51"/>
                    </a:lnTo>
                    <a:lnTo>
                      <a:pt x="40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87" name="Freeform 63"/>
              <p:cNvSpPr>
                <a:spLocks/>
              </p:cNvSpPr>
              <p:nvPr/>
            </p:nvSpPr>
            <p:spPr bwMode="auto">
              <a:xfrm rot="-2279333">
                <a:off x="621" y="3362"/>
                <a:ext cx="36" cy="9"/>
              </a:xfrm>
              <a:custGeom>
                <a:avLst/>
                <a:gdLst>
                  <a:gd name="T0" fmla="*/ 0 w 71"/>
                  <a:gd name="T1" fmla="*/ 0 h 20"/>
                  <a:gd name="T2" fmla="*/ 1 w 71"/>
                  <a:gd name="T3" fmla="*/ 0 h 20"/>
                  <a:gd name="T4" fmla="*/ 1 w 71"/>
                  <a:gd name="T5" fmla="*/ 0 h 20"/>
                  <a:gd name="T6" fmla="*/ 1 w 71"/>
                  <a:gd name="T7" fmla="*/ 0 h 20"/>
                  <a:gd name="T8" fmla="*/ 1 w 71"/>
                  <a:gd name="T9" fmla="*/ 0 h 20"/>
                  <a:gd name="T10" fmla="*/ 1 w 71"/>
                  <a:gd name="T11" fmla="*/ 0 h 20"/>
                  <a:gd name="T12" fmla="*/ 1 w 71"/>
                  <a:gd name="T13" fmla="*/ 0 h 20"/>
                  <a:gd name="T14" fmla="*/ 1 w 71"/>
                  <a:gd name="T15" fmla="*/ 0 h 20"/>
                  <a:gd name="T16" fmla="*/ 1 w 71"/>
                  <a:gd name="T17" fmla="*/ 0 h 20"/>
                  <a:gd name="T18" fmla="*/ 1 w 71"/>
                  <a:gd name="T19" fmla="*/ 0 h 20"/>
                  <a:gd name="T20" fmla="*/ 1 w 71"/>
                  <a:gd name="T21" fmla="*/ 0 h 20"/>
                  <a:gd name="T22" fmla="*/ 1 w 71"/>
                  <a:gd name="T23" fmla="*/ 0 h 20"/>
                  <a:gd name="T24" fmla="*/ 1 w 71"/>
                  <a:gd name="T25" fmla="*/ 0 h 20"/>
                  <a:gd name="T26" fmla="*/ 1 w 71"/>
                  <a:gd name="T27" fmla="*/ 0 h 20"/>
                  <a:gd name="T28" fmla="*/ 1 w 71"/>
                  <a:gd name="T29" fmla="*/ 0 h 20"/>
                  <a:gd name="T30" fmla="*/ 1 w 71"/>
                  <a:gd name="T31" fmla="*/ 0 h 20"/>
                  <a:gd name="T32" fmla="*/ 1 w 71"/>
                  <a:gd name="T33" fmla="*/ 0 h 20"/>
                  <a:gd name="T34" fmla="*/ 1 w 71"/>
                  <a:gd name="T35" fmla="*/ 0 h 20"/>
                  <a:gd name="T36" fmla="*/ 1 w 71"/>
                  <a:gd name="T37" fmla="*/ 0 h 20"/>
                  <a:gd name="T38" fmla="*/ 1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1"/>
                    </a:lnTo>
                    <a:lnTo>
                      <a:pt x="23" y="13"/>
                    </a:lnTo>
                    <a:lnTo>
                      <a:pt x="31" y="16"/>
                    </a:lnTo>
                    <a:lnTo>
                      <a:pt x="39" y="19"/>
                    </a:lnTo>
                    <a:lnTo>
                      <a:pt x="47" y="20"/>
                    </a:lnTo>
                    <a:lnTo>
                      <a:pt x="55" y="20"/>
                    </a:lnTo>
                    <a:lnTo>
                      <a:pt x="63" y="19"/>
                    </a:lnTo>
                    <a:lnTo>
                      <a:pt x="67" y="16"/>
                    </a:lnTo>
                    <a:lnTo>
                      <a:pt x="70" y="11"/>
                    </a:lnTo>
                    <a:lnTo>
                      <a:pt x="71" y="6"/>
                    </a:lnTo>
                    <a:lnTo>
                      <a:pt x="69" y="4"/>
                    </a:lnTo>
                    <a:lnTo>
                      <a:pt x="60" y="1"/>
                    </a:lnTo>
                    <a:lnTo>
                      <a:pt x="52" y="0"/>
                    </a:lnTo>
                    <a:lnTo>
                      <a:pt x="42" y="0"/>
                    </a:lnTo>
                    <a:lnTo>
                      <a:pt x="34" y="0"/>
                    </a:lnTo>
                    <a:lnTo>
                      <a:pt x="25" y="1"/>
                    </a:lnTo>
                    <a:lnTo>
                      <a:pt x="17" y="1"/>
                    </a:lnTo>
                    <a:lnTo>
                      <a:pt x="8"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88" name="Freeform 64"/>
              <p:cNvSpPr>
                <a:spLocks/>
              </p:cNvSpPr>
              <p:nvPr/>
            </p:nvSpPr>
            <p:spPr bwMode="auto">
              <a:xfrm rot="-2279333">
                <a:off x="630" y="3406"/>
                <a:ext cx="39" cy="38"/>
              </a:xfrm>
              <a:custGeom>
                <a:avLst/>
                <a:gdLst>
                  <a:gd name="T0" fmla="*/ 1 w 77"/>
                  <a:gd name="T1" fmla="*/ 0 h 77"/>
                  <a:gd name="T2" fmla="*/ 1 w 77"/>
                  <a:gd name="T3" fmla="*/ 0 h 77"/>
                  <a:gd name="T4" fmla="*/ 1 w 77"/>
                  <a:gd name="T5" fmla="*/ 0 h 77"/>
                  <a:gd name="T6" fmla="*/ 1 w 77"/>
                  <a:gd name="T7" fmla="*/ 0 h 77"/>
                  <a:gd name="T8" fmla="*/ 1 w 77"/>
                  <a:gd name="T9" fmla="*/ 0 h 77"/>
                  <a:gd name="T10" fmla="*/ 1 w 77"/>
                  <a:gd name="T11" fmla="*/ 0 h 77"/>
                  <a:gd name="T12" fmla="*/ 1 w 77"/>
                  <a:gd name="T13" fmla="*/ 0 h 77"/>
                  <a:gd name="T14" fmla="*/ 1 w 77"/>
                  <a:gd name="T15" fmla="*/ 0 h 77"/>
                  <a:gd name="T16" fmla="*/ 1 w 77"/>
                  <a:gd name="T17" fmla="*/ 0 h 77"/>
                  <a:gd name="T18" fmla="*/ 1 w 77"/>
                  <a:gd name="T19" fmla="*/ 0 h 77"/>
                  <a:gd name="T20" fmla="*/ 1 w 77"/>
                  <a:gd name="T21" fmla="*/ 0 h 77"/>
                  <a:gd name="T22" fmla="*/ 1 w 77"/>
                  <a:gd name="T23" fmla="*/ 0 h 77"/>
                  <a:gd name="T24" fmla="*/ 1 w 77"/>
                  <a:gd name="T25" fmla="*/ 0 h 77"/>
                  <a:gd name="T26" fmla="*/ 1 w 77"/>
                  <a:gd name="T27" fmla="*/ 0 h 77"/>
                  <a:gd name="T28" fmla="*/ 1 w 77"/>
                  <a:gd name="T29" fmla="*/ 0 h 77"/>
                  <a:gd name="T30" fmla="*/ 0 w 77"/>
                  <a:gd name="T31" fmla="*/ 0 h 77"/>
                  <a:gd name="T32" fmla="*/ 1 w 77"/>
                  <a:gd name="T33" fmla="*/ 0 h 77"/>
                  <a:gd name="T34" fmla="*/ 1 w 77"/>
                  <a:gd name="T35" fmla="*/ 0 h 77"/>
                  <a:gd name="T36" fmla="*/ 1 w 77"/>
                  <a:gd name="T37" fmla="*/ 0 h 77"/>
                  <a:gd name="T38" fmla="*/ 1 w 77"/>
                  <a:gd name="T39" fmla="*/ 0 h 77"/>
                  <a:gd name="T40" fmla="*/ 1 w 77"/>
                  <a:gd name="T41" fmla="*/ 0 h 77"/>
                  <a:gd name="T42" fmla="*/ 1 w 77"/>
                  <a:gd name="T43" fmla="*/ 0 h 77"/>
                  <a:gd name="T44" fmla="*/ 1 w 77"/>
                  <a:gd name="T45" fmla="*/ 0 h 77"/>
                  <a:gd name="T46" fmla="*/ 1 w 77"/>
                  <a:gd name="T47" fmla="*/ 0 h 77"/>
                  <a:gd name="T48" fmla="*/ 1 w 77"/>
                  <a:gd name="T49" fmla="*/ 0 h 77"/>
                  <a:gd name="T50" fmla="*/ 1 w 77"/>
                  <a:gd name="T51" fmla="*/ 0 h 77"/>
                  <a:gd name="T52" fmla="*/ 1 w 77"/>
                  <a:gd name="T53" fmla="*/ 0 h 77"/>
                  <a:gd name="T54" fmla="*/ 1 w 77"/>
                  <a:gd name="T55" fmla="*/ 0 h 77"/>
                  <a:gd name="T56" fmla="*/ 1 w 77"/>
                  <a:gd name="T57" fmla="*/ 0 h 77"/>
                  <a:gd name="T58" fmla="*/ 1 w 77"/>
                  <a:gd name="T59" fmla="*/ 0 h 77"/>
                  <a:gd name="T60" fmla="*/ 1 w 77"/>
                  <a:gd name="T61" fmla="*/ 0 h 77"/>
                  <a:gd name="T62" fmla="*/ 1 w 77"/>
                  <a:gd name="T63" fmla="*/ 0 h 77"/>
                  <a:gd name="T64" fmla="*/ 1 w 77"/>
                  <a:gd name="T65" fmla="*/ 0 h 77"/>
                  <a:gd name="T66" fmla="*/ 1 w 77"/>
                  <a:gd name="T67" fmla="*/ 0 h 77"/>
                  <a:gd name="T68" fmla="*/ 1 w 77"/>
                  <a:gd name="T69" fmla="*/ 0 h 77"/>
                  <a:gd name="T70" fmla="*/ 1 w 77"/>
                  <a:gd name="T71" fmla="*/ 0 h 77"/>
                  <a:gd name="T72" fmla="*/ 1 w 77"/>
                  <a:gd name="T73" fmla="*/ 0 h 77"/>
                  <a:gd name="T74" fmla="*/ 1 w 77"/>
                  <a:gd name="T75" fmla="*/ 0 h 77"/>
                  <a:gd name="T76" fmla="*/ 1 w 77"/>
                  <a:gd name="T77" fmla="*/ 0 h 77"/>
                  <a:gd name="T78" fmla="*/ 1 w 77"/>
                  <a:gd name="T79" fmla="*/ 0 h 77"/>
                  <a:gd name="T80" fmla="*/ 1 w 77"/>
                  <a:gd name="T81" fmla="*/ 0 h 77"/>
                  <a:gd name="T82" fmla="*/ 1 w 77"/>
                  <a:gd name="T83" fmla="*/ 0 h 77"/>
                  <a:gd name="T84" fmla="*/ 1 w 77"/>
                  <a:gd name="T85" fmla="*/ 0 h 77"/>
                  <a:gd name="T86" fmla="*/ 1 w 77"/>
                  <a:gd name="T87" fmla="*/ 0 h 77"/>
                  <a:gd name="T88" fmla="*/ 1 w 77"/>
                  <a:gd name="T89" fmla="*/ 0 h 77"/>
                  <a:gd name="T90" fmla="*/ 1 w 77"/>
                  <a:gd name="T91" fmla="*/ 0 h 77"/>
                  <a:gd name="T92" fmla="*/ 1 w 77"/>
                  <a:gd name="T93" fmla="*/ 0 h 77"/>
                  <a:gd name="T94" fmla="*/ 1 w 77"/>
                  <a:gd name="T95" fmla="*/ 0 h 77"/>
                  <a:gd name="T96" fmla="*/ 1 w 77"/>
                  <a:gd name="T97" fmla="*/ 0 h 77"/>
                  <a:gd name="T98" fmla="*/ 1 w 77"/>
                  <a:gd name="T99" fmla="*/ 0 h 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
                  <a:gd name="T151" fmla="*/ 0 h 77"/>
                  <a:gd name="T152" fmla="*/ 77 w 77"/>
                  <a:gd name="T153" fmla="*/ 77 h 7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 h="77">
                    <a:moveTo>
                      <a:pt x="5" y="1"/>
                    </a:moveTo>
                    <a:lnTo>
                      <a:pt x="13" y="4"/>
                    </a:lnTo>
                    <a:lnTo>
                      <a:pt x="21" y="7"/>
                    </a:lnTo>
                    <a:lnTo>
                      <a:pt x="29" y="13"/>
                    </a:lnTo>
                    <a:lnTo>
                      <a:pt x="36" y="19"/>
                    </a:lnTo>
                    <a:lnTo>
                      <a:pt x="40" y="24"/>
                    </a:lnTo>
                    <a:lnTo>
                      <a:pt x="43" y="29"/>
                    </a:lnTo>
                    <a:lnTo>
                      <a:pt x="40" y="33"/>
                    </a:lnTo>
                    <a:lnTo>
                      <a:pt x="34" y="34"/>
                    </a:lnTo>
                    <a:lnTo>
                      <a:pt x="27" y="34"/>
                    </a:lnTo>
                    <a:lnTo>
                      <a:pt x="21" y="35"/>
                    </a:lnTo>
                    <a:lnTo>
                      <a:pt x="15" y="37"/>
                    </a:lnTo>
                    <a:lnTo>
                      <a:pt x="9" y="41"/>
                    </a:lnTo>
                    <a:lnTo>
                      <a:pt x="6" y="45"/>
                    </a:lnTo>
                    <a:lnTo>
                      <a:pt x="2" y="51"/>
                    </a:lnTo>
                    <a:lnTo>
                      <a:pt x="0" y="57"/>
                    </a:lnTo>
                    <a:lnTo>
                      <a:pt x="1" y="64"/>
                    </a:lnTo>
                    <a:lnTo>
                      <a:pt x="5" y="69"/>
                    </a:lnTo>
                    <a:lnTo>
                      <a:pt x="8" y="73"/>
                    </a:lnTo>
                    <a:lnTo>
                      <a:pt x="14" y="75"/>
                    </a:lnTo>
                    <a:lnTo>
                      <a:pt x="19" y="77"/>
                    </a:lnTo>
                    <a:lnTo>
                      <a:pt x="24" y="77"/>
                    </a:lnTo>
                    <a:lnTo>
                      <a:pt x="31" y="77"/>
                    </a:lnTo>
                    <a:lnTo>
                      <a:pt x="37" y="76"/>
                    </a:lnTo>
                    <a:lnTo>
                      <a:pt x="43" y="75"/>
                    </a:lnTo>
                    <a:lnTo>
                      <a:pt x="50" y="73"/>
                    </a:lnTo>
                    <a:lnTo>
                      <a:pt x="55" y="69"/>
                    </a:lnTo>
                    <a:lnTo>
                      <a:pt x="61" y="65"/>
                    </a:lnTo>
                    <a:lnTo>
                      <a:pt x="67" y="60"/>
                    </a:lnTo>
                    <a:lnTo>
                      <a:pt x="70" y="54"/>
                    </a:lnTo>
                    <a:lnTo>
                      <a:pt x="74" y="49"/>
                    </a:lnTo>
                    <a:lnTo>
                      <a:pt x="76" y="42"/>
                    </a:lnTo>
                    <a:lnTo>
                      <a:pt x="77" y="35"/>
                    </a:lnTo>
                    <a:lnTo>
                      <a:pt x="75" y="26"/>
                    </a:lnTo>
                    <a:lnTo>
                      <a:pt x="67" y="19"/>
                    </a:lnTo>
                    <a:lnTo>
                      <a:pt x="57" y="13"/>
                    </a:lnTo>
                    <a:lnTo>
                      <a:pt x="47" y="9"/>
                    </a:lnTo>
                    <a:lnTo>
                      <a:pt x="43" y="8"/>
                    </a:lnTo>
                    <a:lnTo>
                      <a:pt x="37" y="6"/>
                    </a:lnTo>
                    <a:lnTo>
                      <a:pt x="32" y="5"/>
                    </a:lnTo>
                    <a:lnTo>
                      <a:pt x="27" y="3"/>
                    </a:lnTo>
                    <a:lnTo>
                      <a:pt x="22" y="1"/>
                    </a:lnTo>
                    <a:lnTo>
                      <a:pt x="16" y="1"/>
                    </a:lnTo>
                    <a:lnTo>
                      <a:pt x="10" y="0"/>
                    </a:lnTo>
                    <a:lnTo>
                      <a:pt x="5"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89" name="Freeform 65"/>
              <p:cNvSpPr>
                <a:spLocks/>
              </p:cNvSpPr>
              <p:nvPr/>
            </p:nvSpPr>
            <p:spPr bwMode="auto">
              <a:xfrm rot="-2279333">
                <a:off x="845" y="3272"/>
                <a:ext cx="41" cy="43"/>
              </a:xfrm>
              <a:custGeom>
                <a:avLst/>
                <a:gdLst>
                  <a:gd name="T0" fmla="*/ 0 w 83"/>
                  <a:gd name="T1" fmla="*/ 0 h 87"/>
                  <a:gd name="T2" fmla="*/ 0 w 83"/>
                  <a:gd name="T3" fmla="*/ 0 h 87"/>
                  <a:gd name="T4" fmla="*/ 0 w 83"/>
                  <a:gd name="T5" fmla="*/ 0 h 87"/>
                  <a:gd name="T6" fmla="*/ 0 w 83"/>
                  <a:gd name="T7" fmla="*/ 0 h 87"/>
                  <a:gd name="T8" fmla="*/ 0 w 83"/>
                  <a:gd name="T9" fmla="*/ 0 h 87"/>
                  <a:gd name="T10" fmla="*/ 0 w 83"/>
                  <a:gd name="T11" fmla="*/ 0 h 87"/>
                  <a:gd name="T12" fmla="*/ 0 w 83"/>
                  <a:gd name="T13" fmla="*/ 0 h 87"/>
                  <a:gd name="T14" fmla="*/ 0 w 83"/>
                  <a:gd name="T15" fmla="*/ 0 h 87"/>
                  <a:gd name="T16" fmla="*/ 0 w 83"/>
                  <a:gd name="T17" fmla="*/ 0 h 87"/>
                  <a:gd name="T18" fmla="*/ 0 w 83"/>
                  <a:gd name="T19" fmla="*/ 0 h 87"/>
                  <a:gd name="T20" fmla="*/ 0 w 83"/>
                  <a:gd name="T21" fmla="*/ 0 h 87"/>
                  <a:gd name="T22" fmla="*/ 0 w 83"/>
                  <a:gd name="T23" fmla="*/ 0 h 87"/>
                  <a:gd name="T24" fmla="*/ 0 w 83"/>
                  <a:gd name="T25" fmla="*/ 0 h 87"/>
                  <a:gd name="T26" fmla="*/ 0 w 83"/>
                  <a:gd name="T27" fmla="*/ 0 h 87"/>
                  <a:gd name="T28" fmla="*/ 0 w 83"/>
                  <a:gd name="T29" fmla="*/ 0 h 87"/>
                  <a:gd name="T30" fmla="*/ 0 w 83"/>
                  <a:gd name="T31" fmla="*/ 0 h 87"/>
                  <a:gd name="T32" fmla="*/ 0 w 83"/>
                  <a:gd name="T33" fmla="*/ 0 h 87"/>
                  <a:gd name="T34" fmla="*/ 0 w 83"/>
                  <a:gd name="T35" fmla="*/ 0 h 87"/>
                  <a:gd name="T36" fmla="*/ 0 w 83"/>
                  <a:gd name="T37" fmla="*/ 0 h 87"/>
                  <a:gd name="T38" fmla="*/ 0 w 83"/>
                  <a:gd name="T39" fmla="*/ 0 h 87"/>
                  <a:gd name="T40" fmla="*/ 0 w 83"/>
                  <a:gd name="T41" fmla="*/ 0 h 87"/>
                  <a:gd name="T42" fmla="*/ 0 w 83"/>
                  <a:gd name="T43" fmla="*/ 0 h 87"/>
                  <a:gd name="T44" fmla="*/ 0 w 83"/>
                  <a:gd name="T45" fmla="*/ 0 h 87"/>
                  <a:gd name="T46" fmla="*/ 0 w 83"/>
                  <a:gd name="T47" fmla="*/ 0 h 87"/>
                  <a:gd name="T48" fmla="*/ 0 w 83"/>
                  <a:gd name="T49" fmla="*/ 0 h 87"/>
                  <a:gd name="T50" fmla="*/ 0 w 83"/>
                  <a:gd name="T51" fmla="*/ 0 h 87"/>
                  <a:gd name="T52" fmla="*/ 0 w 83"/>
                  <a:gd name="T53" fmla="*/ 0 h 87"/>
                  <a:gd name="T54" fmla="*/ 0 w 83"/>
                  <a:gd name="T55" fmla="*/ 0 h 87"/>
                  <a:gd name="T56" fmla="*/ 0 w 83"/>
                  <a:gd name="T57" fmla="*/ 0 h 87"/>
                  <a:gd name="T58" fmla="*/ 0 w 83"/>
                  <a:gd name="T59" fmla="*/ 0 h 87"/>
                  <a:gd name="T60" fmla="*/ 0 w 83"/>
                  <a:gd name="T61" fmla="*/ 0 h 87"/>
                  <a:gd name="T62" fmla="*/ 0 w 83"/>
                  <a:gd name="T63" fmla="*/ 0 h 87"/>
                  <a:gd name="T64" fmla="*/ 0 w 83"/>
                  <a:gd name="T65" fmla="*/ 0 h 87"/>
                  <a:gd name="T66" fmla="*/ 0 w 83"/>
                  <a:gd name="T67" fmla="*/ 0 h 87"/>
                  <a:gd name="T68" fmla="*/ 0 w 83"/>
                  <a:gd name="T69" fmla="*/ 0 h 87"/>
                  <a:gd name="T70" fmla="*/ 0 w 83"/>
                  <a:gd name="T71" fmla="*/ 0 h 87"/>
                  <a:gd name="T72" fmla="*/ 0 w 83"/>
                  <a:gd name="T73" fmla="*/ 0 h 87"/>
                  <a:gd name="T74" fmla="*/ 0 w 83"/>
                  <a:gd name="T75" fmla="*/ 0 h 87"/>
                  <a:gd name="T76" fmla="*/ 0 w 83"/>
                  <a:gd name="T77" fmla="*/ 0 h 87"/>
                  <a:gd name="T78" fmla="*/ 0 w 83"/>
                  <a:gd name="T79" fmla="*/ 0 h 87"/>
                  <a:gd name="T80" fmla="*/ 0 w 83"/>
                  <a:gd name="T81" fmla="*/ 0 h 87"/>
                  <a:gd name="T82" fmla="*/ 0 w 83"/>
                  <a:gd name="T83" fmla="*/ 0 h 87"/>
                  <a:gd name="T84" fmla="*/ 0 w 83"/>
                  <a:gd name="T85" fmla="*/ 0 h 87"/>
                  <a:gd name="T86" fmla="*/ 0 w 83"/>
                  <a:gd name="T87" fmla="*/ 0 h 87"/>
                  <a:gd name="T88" fmla="*/ 0 w 83"/>
                  <a:gd name="T89" fmla="*/ 0 h 87"/>
                  <a:gd name="T90" fmla="*/ 0 w 8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
                  <a:gd name="T139" fmla="*/ 0 h 87"/>
                  <a:gd name="T140" fmla="*/ 83 w 8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 h="87">
                    <a:moveTo>
                      <a:pt x="24" y="0"/>
                    </a:moveTo>
                    <a:lnTo>
                      <a:pt x="32" y="5"/>
                    </a:lnTo>
                    <a:lnTo>
                      <a:pt x="40" y="10"/>
                    </a:lnTo>
                    <a:lnTo>
                      <a:pt x="47" y="17"/>
                    </a:lnTo>
                    <a:lnTo>
                      <a:pt x="54" y="23"/>
                    </a:lnTo>
                    <a:lnTo>
                      <a:pt x="59" y="32"/>
                    </a:lnTo>
                    <a:lnTo>
                      <a:pt x="61" y="41"/>
                    </a:lnTo>
                    <a:lnTo>
                      <a:pt x="60" y="49"/>
                    </a:lnTo>
                    <a:lnTo>
                      <a:pt x="55" y="58"/>
                    </a:lnTo>
                    <a:lnTo>
                      <a:pt x="46" y="63"/>
                    </a:lnTo>
                    <a:lnTo>
                      <a:pt x="38" y="58"/>
                    </a:lnTo>
                    <a:lnTo>
                      <a:pt x="31" y="51"/>
                    </a:lnTo>
                    <a:lnTo>
                      <a:pt x="29" y="48"/>
                    </a:lnTo>
                    <a:lnTo>
                      <a:pt x="29" y="45"/>
                    </a:lnTo>
                    <a:lnTo>
                      <a:pt x="27" y="43"/>
                    </a:lnTo>
                    <a:lnTo>
                      <a:pt x="25" y="41"/>
                    </a:lnTo>
                    <a:lnTo>
                      <a:pt x="23" y="40"/>
                    </a:lnTo>
                    <a:lnTo>
                      <a:pt x="10" y="43"/>
                    </a:lnTo>
                    <a:lnTo>
                      <a:pt x="2" y="52"/>
                    </a:lnTo>
                    <a:lnTo>
                      <a:pt x="0" y="64"/>
                    </a:lnTo>
                    <a:lnTo>
                      <a:pt x="5" y="75"/>
                    </a:lnTo>
                    <a:lnTo>
                      <a:pt x="9" y="80"/>
                    </a:lnTo>
                    <a:lnTo>
                      <a:pt x="16" y="83"/>
                    </a:lnTo>
                    <a:lnTo>
                      <a:pt x="23" y="86"/>
                    </a:lnTo>
                    <a:lnTo>
                      <a:pt x="30" y="87"/>
                    </a:lnTo>
                    <a:lnTo>
                      <a:pt x="37" y="87"/>
                    </a:lnTo>
                    <a:lnTo>
                      <a:pt x="45" y="86"/>
                    </a:lnTo>
                    <a:lnTo>
                      <a:pt x="52" y="83"/>
                    </a:lnTo>
                    <a:lnTo>
                      <a:pt x="58" y="81"/>
                    </a:lnTo>
                    <a:lnTo>
                      <a:pt x="70" y="72"/>
                    </a:lnTo>
                    <a:lnTo>
                      <a:pt x="80" y="59"/>
                    </a:lnTo>
                    <a:lnTo>
                      <a:pt x="83" y="44"/>
                    </a:lnTo>
                    <a:lnTo>
                      <a:pt x="80" y="28"/>
                    </a:lnTo>
                    <a:lnTo>
                      <a:pt x="75" y="22"/>
                    </a:lnTo>
                    <a:lnTo>
                      <a:pt x="70" y="17"/>
                    </a:lnTo>
                    <a:lnTo>
                      <a:pt x="63" y="12"/>
                    </a:lnTo>
                    <a:lnTo>
                      <a:pt x="56" y="8"/>
                    </a:lnTo>
                    <a:lnTo>
                      <a:pt x="48" y="6"/>
                    </a:lnTo>
                    <a:lnTo>
                      <a:pt x="40" y="3"/>
                    </a:lnTo>
                    <a:lnTo>
                      <a:pt x="32" y="2"/>
                    </a:lnTo>
                    <a:lnTo>
                      <a:pt x="25"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90" name="Freeform 66"/>
              <p:cNvSpPr>
                <a:spLocks/>
              </p:cNvSpPr>
              <p:nvPr/>
            </p:nvSpPr>
            <p:spPr bwMode="auto">
              <a:xfrm rot="-2279333">
                <a:off x="674" y="3383"/>
                <a:ext cx="35" cy="112"/>
              </a:xfrm>
              <a:custGeom>
                <a:avLst/>
                <a:gdLst>
                  <a:gd name="T0" fmla="*/ 0 w 71"/>
                  <a:gd name="T1" fmla="*/ 0 h 225"/>
                  <a:gd name="T2" fmla="*/ 0 w 71"/>
                  <a:gd name="T3" fmla="*/ 0 h 225"/>
                  <a:gd name="T4" fmla="*/ 0 w 71"/>
                  <a:gd name="T5" fmla="*/ 0 h 225"/>
                  <a:gd name="T6" fmla="*/ 0 w 71"/>
                  <a:gd name="T7" fmla="*/ 0 h 225"/>
                  <a:gd name="T8" fmla="*/ 0 w 71"/>
                  <a:gd name="T9" fmla="*/ 0 h 225"/>
                  <a:gd name="T10" fmla="*/ 0 w 71"/>
                  <a:gd name="T11" fmla="*/ 0 h 225"/>
                  <a:gd name="T12" fmla="*/ 0 w 71"/>
                  <a:gd name="T13" fmla="*/ 0 h 225"/>
                  <a:gd name="T14" fmla="*/ 0 w 71"/>
                  <a:gd name="T15" fmla="*/ 0 h 225"/>
                  <a:gd name="T16" fmla="*/ 0 w 71"/>
                  <a:gd name="T17" fmla="*/ 0 h 225"/>
                  <a:gd name="T18" fmla="*/ 0 w 71"/>
                  <a:gd name="T19" fmla="*/ 0 h 225"/>
                  <a:gd name="T20" fmla="*/ 0 w 71"/>
                  <a:gd name="T21" fmla="*/ 0 h 225"/>
                  <a:gd name="T22" fmla="*/ 0 w 71"/>
                  <a:gd name="T23" fmla="*/ 0 h 225"/>
                  <a:gd name="T24" fmla="*/ 0 w 71"/>
                  <a:gd name="T25" fmla="*/ 0 h 225"/>
                  <a:gd name="T26" fmla="*/ 0 w 71"/>
                  <a:gd name="T27" fmla="*/ 0 h 225"/>
                  <a:gd name="T28" fmla="*/ 0 w 71"/>
                  <a:gd name="T29" fmla="*/ 0 h 225"/>
                  <a:gd name="T30" fmla="*/ 0 w 71"/>
                  <a:gd name="T31" fmla="*/ 0 h 225"/>
                  <a:gd name="T32" fmla="*/ 0 w 71"/>
                  <a:gd name="T33" fmla="*/ 0 h 225"/>
                  <a:gd name="T34" fmla="*/ 0 w 71"/>
                  <a:gd name="T35" fmla="*/ 0 h 225"/>
                  <a:gd name="T36" fmla="*/ 0 w 71"/>
                  <a:gd name="T37" fmla="*/ 0 h 225"/>
                  <a:gd name="T38" fmla="*/ 0 w 71"/>
                  <a:gd name="T39" fmla="*/ 0 h 225"/>
                  <a:gd name="T40" fmla="*/ 0 w 71"/>
                  <a:gd name="T41" fmla="*/ 0 h 225"/>
                  <a:gd name="T42" fmla="*/ 0 w 71"/>
                  <a:gd name="T43" fmla="*/ 0 h 225"/>
                  <a:gd name="T44" fmla="*/ 0 w 71"/>
                  <a:gd name="T45" fmla="*/ 0 h 225"/>
                  <a:gd name="T46" fmla="*/ 0 w 71"/>
                  <a:gd name="T47" fmla="*/ 0 h 225"/>
                  <a:gd name="T48" fmla="*/ 0 w 71"/>
                  <a:gd name="T49" fmla="*/ 0 h 225"/>
                  <a:gd name="T50" fmla="*/ 0 w 71"/>
                  <a:gd name="T51" fmla="*/ 0 h 225"/>
                  <a:gd name="T52" fmla="*/ 0 w 71"/>
                  <a:gd name="T53" fmla="*/ 0 h 225"/>
                  <a:gd name="T54" fmla="*/ 0 w 71"/>
                  <a:gd name="T55" fmla="*/ 0 h 225"/>
                  <a:gd name="T56" fmla="*/ 0 w 71"/>
                  <a:gd name="T57" fmla="*/ 0 h 225"/>
                  <a:gd name="T58" fmla="*/ 0 w 71"/>
                  <a:gd name="T59" fmla="*/ 0 h 225"/>
                  <a:gd name="T60" fmla="*/ 0 w 71"/>
                  <a:gd name="T61" fmla="*/ 0 h 225"/>
                  <a:gd name="T62" fmla="*/ 0 w 71"/>
                  <a:gd name="T63" fmla="*/ 0 h 225"/>
                  <a:gd name="T64" fmla="*/ 0 w 71"/>
                  <a:gd name="T65" fmla="*/ 0 h 225"/>
                  <a:gd name="T66" fmla="*/ 0 w 71"/>
                  <a:gd name="T67" fmla="*/ 0 h 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1"/>
                  <a:gd name="T103" fmla="*/ 0 h 225"/>
                  <a:gd name="T104" fmla="*/ 71 w 71"/>
                  <a:gd name="T105" fmla="*/ 225 h 2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1" h="225">
                    <a:moveTo>
                      <a:pt x="71" y="0"/>
                    </a:moveTo>
                    <a:lnTo>
                      <a:pt x="67" y="15"/>
                    </a:lnTo>
                    <a:lnTo>
                      <a:pt x="62" y="30"/>
                    </a:lnTo>
                    <a:lnTo>
                      <a:pt x="57" y="44"/>
                    </a:lnTo>
                    <a:lnTo>
                      <a:pt x="52" y="58"/>
                    </a:lnTo>
                    <a:lnTo>
                      <a:pt x="46" y="72"/>
                    </a:lnTo>
                    <a:lnTo>
                      <a:pt x="41" y="86"/>
                    </a:lnTo>
                    <a:lnTo>
                      <a:pt x="35" y="99"/>
                    </a:lnTo>
                    <a:lnTo>
                      <a:pt x="29" y="113"/>
                    </a:lnTo>
                    <a:lnTo>
                      <a:pt x="20" y="140"/>
                    </a:lnTo>
                    <a:lnTo>
                      <a:pt x="12" y="167"/>
                    </a:lnTo>
                    <a:lnTo>
                      <a:pt x="6" y="195"/>
                    </a:lnTo>
                    <a:lnTo>
                      <a:pt x="0" y="223"/>
                    </a:lnTo>
                    <a:lnTo>
                      <a:pt x="1" y="225"/>
                    </a:lnTo>
                    <a:lnTo>
                      <a:pt x="4" y="225"/>
                    </a:lnTo>
                    <a:lnTo>
                      <a:pt x="6" y="224"/>
                    </a:lnTo>
                    <a:lnTo>
                      <a:pt x="8" y="221"/>
                    </a:lnTo>
                    <a:lnTo>
                      <a:pt x="19" y="198"/>
                    </a:lnTo>
                    <a:lnTo>
                      <a:pt x="24" y="174"/>
                    </a:lnTo>
                    <a:lnTo>
                      <a:pt x="29" y="150"/>
                    </a:lnTo>
                    <a:lnTo>
                      <a:pt x="34" y="125"/>
                    </a:lnTo>
                    <a:lnTo>
                      <a:pt x="37" y="109"/>
                    </a:lnTo>
                    <a:lnTo>
                      <a:pt x="42" y="94"/>
                    </a:lnTo>
                    <a:lnTo>
                      <a:pt x="46" y="79"/>
                    </a:lnTo>
                    <a:lnTo>
                      <a:pt x="52" y="62"/>
                    </a:lnTo>
                    <a:lnTo>
                      <a:pt x="58" y="47"/>
                    </a:lnTo>
                    <a:lnTo>
                      <a:pt x="62" y="33"/>
                    </a:lnTo>
                    <a:lnTo>
                      <a:pt x="67" y="16"/>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91" name="Freeform 67"/>
              <p:cNvSpPr>
                <a:spLocks/>
              </p:cNvSpPr>
              <p:nvPr/>
            </p:nvSpPr>
            <p:spPr bwMode="auto">
              <a:xfrm rot="-2279333">
                <a:off x="826" y="3292"/>
                <a:ext cx="42" cy="107"/>
              </a:xfrm>
              <a:custGeom>
                <a:avLst/>
                <a:gdLst>
                  <a:gd name="T0" fmla="*/ 1 w 84"/>
                  <a:gd name="T1" fmla="*/ 0 h 214"/>
                  <a:gd name="T2" fmla="*/ 1 w 84"/>
                  <a:gd name="T3" fmla="*/ 1 h 214"/>
                  <a:gd name="T4" fmla="*/ 1 w 84"/>
                  <a:gd name="T5" fmla="*/ 1 h 214"/>
                  <a:gd name="T6" fmla="*/ 1 w 84"/>
                  <a:gd name="T7" fmla="*/ 1 h 214"/>
                  <a:gd name="T8" fmla="*/ 1 w 84"/>
                  <a:gd name="T9" fmla="*/ 1 h 214"/>
                  <a:gd name="T10" fmla="*/ 1 w 84"/>
                  <a:gd name="T11" fmla="*/ 1 h 214"/>
                  <a:gd name="T12" fmla="*/ 1 w 84"/>
                  <a:gd name="T13" fmla="*/ 1 h 214"/>
                  <a:gd name="T14" fmla="*/ 1 w 84"/>
                  <a:gd name="T15" fmla="*/ 1 h 214"/>
                  <a:gd name="T16" fmla="*/ 0 w 84"/>
                  <a:gd name="T17" fmla="*/ 1 h 214"/>
                  <a:gd name="T18" fmla="*/ 0 w 84"/>
                  <a:gd name="T19" fmla="*/ 1 h 214"/>
                  <a:gd name="T20" fmla="*/ 1 w 84"/>
                  <a:gd name="T21" fmla="*/ 1 h 214"/>
                  <a:gd name="T22" fmla="*/ 1 w 84"/>
                  <a:gd name="T23" fmla="*/ 1 h 214"/>
                  <a:gd name="T24" fmla="*/ 1 w 84"/>
                  <a:gd name="T25" fmla="*/ 1 h 214"/>
                  <a:gd name="T26" fmla="*/ 1 w 84"/>
                  <a:gd name="T27" fmla="*/ 1 h 214"/>
                  <a:gd name="T28" fmla="*/ 1 w 84"/>
                  <a:gd name="T29" fmla="*/ 1 h 214"/>
                  <a:gd name="T30" fmla="*/ 1 w 84"/>
                  <a:gd name="T31" fmla="*/ 1 h 214"/>
                  <a:gd name="T32" fmla="*/ 1 w 84"/>
                  <a:gd name="T33" fmla="*/ 1 h 214"/>
                  <a:gd name="T34" fmla="*/ 1 w 84"/>
                  <a:gd name="T35" fmla="*/ 1 h 214"/>
                  <a:gd name="T36" fmla="*/ 1 w 84"/>
                  <a:gd name="T37" fmla="*/ 1 h 214"/>
                  <a:gd name="T38" fmla="*/ 1 w 84"/>
                  <a:gd name="T39" fmla="*/ 1 h 214"/>
                  <a:gd name="T40" fmla="*/ 1 w 84"/>
                  <a:gd name="T41" fmla="*/ 0 h 214"/>
                  <a:gd name="T42" fmla="*/ 1 w 84"/>
                  <a:gd name="T43" fmla="*/ 0 h 214"/>
                  <a:gd name="T44" fmla="*/ 1 w 84"/>
                  <a:gd name="T45" fmla="*/ 0 h 214"/>
                  <a:gd name="T46" fmla="*/ 1 w 84"/>
                  <a:gd name="T47" fmla="*/ 0 h 214"/>
                  <a:gd name="T48" fmla="*/ 1 w 84"/>
                  <a:gd name="T49" fmla="*/ 0 h 214"/>
                  <a:gd name="T50" fmla="*/ 1 w 84"/>
                  <a:gd name="T51" fmla="*/ 0 h 2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4"/>
                  <a:gd name="T79" fmla="*/ 0 h 214"/>
                  <a:gd name="T80" fmla="*/ 84 w 84"/>
                  <a:gd name="T81" fmla="*/ 214 h 2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4" h="214">
                    <a:moveTo>
                      <a:pt x="83" y="0"/>
                    </a:moveTo>
                    <a:lnTo>
                      <a:pt x="70" y="25"/>
                    </a:lnTo>
                    <a:lnTo>
                      <a:pt x="58" y="50"/>
                    </a:lnTo>
                    <a:lnTo>
                      <a:pt x="47" y="77"/>
                    </a:lnTo>
                    <a:lnTo>
                      <a:pt x="35" y="103"/>
                    </a:lnTo>
                    <a:lnTo>
                      <a:pt x="25" y="130"/>
                    </a:lnTo>
                    <a:lnTo>
                      <a:pt x="16" y="156"/>
                    </a:lnTo>
                    <a:lnTo>
                      <a:pt x="7" y="183"/>
                    </a:lnTo>
                    <a:lnTo>
                      <a:pt x="0" y="210"/>
                    </a:lnTo>
                    <a:lnTo>
                      <a:pt x="0" y="214"/>
                    </a:lnTo>
                    <a:lnTo>
                      <a:pt x="3" y="214"/>
                    </a:lnTo>
                    <a:lnTo>
                      <a:pt x="8" y="212"/>
                    </a:lnTo>
                    <a:lnTo>
                      <a:pt x="10" y="208"/>
                    </a:lnTo>
                    <a:lnTo>
                      <a:pt x="20" y="183"/>
                    </a:lnTo>
                    <a:lnTo>
                      <a:pt x="30" y="156"/>
                    </a:lnTo>
                    <a:lnTo>
                      <a:pt x="39" y="130"/>
                    </a:lnTo>
                    <a:lnTo>
                      <a:pt x="47" y="103"/>
                    </a:lnTo>
                    <a:lnTo>
                      <a:pt x="55" y="78"/>
                    </a:lnTo>
                    <a:lnTo>
                      <a:pt x="64" y="51"/>
                    </a:lnTo>
                    <a:lnTo>
                      <a:pt x="73" y="25"/>
                    </a:lnTo>
                    <a:lnTo>
                      <a:pt x="84"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92" name="Freeform 68"/>
              <p:cNvSpPr>
                <a:spLocks/>
              </p:cNvSpPr>
              <p:nvPr/>
            </p:nvSpPr>
            <p:spPr bwMode="auto">
              <a:xfrm rot="-2279333">
                <a:off x="649" y="3332"/>
                <a:ext cx="216" cy="32"/>
              </a:xfrm>
              <a:custGeom>
                <a:avLst/>
                <a:gdLst>
                  <a:gd name="T0" fmla="*/ 1 w 432"/>
                  <a:gd name="T1" fmla="*/ 1 h 64"/>
                  <a:gd name="T2" fmla="*/ 1 w 432"/>
                  <a:gd name="T3" fmla="*/ 1 h 64"/>
                  <a:gd name="T4" fmla="*/ 1 w 432"/>
                  <a:gd name="T5" fmla="*/ 1 h 64"/>
                  <a:gd name="T6" fmla="*/ 1 w 432"/>
                  <a:gd name="T7" fmla="*/ 1 h 64"/>
                  <a:gd name="T8" fmla="*/ 1 w 432"/>
                  <a:gd name="T9" fmla="*/ 1 h 64"/>
                  <a:gd name="T10" fmla="*/ 1 w 432"/>
                  <a:gd name="T11" fmla="*/ 1 h 64"/>
                  <a:gd name="T12" fmla="*/ 1 w 432"/>
                  <a:gd name="T13" fmla="*/ 1 h 64"/>
                  <a:gd name="T14" fmla="*/ 1 w 432"/>
                  <a:gd name="T15" fmla="*/ 1 h 64"/>
                  <a:gd name="T16" fmla="*/ 1 w 432"/>
                  <a:gd name="T17" fmla="*/ 1 h 64"/>
                  <a:gd name="T18" fmla="*/ 1 w 432"/>
                  <a:gd name="T19" fmla="*/ 1 h 64"/>
                  <a:gd name="T20" fmla="*/ 1 w 432"/>
                  <a:gd name="T21" fmla="*/ 1 h 64"/>
                  <a:gd name="T22" fmla="*/ 1 w 432"/>
                  <a:gd name="T23" fmla="*/ 1 h 64"/>
                  <a:gd name="T24" fmla="*/ 1 w 432"/>
                  <a:gd name="T25" fmla="*/ 1 h 64"/>
                  <a:gd name="T26" fmla="*/ 1 w 432"/>
                  <a:gd name="T27" fmla="*/ 1 h 64"/>
                  <a:gd name="T28" fmla="*/ 1 w 432"/>
                  <a:gd name="T29" fmla="*/ 1 h 64"/>
                  <a:gd name="T30" fmla="*/ 1 w 432"/>
                  <a:gd name="T31" fmla="*/ 1 h 64"/>
                  <a:gd name="T32" fmla="*/ 1 w 432"/>
                  <a:gd name="T33" fmla="*/ 1 h 64"/>
                  <a:gd name="T34" fmla="*/ 1 w 432"/>
                  <a:gd name="T35" fmla="*/ 1 h 64"/>
                  <a:gd name="T36" fmla="*/ 1 w 432"/>
                  <a:gd name="T37" fmla="*/ 1 h 64"/>
                  <a:gd name="T38" fmla="*/ 1 w 432"/>
                  <a:gd name="T39" fmla="*/ 1 h 64"/>
                  <a:gd name="T40" fmla="*/ 1 w 432"/>
                  <a:gd name="T41" fmla="*/ 1 h 64"/>
                  <a:gd name="T42" fmla="*/ 1 w 432"/>
                  <a:gd name="T43" fmla="*/ 1 h 64"/>
                  <a:gd name="T44" fmla="*/ 1 w 432"/>
                  <a:gd name="T45" fmla="*/ 1 h 64"/>
                  <a:gd name="T46" fmla="*/ 1 w 432"/>
                  <a:gd name="T47" fmla="*/ 1 h 64"/>
                  <a:gd name="T48" fmla="*/ 1 w 432"/>
                  <a:gd name="T49" fmla="*/ 1 h 64"/>
                  <a:gd name="T50" fmla="*/ 1 w 432"/>
                  <a:gd name="T51" fmla="*/ 1 h 64"/>
                  <a:gd name="T52" fmla="*/ 1 w 432"/>
                  <a:gd name="T53" fmla="*/ 1 h 64"/>
                  <a:gd name="T54" fmla="*/ 1 w 432"/>
                  <a:gd name="T55" fmla="*/ 1 h 64"/>
                  <a:gd name="T56" fmla="*/ 1 w 432"/>
                  <a:gd name="T57" fmla="*/ 1 h 64"/>
                  <a:gd name="T58" fmla="*/ 1 w 432"/>
                  <a:gd name="T59" fmla="*/ 1 h 64"/>
                  <a:gd name="T60" fmla="*/ 1 w 432"/>
                  <a:gd name="T61" fmla="*/ 1 h 64"/>
                  <a:gd name="T62" fmla="*/ 1 w 432"/>
                  <a:gd name="T63" fmla="*/ 1 h 64"/>
                  <a:gd name="T64" fmla="*/ 1 w 432"/>
                  <a:gd name="T65" fmla="*/ 1 h 64"/>
                  <a:gd name="T66" fmla="*/ 1 w 432"/>
                  <a:gd name="T67" fmla="*/ 0 h 64"/>
                  <a:gd name="T68" fmla="*/ 0 w 432"/>
                  <a:gd name="T69" fmla="*/ 0 h 64"/>
                  <a:gd name="T70" fmla="*/ 0 w 432"/>
                  <a:gd name="T71" fmla="*/ 0 h 64"/>
                  <a:gd name="T72" fmla="*/ 0 w 432"/>
                  <a:gd name="T73" fmla="*/ 0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2"/>
                  <a:gd name="T112" fmla="*/ 0 h 64"/>
                  <a:gd name="T113" fmla="*/ 432 w 432"/>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2" h="64">
                    <a:moveTo>
                      <a:pt x="0" y="0"/>
                    </a:moveTo>
                    <a:lnTo>
                      <a:pt x="12" y="1"/>
                    </a:lnTo>
                    <a:lnTo>
                      <a:pt x="24" y="2"/>
                    </a:lnTo>
                    <a:lnTo>
                      <a:pt x="37" y="3"/>
                    </a:lnTo>
                    <a:lnTo>
                      <a:pt x="48" y="5"/>
                    </a:lnTo>
                    <a:lnTo>
                      <a:pt x="61" y="8"/>
                    </a:lnTo>
                    <a:lnTo>
                      <a:pt x="74" y="9"/>
                    </a:lnTo>
                    <a:lnTo>
                      <a:pt x="86" y="11"/>
                    </a:lnTo>
                    <a:lnTo>
                      <a:pt x="98" y="15"/>
                    </a:lnTo>
                    <a:lnTo>
                      <a:pt x="110" y="17"/>
                    </a:lnTo>
                    <a:lnTo>
                      <a:pt x="123" y="19"/>
                    </a:lnTo>
                    <a:lnTo>
                      <a:pt x="135" y="23"/>
                    </a:lnTo>
                    <a:lnTo>
                      <a:pt x="147" y="25"/>
                    </a:lnTo>
                    <a:lnTo>
                      <a:pt x="160" y="28"/>
                    </a:lnTo>
                    <a:lnTo>
                      <a:pt x="171" y="31"/>
                    </a:lnTo>
                    <a:lnTo>
                      <a:pt x="184" y="34"/>
                    </a:lnTo>
                    <a:lnTo>
                      <a:pt x="196" y="37"/>
                    </a:lnTo>
                    <a:lnTo>
                      <a:pt x="208" y="40"/>
                    </a:lnTo>
                    <a:lnTo>
                      <a:pt x="222" y="42"/>
                    </a:lnTo>
                    <a:lnTo>
                      <a:pt x="235" y="46"/>
                    </a:lnTo>
                    <a:lnTo>
                      <a:pt x="249" y="49"/>
                    </a:lnTo>
                    <a:lnTo>
                      <a:pt x="262" y="52"/>
                    </a:lnTo>
                    <a:lnTo>
                      <a:pt x="276" y="55"/>
                    </a:lnTo>
                    <a:lnTo>
                      <a:pt x="290" y="57"/>
                    </a:lnTo>
                    <a:lnTo>
                      <a:pt x="305" y="60"/>
                    </a:lnTo>
                    <a:lnTo>
                      <a:pt x="319" y="62"/>
                    </a:lnTo>
                    <a:lnTo>
                      <a:pt x="333" y="63"/>
                    </a:lnTo>
                    <a:lnTo>
                      <a:pt x="347" y="64"/>
                    </a:lnTo>
                    <a:lnTo>
                      <a:pt x="360" y="64"/>
                    </a:lnTo>
                    <a:lnTo>
                      <a:pt x="374" y="64"/>
                    </a:lnTo>
                    <a:lnTo>
                      <a:pt x="388" y="63"/>
                    </a:lnTo>
                    <a:lnTo>
                      <a:pt x="402" y="61"/>
                    </a:lnTo>
                    <a:lnTo>
                      <a:pt x="415" y="58"/>
                    </a:lnTo>
                    <a:lnTo>
                      <a:pt x="420" y="55"/>
                    </a:lnTo>
                    <a:lnTo>
                      <a:pt x="428" y="49"/>
                    </a:lnTo>
                    <a:lnTo>
                      <a:pt x="432" y="42"/>
                    </a:lnTo>
                    <a:lnTo>
                      <a:pt x="427" y="37"/>
                    </a:lnTo>
                    <a:lnTo>
                      <a:pt x="415" y="33"/>
                    </a:lnTo>
                    <a:lnTo>
                      <a:pt x="403" y="31"/>
                    </a:lnTo>
                    <a:lnTo>
                      <a:pt x="390" y="30"/>
                    </a:lnTo>
                    <a:lnTo>
                      <a:pt x="378" y="28"/>
                    </a:lnTo>
                    <a:lnTo>
                      <a:pt x="365" y="27"/>
                    </a:lnTo>
                    <a:lnTo>
                      <a:pt x="352" y="27"/>
                    </a:lnTo>
                    <a:lnTo>
                      <a:pt x="340" y="27"/>
                    </a:lnTo>
                    <a:lnTo>
                      <a:pt x="327" y="26"/>
                    </a:lnTo>
                    <a:lnTo>
                      <a:pt x="312" y="25"/>
                    </a:lnTo>
                    <a:lnTo>
                      <a:pt x="297" y="24"/>
                    </a:lnTo>
                    <a:lnTo>
                      <a:pt x="282" y="23"/>
                    </a:lnTo>
                    <a:lnTo>
                      <a:pt x="267" y="22"/>
                    </a:lnTo>
                    <a:lnTo>
                      <a:pt x="252" y="20"/>
                    </a:lnTo>
                    <a:lnTo>
                      <a:pt x="237" y="18"/>
                    </a:lnTo>
                    <a:lnTo>
                      <a:pt x="222" y="17"/>
                    </a:lnTo>
                    <a:lnTo>
                      <a:pt x="207" y="16"/>
                    </a:lnTo>
                    <a:lnTo>
                      <a:pt x="194" y="15"/>
                    </a:lnTo>
                    <a:lnTo>
                      <a:pt x="182" y="14"/>
                    </a:lnTo>
                    <a:lnTo>
                      <a:pt x="168" y="12"/>
                    </a:lnTo>
                    <a:lnTo>
                      <a:pt x="155" y="11"/>
                    </a:lnTo>
                    <a:lnTo>
                      <a:pt x="143" y="10"/>
                    </a:lnTo>
                    <a:lnTo>
                      <a:pt x="130" y="9"/>
                    </a:lnTo>
                    <a:lnTo>
                      <a:pt x="116" y="8"/>
                    </a:lnTo>
                    <a:lnTo>
                      <a:pt x="103" y="5"/>
                    </a:lnTo>
                    <a:lnTo>
                      <a:pt x="91" y="4"/>
                    </a:lnTo>
                    <a:lnTo>
                      <a:pt x="78" y="4"/>
                    </a:lnTo>
                    <a:lnTo>
                      <a:pt x="64" y="3"/>
                    </a:lnTo>
                    <a:lnTo>
                      <a:pt x="52" y="2"/>
                    </a:lnTo>
                    <a:lnTo>
                      <a:pt x="39" y="1"/>
                    </a:lnTo>
                    <a:lnTo>
                      <a:pt x="26" y="1"/>
                    </a:lnTo>
                    <a:lnTo>
                      <a:pt x="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93" name="Freeform 69"/>
              <p:cNvSpPr>
                <a:spLocks/>
              </p:cNvSpPr>
              <p:nvPr/>
            </p:nvSpPr>
            <p:spPr bwMode="auto">
              <a:xfrm rot="-2279333">
                <a:off x="709" y="3437"/>
                <a:ext cx="172" cy="20"/>
              </a:xfrm>
              <a:custGeom>
                <a:avLst/>
                <a:gdLst>
                  <a:gd name="T0" fmla="*/ 0 w 345"/>
                  <a:gd name="T1" fmla="*/ 1 h 40"/>
                  <a:gd name="T2" fmla="*/ 0 w 345"/>
                  <a:gd name="T3" fmla="*/ 1 h 40"/>
                  <a:gd name="T4" fmla="*/ 0 w 345"/>
                  <a:gd name="T5" fmla="*/ 1 h 40"/>
                  <a:gd name="T6" fmla="*/ 0 w 345"/>
                  <a:gd name="T7" fmla="*/ 1 h 40"/>
                  <a:gd name="T8" fmla="*/ 0 w 345"/>
                  <a:gd name="T9" fmla="*/ 1 h 40"/>
                  <a:gd name="T10" fmla="*/ 0 w 345"/>
                  <a:gd name="T11" fmla="*/ 1 h 40"/>
                  <a:gd name="T12" fmla="*/ 0 w 345"/>
                  <a:gd name="T13" fmla="*/ 1 h 40"/>
                  <a:gd name="T14" fmla="*/ 0 w 345"/>
                  <a:gd name="T15" fmla="*/ 1 h 40"/>
                  <a:gd name="T16" fmla="*/ 0 w 345"/>
                  <a:gd name="T17" fmla="*/ 1 h 40"/>
                  <a:gd name="T18" fmla="*/ 0 w 345"/>
                  <a:gd name="T19" fmla="*/ 1 h 40"/>
                  <a:gd name="T20" fmla="*/ 0 w 345"/>
                  <a:gd name="T21" fmla="*/ 1 h 40"/>
                  <a:gd name="T22" fmla="*/ 0 w 345"/>
                  <a:gd name="T23" fmla="*/ 1 h 40"/>
                  <a:gd name="T24" fmla="*/ 0 w 345"/>
                  <a:gd name="T25" fmla="*/ 1 h 40"/>
                  <a:gd name="T26" fmla="*/ 0 w 345"/>
                  <a:gd name="T27" fmla="*/ 1 h 40"/>
                  <a:gd name="T28" fmla="*/ 0 w 345"/>
                  <a:gd name="T29" fmla="*/ 1 h 40"/>
                  <a:gd name="T30" fmla="*/ 0 w 345"/>
                  <a:gd name="T31" fmla="*/ 1 h 40"/>
                  <a:gd name="T32" fmla="*/ 0 w 345"/>
                  <a:gd name="T33" fmla="*/ 1 h 40"/>
                  <a:gd name="T34" fmla="*/ 0 w 345"/>
                  <a:gd name="T35" fmla="*/ 1 h 40"/>
                  <a:gd name="T36" fmla="*/ 0 w 345"/>
                  <a:gd name="T37" fmla="*/ 1 h 40"/>
                  <a:gd name="T38" fmla="*/ 0 w 345"/>
                  <a:gd name="T39" fmla="*/ 1 h 40"/>
                  <a:gd name="T40" fmla="*/ 0 w 345"/>
                  <a:gd name="T41" fmla="*/ 1 h 40"/>
                  <a:gd name="T42" fmla="*/ 0 w 345"/>
                  <a:gd name="T43" fmla="*/ 1 h 40"/>
                  <a:gd name="T44" fmla="*/ 0 w 345"/>
                  <a:gd name="T45" fmla="*/ 1 h 40"/>
                  <a:gd name="T46" fmla="*/ 0 w 345"/>
                  <a:gd name="T47" fmla="*/ 1 h 40"/>
                  <a:gd name="T48" fmla="*/ 0 w 345"/>
                  <a:gd name="T49" fmla="*/ 1 h 40"/>
                  <a:gd name="T50" fmla="*/ 0 w 345"/>
                  <a:gd name="T51" fmla="*/ 1 h 40"/>
                  <a:gd name="T52" fmla="*/ 0 w 345"/>
                  <a:gd name="T53" fmla="*/ 1 h 40"/>
                  <a:gd name="T54" fmla="*/ 0 w 345"/>
                  <a:gd name="T55" fmla="*/ 1 h 40"/>
                  <a:gd name="T56" fmla="*/ 0 w 345"/>
                  <a:gd name="T57" fmla="*/ 1 h 40"/>
                  <a:gd name="T58" fmla="*/ 0 w 345"/>
                  <a:gd name="T59" fmla="*/ 1 h 40"/>
                  <a:gd name="T60" fmla="*/ 0 w 345"/>
                  <a:gd name="T61" fmla="*/ 1 h 40"/>
                  <a:gd name="T62" fmla="*/ 0 w 345"/>
                  <a:gd name="T63" fmla="*/ 1 h 40"/>
                  <a:gd name="T64" fmla="*/ 0 w 345"/>
                  <a:gd name="T65" fmla="*/ 1 h 40"/>
                  <a:gd name="T66" fmla="*/ 0 w 345"/>
                  <a:gd name="T67" fmla="*/ 1 h 40"/>
                  <a:gd name="T68" fmla="*/ 0 w 345"/>
                  <a:gd name="T69" fmla="*/ 1 h 40"/>
                  <a:gd name="T70" fmla="*/ 0 w 345"/>
                  <a:gd name="T71" fmla="*/ 1 h 40"/>
                  <a:gd name="T72" fmla="*/ 0 w 345"/>
                  <a:gd name="T73" fmla="*/ 1 h 40"/>
                  <a:gd name="T74" fmla="*/ 0 w 345"/>
                  <a:gd name="T75" fmla="*/ 1 h 40"/>
                  <a:gd name="T76" fmla="*/ 0 w 345"/>
                  <a:gd name="T77" fmla="*/ 1 h 40"/>
                  <a:gd name="T78" fmla="*/ 0 w 345"/>
                  <a:gd name="T79" fmla="*/ 1 h 40"/>
                  <a:gd name="T80" fmla="*/ 0 w 345"/>
                  <a:gd name="T81" fmla="*/ 1 h 40"/>
                  <a:gd name="T82" fmla="*/ 0 w 345"/>
                  <a:gd name="T83" fmla="*/ 1 h 40"/>
                  <a:gd name="T84" fmla="*/ 0 w 345"/>
                  <a:gd name="T85" fmla="*/ 1 h 40"/>
                  <a:gd name="T86" fmla="*/ 0 w 345"/>
                  <a:gd name="T87" fmla="*/ 1 h 40"/>
                  <a:gd name="T88" fmla="*/ 0 w 345"/>
                  <a:gd name="T89" fmla="*/ 1 h 40"/>
                  <a:gd name="T90" fmla="*/ 0 w 345"/>
                  <a:gd name="T91" fmla="*/ 1 h 40"/>
                  <a:gd name="T92" fmla="*/ 0 w 345"/>
                  <a:gd name="T93" fmla="*/ 1 h 40"/>
                  <a:gd name="T94" fmla="*/ 0 w 345"/>
                  <a:gd name="T95" fmla="*/ 1 h 40"/>
                  <a:gd name="T96" fmla="*/ 0 w 345"/>
                  <a:gd name="T97" fmla="*/ 1 h 40"/>
                  <a:gd name="T98" fmla="*/ 0 w 345"/>
                  <a:gd name="T99" fmla="*/ 1 h 40"/>
                  <a:gd name="T100" fmla="*/ 0 w 345"/>
                  <a:gd name="T101" fmla="*/ 1 h 40"/>
                  <a:gd name="T102" fmla="*/ 0 w 345"/>
                  <a:gd name="T103" fmla="*/ 0 h 40"/>
                  <a:gd name="T104" fmla="*/ 0 w 345"/>
                  <a:gd name="T105" fmla="*/ 0 h 40"/>
                  <a:gd name="T106" fmla="*/ 0 w 345"/>
                  <a:gd name="T107" fmla="*/ 0 h 40"/>
                  <a:gd name="T108" fmla="*/ 0 w 345"/>
                  <a:gd name="T109" fmla="*/ 0 h 40"/>
                  <a:gd name="T110" fmla="*/ 0 w 345"/>
                  <a:gd name="T111" fmla="*/ 1 h 40"/>
                  <a:gd name="T112" fmla="*/ 0 w 345"/>
                  <a:gd name="T113" fmla="*/ 1 h 40"/>
                  <a:gd name="T114" fmla="*/ 0 w 345"/>
                  <a:gd name="T115" fmla="*/ 1 h 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5"/>
                  <a:gd name="T175" fmla="*/ 0 h 40"/>
                  <a:gd name="T176" fmla="*/ 345 w 345"/>
                  <a:gd name="T177" fmla="*/ 40 h 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5" h="40">
                    <a:moveTo>
                      <a:pt x="0" y="1"/>
                    </a:moveTo>
                    <a:lnTo>
                      <a:pt x="10" y="2"/>
                    </a:lnTo>
                    <a:lnTo>
                      <a:pt x="18" y="3"/>
                    </a:lnTo>
                    <a:lnTo>
                      <a:pt x="27" y="5"/>
                    </a:lnTo>
                    <a:lnTo>
                      <a:pt x="35" y="6"/>
                    </a:lnTo>
                    <a:lnTo>
                      <a:pt x="44" y="8"/>
                    </a:lnTo>
                    <a:lnTo>
                      <a:pt x="52" y="9"/>
                    </a:lnTo>
                    <a:lnTo>
                      <a:pt x="61" y="12"/>
                    </a:lnTo>
                    <a:lnTo>
                      <a:pt x="70" y="13"/>
                    </a:lnTo>
                    <a:lnTo>
                      <a:pt x="81" y="14"/>
                    </a:lnTo>
                    <a:lnTo>
                      <a:pt x="93" y="16"/>
                    </a:lnTo>
                    <a:lnTo>
                      <a:pt x="104" y="17"/>
                    </a:lnTo>
                    <a:lnTo>
                      <a:pt x="116" y="18"/>
                    </a:lnTo>
                    <a:lnTo>
                      <a:pt x="126" y="20"/>
                    </a:lnTo>
                    <a:lnTo>
                      <a:pt x="137" y="21"/>
                    </a:lnTo>
                    <a:lnTo>
                      <a:pt x="149" y="23"/>
                    </a:lnTo>
                    <a:lnTo>
                      <a:pt x="161" y="24"/>
                    </a:lnTo>
                    <a:lnTo>
                      <a:pt x="182" y="28"/>
                    </a:lnTo>
                    <a:lnTo>
                      <a:pt x="205" y="29"/>
                    </a:lnTo>
                    <a:lnTo>
                      <a:pt x="227" y="31"/>
                    </a:lnTo>
                    <a:lnTo>
                      <a:pt x="250" y="32"/>
                    </a:lnTo>
                    <a:lnTo>
                      <a:pt x="273" y="33"/>
                    </a:lnTo>
                    <a:lnTo>
                      <a:pt x="295" y="35"/>
                    </a:lnTo>
                    <a:lnTo>
                      <a:pt x="318" y="37"/>
                    </a:lnTo>
                    <a:lnTo>
                      <a:pt x="340" y="40"/>
                    </a:lnTo>
                    <a:lnTo>
                      <a:pt x="343" y="39"/>
                    </a:lnTo>
                    <a:lnTo>
                      <a:pt x="344" y="37"/>
                    </a:lnTo>
                    <a:lnTo>
                      <a:pt x="345" y="35"/>
                    </a:lnTo>
                    <a:lnTo>
                      <a:pt x="344" y="32"/>
                    </a:lnTo>
                    <a:lnTo>
                      <a:pt x="333" y="30"/>
                    </a:lnTo>
                    <a:lnTo>
                      <a:pt x="323" y="28"/>
                    </a:lnTo>
                    <a:lnTo>
                      <a:pt x="314" y="26"/>
                    </a:lnTo>
                    <a:lnTo>
                      <a:pt x="303" y="25"/>
                    </a:lnTo>
                    <a:lnTo>
                      <a:pt x="293" y="25"/>
                    </a:lnTo>
                    <a:lnTo>
                      <a:pt x="284" y="24"/>
                    </a:lnTo>
                    <a:lnTo>
                      <a:pt x="273" y="23"/>
                    </a:lnTo>
                    <a:lnTo>
                      <a:pt x="263" y="22"/>
                    </a:lnTo>
                    <a:lnTo>
                      <a:pt x="253" y="21"/>
                    </a:lnTo>
                    <a:lnTo>
                      <a:pt x="242" y="20"/>
                    </a:lnTo>
                    <a:lnTo>
                      <a:pt x="232" y="18"/>
                    </a:lnTo>
                    <a:lnTo>
                      <a:pt x="220" y="17"/>
                    </a:lnTo>
                    <a:lnTo>
                      <a:pt x="210" y="16"/>
                    </a:lnTo>
                    <a:lnTo>
                      <a:pt x="199" y="15"/>
                    </a:lnTo>
                    <a:lnTo>
                      <a:pt x="188" y="14"/>
                    </a:lnTo>
                    <a:lnTo>
                      <a:pt x="177" y="14"/>
                    </a:lnTo>
                    <a:lnTo>
                      <a:pt x="155" y="13"/>
                    </a:lnTo>
                    <a:lnTo>
                      <a:pt x="133" y="10"/>
                    </a:lnTo>
                    <a:lnTo>
                      <a:pt x="111" y="8"/>
                    </a:lnTo>
                    <a:lnTo>
                      <a:pt x="89" y="5"/>
                    </a:lnTo>
                    <a:lnTo>
                      <a:pt x="67" y="3"/>
                    </a:lnTo>
                    <a:lnTo>
                      <a:pt x="44" y="1"/>
                    </a:lnTo>
                    <a:lnTo>
                      <a:pt x="2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94" name="Freeform 70"/>
              <p:cNvSpPr>
                <a:spLocks/>
              </p:cNvSpPr>
              <p:nvPr/>
            </p:nvSpPr>
            <p:spPr bwMode="auto">
              <a:xfrm rot="-2279333">
                <a:off x="442" y="2986"/>
                <a:ext cx="320" cy="34"/>
              </a:xfrm>
              <a:custGeom>
                <a:avLst/>
                <a:gdLst>
                  <a:gd name="T0" fmla="*/ 1 w 640"/>
                  <a:gd name="T1" fmla="*/ 0 h 69"/>
                  <a:gd name="T2" fmla="*/ 1 w 640"/>
                  <a:gd name="T3" fmla="*/ 0 h 69"/>
                  <a:gd name="T4" fmla="*/ 1 w 640"/>
                  <a:gd name="T5" fmla="*/ 0 h 69"/>
                  <a:gd name="T6" fmla="*/ 1 w 640"/>
                  <a:gd name="T7" fmla="*/ 0 h 69"/>
                  <a:gd name="T8" fmla="*/ 1 w 640"/>
                  <a:gd name="T9" fmla="*/ 0 h 69"/>
                  <a:gd name="T10" fmla="*/ 1 w 640"/>
                  <a:gd name="T11" fmla="*/ 0 h 69"/>
                  <a:gd name="T12" fmla="*/ 1 w 640"/>
                  <a:gd name="T13" fmla="*/ 0 h 69"/>
                  <a:gd name="T14" fmla="*/ 1 w 640"/>
                  <a:gd name="T15" fmla="*/ 0 h 69"/>
                  <a:gd name="T16" fmla="*/ 1 w 640"/>
                  <a:gd name="T17" fmla="*/ 0 h 69"/>
                  <a:gd name="T18" fmla="*/ 1 w 640"/>
                  <a:gd name="T19" fmla="*/ 0 h 69"/>
                  <a:gd name="T20" fmla="*/ 1 w 640"/>
                  <a:gd name="T21" fmla="*/ 0 h 69"/>
                  <a:gd name="T22" fmla="*/ 1 w 640"/>
                  <a:gd name="T23" fmla="*/ 0 h 69"/>
                  <a:gd name="T24" fmla="*/ 1 w 640"/>
                  <a:gd name="T25" fmla="*/ 0 h 69"/>
                  <a:gd name="T26" fmla="*/ 1 w 640"/>
                  <a:gd name="T27" fmla="*/ 0 h 69"/>
                  <a:gd name="T28" fmla="*/ 1 w 640"/>
                  <a:gd name="T29" fmla="*/ 0 h 69"/>
                  <a:gd name="T30" fmla="*/ 1 w 640"/>
                  <a:gd name="T31" fmla="*/ 0 h 69"/>
                  <a:gd name="T32" fmla="*/ 1 w 640"/>
                  <a:gd name="T33" fmla="*/ 0 h 69"/>
                  <a:gd name="T34" fmla="*/ 0 w 640"/>
                  <a:gd name="T35" fmla="*/ 0 h 69"/>
                  <a:gd name="T36" fmla="*/ 1 w 640"/>
                  <a:gd name="T37" fmla="*/ 0 h 69"/>
                  <a:gd name="T38" fmla="*/ 1 w 640"/>
                  <a:gd name="T39" fmla="*/ 0 h 69"/>
                  <a:gd name="T40" fmla="*/ 1 w 640"/>
                  <a:gd name="T41" fmla="*/ 0 h 69"/>
                  <a:gd name="T42" fmla="*/ 1 w 640"/>
                  <a:gd name="T43" fmla="*/ 0 h 69"/>
                  <a:gd name="T44" fmla="*/ 1 w 640"/>
                  <a:gd name="T45" fmla="*/ 0 h 69"/>
                  <a:gd name="T46" fmla="*/ 1 w 640"/>
                  <a:gd name="T47" fmla="*/ 0 h 69"/>
                  <a:gd name="T48" fmla="*/ 1 w 640"/>
                  <a:gd name="T49" fmla="*/ 0 h 69"/>
                  <a:gd name="T50" fmla="*/ 1 w 640"/>
                  <a:gd name="T51" fmla="*/ 0 h 69"/>
                  <a:gd name="T52" fmla="*/ 1 w 640"/>
                  <a:gd name="T53" fmla="*/ 0 h 69"/>
                  <a:gd name="T54" fmla="*/ 1 w 640"/>
                  <a:gd name="T55" fmla="*/ 0 h 69"/>
                  <a:gd name="T56" fmla="*/ 1 w 640"/>
                  <a:gd name="T57" fmla="*/ 0 h 69"/>
                  <a:gd name="T58" fmla="*/ 1 w 640"/>
                  <a:gd name="T59" fmla="*/ 0 h 69"/>
                  <a:gd name="T60" fmla="*/ 1 w 640"/>
                  <a:gd name="T61" fmla="*/ 0 h 69"/>
                  <a:gd name="T62" fmla="*/ 1 w 640"/>
                  <a:gd name="T63" fmla="*/ 0 h 69"/>
                  <a:gd name="T64" fmla="*/ 1 w 640"/>
                  <a:gd name="T65" fmla="*/ 0 h 69"/>
                  <a:gd name="T66" fmla="*/ 1 w 640"/>
                  <a:gd name="T67" fmla="*/ 0 h 69"/>
                  <a:gd name="T68" fmla="*/ 1 w 640"/>
                  <a:gd name="T69" fmla="*/ 0 h 69"/>
                  <a:gd name="T70" fmla="*/ 1 w 640"/>
                  <a:gd name="T71" fmla="*/ 0 h 69"/>
                  <a:gd name="T72" fmla="*/ 1 w 640"/>
                  <a:gd name="T73" fmla="*/ 0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0"/>
                  <a:gd name="T112" fmla="*/ 0 h 69"/>
                  <a:gd name="T113" fmla="*/ 640 w 640"/>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0" h="69">
                    <a:moveTo>
                      <a:pt x="640" y="69"/>
                    </a:moveTo>
                    <a:lnTo>
                      <a:pt x="621" y="66"/>
                    </a:lnTo>
                    <a:lnTo>
                      <a:pt x="602" y="64"/>
                    </a:lnTo>
                    <a:lnTo>
                      <a:pt x="583" y="61"/>
                    </a:lnTo>
                    <a:lnTo>
                      <a:pt x="564" y="59"/>
                    </a:lnTo>
                    <a:lnTo>
                      <a:pt x="545" y="58"/>
                    </a:lnTo>
                    <a:lnTo>
                      <a:pt x="525" y="57"/>
                    </a:lnTo>
                    <a:lnTo>
                      <a:pt x="505" y="54"/>
                    </a:lnTo>
                    <a:lnTo>
                      <a:pt x="486" y="53"/>
                    </a:lnTo>
                    <a:lnTo>
                      <a:pt x="466" y="52"/>
                    </a:lnTo>
                    <a:lnTo>
                      <a:pt x="447" y="51"/>
                    </a:lnTo>
                    <a:lnTo>
                      <a:pt x="428" y="50"/>
                    </a:lnTo>
                    <a:lnTo>
                      <a:pt x="409" y="49"/>
                    </a:lnTo>
                    <a:lnTo>
                      <a:pt x="389" y="47"/>
                    </a:lnTo>
                    <a:lnTo>
                      <a:pt x="369" y="46"/>
                    </a:lnTo>
                    <a:lnTo>
                      <a:pt x="350" y="45"/>
                    </a:lnTo>
                    <a:lnTo>
                      <a:pt x="330" y="43"/>
                    </a:lnTo>
                    <a:lnTo>
                      <a:pt x="310" y="40"/>
                    </a:lnTo>
                    <a:lnTo>
                      <a:pt x="289" y="38"/>
                    </a:lnTo>
                    <a:lnTo>
                      <a:pt x="269" y="36"/>
                    </a:lnTo>
                    <a:lnTo>
                      <a:pt x="249" y="34"/>
                    </a:lnTo>
                    <a:lnTo>
                      <a:pt x="228" y="31"/>
                    </a:lnTo>
                    <a:lnTo>
                      <a:pt x="207" y="28"/>
                    </a:lnTo>
                    <a:lnTo>
                      <a:pt x="186" y="25"/>
                    </a:lnTo>
                    <a:lnTo>
                      <a:pt x="167" y="23"/>
                    </a:lnTo>
                    <a:lnTo>
                      <a:pt x="146" y="20"/>
                    </a:lnTo>
                    <a:lnTo>
                      <a:pt x="125" y="17"/>
                    </a:lnTo>
                    <a:lnTo>
                      <a:pt x="105" y="14"/>
                    </a:lnTo>
                    <a:lnTo>
                      <a:pt x="85" y="12"/>
                    </a:lnTo>
                    <a:lnTo>
                      <a:pt x="64" y="8"/>
                    </a:lnTo>
                    <a:lnTo>
                      <a:pt x="43" y="6"/>
                    </a:lnTo>
                    <a:lnTo>
                      <a:pt x="24" y="2"/>
                    </a:lnTo>
                    <a:lnTo>
                      <a:pt x="3" y="0"/>
                    </a:lnTo>
                    <a:lnTo>
                      <a:pt x="2" y="1"/>
                    </a:lnTo>
                    <a:lnTo>
                      <a:pt x="1" y="4"/>
                    </a:lnTo>
                    <a:lnTo>
                      <a:pt x="0" y="6"/>
                    </a:lnTo>
                    <a:lnTo>
                      <a:pt x="1" y="7"/>
                    </a:lnTo>
                    <a:lnTo>
                      <a:pt x="20" y="12"/>
                    </a:lnTo>
                    <a:lnTo>
                      <a:pt x="39" y="15"/>
                    </a:lnTo>
                    <a:lnTo>
                      <a:pt x="58" y="17"/>
                    </a:lnTo>
                    <a:lnTo>
                      <a:pt x="78" y="20"/>
                    </a:lnTo>
                    <a:lnTo>
                      <a:pt x="96" y="22"/>
                    </a:lnTo>
                    <a:lnTo>
                      <a:pt x="116" y="23"/>
                    </a:lnTo>
                    <a:lnTo>
                      <a:pt x="136" y="25"/>
                    </a:lnTo>
                    <a:lnTo>
                      <a:pt x="155" y="28"/>
                    </a:lnTo>
                    <a:lnTo>
                      <a:pt x="172" y="30"/>
                    </a:lnTo>
                    <a:lnTo>
                      <a:pt x="191" y="34"/>
                    </a:lnTo>
                    <a:lnTo>
                      <a:pt x="208" y="36"/>
                    </a:lnTo>
                    <a:lnTo>
                      <a:pt x="227" y="39"/>
                    </a:lnTo>
                    <a:lnTo>
                      <a:pt x="244" y="42"/>
                    </a:lnTo>
                    <a:lnTo>
                      <a:pt x="261" y="44"/>
                    </a:lnTo>
                    <a:lnTo>
                      <a:pt x="280" y="46"/>
                    </a:lnTo>
                    <a:lnTo>
                      <a:pt x="297" y="49"/>
                    </a:lnTo>
                    <a:lnTo>
                      <a:pt x="319" y="51"/>
                    </a:lnTo>
                    <a:lnTo>
                      <a:pt x="340" y="52"/>
                    </a:lnTo>
                    <a:lnTo>
                      <a:pt x="361" y="54"/>
                    </a:lnTo>
                    <a:lnTo>
                      <a:pt x="382" y="55"/>
                    </a:lnTo>
                    <a:lnTo>
                      <a:pt x="404" y="58"/>
                    </a:lnTo>
                    <a:lnTo>
                      <a:pt x="425" y="59"/>
                    </a:lnTo>
                    <a:lnTo>
                      <a:pt x="447" y="60"/>
                    </a:lnTo>
                    <a:lnTo>
                      <a:pt x="469" y="61"/>
                    </a:lnTo>
                    <a:lnTo>
                      <a:pt x="489" y="62"/>
                    </a:lnTo>
                    <a:lnTo>
                      <a:pt x="511" y="64"/>
                    </a:lnTo>
                    <a:lnTo>
                      <a:pt x="533" y="65"/>
                    </a:lnTo>
                    <a:lnTo>
                      <a:pt x="554" y="66"/>
                    </a:lnTo>
                    <a:lnTo>
                      <a:pt x="576" y="67"/>
                    </a:lnTo>
                    <a:lnTo>
                      <a:pt x="598" y="67"/>
                    </a:lnTo>
                    <a:lnTo>
                      <a:pt x="618" y="68"/>
                    </a:lnTo>
                    <a:lnTo>
                      <a:pt x="64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95" name="Freeform 71"/>
              <p:cNvSpPr>
                <a:spLocks/>
              </p:cNvSpPr>
              <p:nvPr/>
            </p:nvSpPr>
            <p:spPr bwMode="auto">
              <a:xfrm rot="-2279333">
                <a:off x="695" y="2840"/>
                <a:ext cx="41" cy="29"/>
              </a:xfrm>
              <a:custGeom>
                <a:avLst/>
                <a:gdLst>
                  <a:gd name="T0" fmla="*/ 0 w 83"/>
                  <a:gd name="T1" fmla="*/ 0 h 57"/>
                  <a:gd name="T2" fmla="*/ 0 w 83"/>
                  <a:gd name="T3" fmla="*/ 1 h 57"/>
                  <a:gd name="T4" fmla="*/ 0 w 83"/>
                  <a:gd name="T5" fmla="*/ 1 h 57"/>
                  <a:gd name="T6" fmla="*/ 0 w 83"/>
                  <a:gd name="T7" fmla="*/ 1 h 57"/>
                  <a:gd name="T8" fmla="*/ 0 w 83"/>
                  <a:gd name="T9" fmla="*/ 1 h 57"/>
                  <a:gd name="T10" fmla="*/ 0 w 83"/>
                  <a:gd name="T11" fmla="*/ 1 h 57"/>
                  <a:gd name="T12" fmla="*/ 0 w 83"/>
                  <a:gd name="T13" fmla="*/ 1 h 57"/>
                  <a:gd name="T14" fmla="*/ 0 w 83"/>
                  <a:gd name="T15" fmla="*/ 1 h 57"/>
                  <a:gd name="T16" fmla="*/ 0 w 83"/>
                  <a:gd name="T17" fmla="*/ 1 h 57"/>
                  <a:gd name="T18" fmla="*/ 0 w 83"/>
                  <a:gd name="T19" fmla="*/ 1 h 57"/>
                  <a:gd name="T20" fmla="*/ 0 w 83"/>
                  <a:gd name="T21" fmla="*/ 1 h 57"/>
                  <a:gd name="T22" fmla="*/ 0 w 83"/>
                  <a:gd name="T23" fmla="*/ 1 h 57"/>
                  <a:gd name="T24" fmla="*/ 0 w 83"/>
                  <a:gd name="T25" fmla="*/ 1 h 57"/>
                  <a:gd name="T26" fmla="*/ 0 w 83"/>
                  <a:gd name="T27" fmla="*/ 1 h 57"/>
                  <a:gd name="T28" fmla="*/ 0 w 83"/>
                  <a:gd name="T29" fmla="*/ 1 h 57"/>
                  <a:gd name="T30" fmla="*/ 0 w 83"/>
                  <a:gd name="T31" fmla="*/ 1 h 57"/>
                  <a:gd name="T32" fmla="*/ 0 w 83"/>
                  <a:gd name="T33" fmla="*/ 1 h 57"/>
                  <a:gd name="T34" fmla="*/ 0 w 83"/>
                  <a:gd name="T35" fmla="*/ 1 h 57"/>
                  <a:gd name="T36" fmla="*/ 0 w 83"/>
                  <a:gd name="T37" fmla="*/ 1 h 57"/>
                  <a:gd name="T38" fmla="*/ 0 w 83"/>
                  <a:gd name="T39" fmla="*/ 1 h 57"/>
                  <a:gd name="T40" fmla="*/ 0 w 83"/>
                  <a:gd name="T41" fmla="*/ 1 h 57"/>
                  <a:gd name="T42" fmla="*/ 0 w 83"/>
                  <a:gd name="T43" fmla="*/ 1 h 57"/>
                  <a:gd name="T44" fmla="*/ 0 w 83"/>
                  <a:gd name="T45" fmla="*/ 1 h 57"/>
                  <a:gd name="T46" fmla="*/ 0 w 83"/>
                  <a:gd name="T47" fmla="*/ 1 h 57"/>
                  <a:gd name="T48" fmla="*/ 0 w 83"/>
                  <a:gd name="T49" fmla="*/ 1 h 57"/>
                  <a:gd name="T50" fmla="*/ 0 w 83"/>
                  <a:gd name="T51" fmla="*/ 1 h 57"/>
                  <a:gd name="T52" fmla="*/ 0 w 83"/>
                  <a:gd name="T53" fmla="*/ 1 h 57"/>
                  <a:gd name="T54" fmla="*/ 0 w 83"/>
                  <a:gd name="T55" fmla="*/ 1 h 57"/>
                  <a:gd name="T56" fmla="*/ 0 w 83"/>
                  <a:gd name="T57" fmla="*/ 1 h 57"/>
                  <a:gd name="T58" fmla="*/ 0 w 83"/>
                  <a:gd name="T59" fmla="*/ 1 h 57"/>
                  <a:gd name="T60" fmla="*/ 0 w 83"/>
                  <a:gd name="T61" fmla="*/ 1 h 57"/>
                  <a:gd name="T62" fmla="*/ 0 w 83"/>
                  <a:gd name="T63" fmla="*/ 1 h 57"/>
                  <a:gd name="T64" fmla="*/ 0 w 83"/>
                  <a:gd name="T65" fmla="*/ 1 h 57"/>
                  <a:gd name="T66" fmla="*/ 0 w 83"/>
                  <a:gd name="T67" fmla="*/ 1 h 57"/>
                  <a:gd name="T68" fmla="*/ 0 w 83"/>
                  <a:gd name="T69" fmla="*/ 1 h 57"/>
                  <a:gd name="T70" fmla="*/ 0 w 83"/>
                  <a:gd name="T71" fmla="*/ 1 h 57"/>
                  <a:gd name="T72" fmla="*/ 0 w 83"/>
                  <a:gd name="T73" fmla="*/ 0 h 57"/>
                  <a:gd name="T74" fmla="*/ 0 w 83"/>
                  <a:gd name="T75" fmla="*/ 0 h 57"/>
                  <a:gd name="T76" fmla="*/ 0 w 83"/>
                  <a:gd name="T77" fmla="*/ 0 h 57"/>
                  <a:gd name="T78" fmla="*/ 0 w 83"/>
                  <a:gd name="T79" fmla="*/ 0 h 57"/>
                  <a:gd name="T80" fmla="*/ 0 w 83"/>
                  <a:gd name="T81" fmla="*/ 0 h 57"/>
                  <a:gd name="T82" fmla="*/ 0 w 83"/>
                  <a:gd name="T83" fmla="*/ 0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3"/>
                  <a:gd name="T127" fmla="*/ 0 h 57"/>
                  <a:gd name="T128" fmla="*/ 83 w 83"/>
                  <a:gd name="T129" fmla="*/ 57 h 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3" h="57">
                    <a:moveTo>
                      <a:pt x="20" y="0"/>
                    </a:moveTo>
                    <a:lnTo>
                      <a:pt x="14" y="7"/>
                    </a:lnTo>
                    <a:lnTo>
                      <a:pt x="9" y="14"/>
                    </a:lnTo>
                    <a:lnTo>
                      <a:pt x="5" y="20"/>
                    </a:lnTo>
                    <a:lnTo>
                      <a:pt x="1" y="29"/>
                    </a:lnTo>
                    <a:lnTo>
                      <a:pt x="0" y="34"/>
                    </a:lnTo>
                    <a:lnTo>
                      <a:pt x="0" y="40"/>
                    </a:lnTo>
                    <a:lnTo>
                      <a:pt x="2" y="44"/>
                    </a:lnTo>
                    <a:lnTo>
                      <a:pt x="7" y="48"/>
                    </a:lnTo>
                    <a:lnTo>
                      <a:pt x="14" y="53"/>
                    </a:lnTo>
                    <a:lnTo>
                      <a:pt x="22" y="56"/>
                    </a:lnTo>
                    <a:lnTo>
                      <a:pt x="31" y="57"/>
                    </a:lnTo>
                    <a:lnTo>
                      <a:pt x="41" y="57"/>
                    </a:lnTo>
                    <a:lnTo>
                      <a:pt x="51" y="56"/>
                    </a:lnTo>
                    <a:lnTo>
                      <a:pt x="60" y="55"/>
                    </a:lnTo>
                    <a:lnTo>
                      <a:pt x="69" y="53"/>
                    </a:lnTo>
                    <a:lnTo>
                      <a:pt x="78" y="52"/>
                    </a:lnTo>
                    <a:lnTo>
                      <a:pt x="81" y="50"/>
                    </a:lnTo>
                    <a:lnTo>
                      <a:pt x="82" y="47"/>
                    </a:lnTo>
                    <a:lnTo>
                      <a:pt x="83" y="45"/>
                    </a:lnTo>
                    <a:lnTo>
                      <a:pt x="82" y="44"/>
                    </a:lnTo>
                    <a:lnTo>
                      <a:pt x="75" y="42"/>
                    </a:lnTo>
                    <a:lnTo>
                      <a:pt x="69" y="42"/>
                    </a:lnTo>
                    <a:lnTo>
                      <a:pt x="62" y="42"/>
                    </a:lnTo>
                    <a:lnTo>
                      <a:pt x="56" y="44"/>
                    </a:lnTo>
                    <a:lnTo>
                      <a:pt x="50" y="44"/>
                    </a:lnTo>
                    <a:lnTo>
                      <a:pt x="43" y="45"/>
                    </a:lnTo>
                    <a:lnTo>
                      <a:pt x="37" y="45"/>
                    </a:lnTo>
                    <a:lnTo>
                      <a:pt x="30" y="45"/>
                    </a:lnTo>
                    <a:lnTo>
                      <a:pt x="23" y="45"/>
                    </a:lnTo>
                    <a:lnTo>
                      <a:pt x="15" y="42"/>
                    </a:lnTo>
                    <a:lnTo>
                      <a:pt x="7" y="39"/>
                    </a:lnTo>
                    <a:lnTo>
                      <a:pt x="5" y="33"/>
                    </a:lnTo>
                    <a:lnTo>
                      <a:pt x="6" y="25"/>
                    </a:lnTo>
                    <a:lnTo>
                      <a:pt x="9" y="16"/>
                    </a:lnTo>
                    <a:lnTo>
                      <a:pt x="14" y="7"/>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96" name="Freeform 72"/>
              <p:cNvSpPr>
                <a:spLocks/>
              </p:cNvSpPr>
              <p:nvPr/>
            </p:nvSpPr>
            <p:spPr bwMode="auto">
              <a:xfrm rot="-2279333">
                <a:off x="700" y="3593"/>
                <a:ext cx="44"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7"/>
                    </a:lnTo>
                    <a:lnTo>
                      <a:pt x="43" y="12"/>
                    </a:lnTo>
                    <a:lnTo>
                      <a:pt x="51" y="19"/>
                    </a:lnTo>
                    <a:lnTo>
                      <a:pt x="56" y="27"/>
                    </a:lnTo>
                    <a:lnTo>
                      <a:pt x="60" y="36"/>
                    </a:lnTo>
                    <a:lnTo>
                      <a:pt x="60" y="47"/>
                    </a:lnTo>
                    <a:lnTo>
                      <a:pt x="56" y="58"/>
                    </a:lnTo>
                    <a:lnTo>
                      <a:pt x="53" y="64"/>
                    </a:lnTo>
                    <a:lnTo>
                      <a:pt x="48" y="69"/>
                    </a:lnTo>
                    <a:lnTo>
                      <a:pt x="42" y="73"/>
                    </a:lnTo>
                    <a:lnTo>
                      <a:pt x="37" y="76"/>
                    </a:lnTo>
                    <a:lnTo>
                      <a:pt x="31" y="78"/>
                    </a:lnTo>
                    <a:lnTo>
                      <a:pt x="24" y="79"/>
                    </a:lnTo>
                    <a:lnTo>
                      <a:pt x="17" y="79"/>
                    </a:lnTo>
                    <a:lnTo>
                      <a:pt x="10" y="78"/>
                    </a:lnTo>
                    <a:lnTo>
                      <a:pt x="7" y="78"/>
                    </a:lnTo>
                    <a:lnTo>
                      <a:pt x="2" y="81"/>
                    </a:lnTo>
                    <a:lnTo>
                      <a:pt x="0" y="85"/>
                    </a:lnTo>
                    <a:lnTo>
                      <a:pt x="0" y="88"/>
                    </a:lnTo>
                    <a:lnTo>
                      <a:pt x="9" y="101"/>
                    </a:lnTo>
                    <a:lnTo>
                      <a:pt x="19" y="107"/>
                    </a:lnTo>
                    <a:lnTo>
                      <a:pt x="32" y="109"/>
                    </a:lnTo>
                    <a:lnTo>
                      <a:pt x="45" y="106"/>
                    </a:lnTo>
                    <a:lnTo>
                      <a:pt x="57" y="100"/>
                    </a:lnTo>
                    <a:lnTo>
                      <a:pt x="69" y="92"/>
                    </a:lnTo>
                    <a:lnTo>
                      <a:pt x="78" y="80"/>
                    </a:lnTo>
                    <a:lnTo>
                      <a:pt x="85" y="69"/>
                    </a:lnTo>
                    <a:lnTo>
                      <a:pt x="88" y="54"/>
                    </a:lnTo>
                    <a:lnTo>
                      <a:pt x="86" y="41"/>
                    </a:lnTo>
                    <a:lnTo>
                      <a:pt x="79" y="30"/>
                    </a:lnTo>
                    <a:lnTo>
                      <a:pt x="69" y="19"/>
                    </a:lnTo>
                    <a:lnTo>
                      <a:pt x="56" y="11"/>
                    </a:lnTo>
                    <a:lnTo>
                      <a:pt x="43" y="4"/>
                    </a:lnTo>
                    <a:lnTo>
                      <a:pt x="28"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97" name="Freeform 73"/>
              <p:cNvSpPr>
                <a:spLocks/>
              </p:cNvSpPr>
              <p:nvPr/>
            </p:nvSpPr>
            <p:spPr bwMode="auto">
              <a:xfrm rot="-2279333">
                <a:off x="685" y="3593"/>
                <a:ext cx="54" cy="53"/>
              </a:xfrm>
              <a:custGeom>
                <a:avLst/>
                <a:gdLst>
                  <a:gd name="T0" fmla="*/ 0 w 109"/>
                  <a:gd name="T1" fmla="*/ 1 h 106"/>
                  <a:gd name="T2" fmla="*/ 0 w 109"/>
                  <a:gd name="T3" fmla="*/ 1 h 106"/>
                  <a:gd name="T4" fmla="*/ 0 w 109"/>
                  <a:gd name="T5" fmla="*/ 1 h 106"/>
                  <a:gd name="T6" fmla="*/ 0 w 109"/>
                  <a:gd name="T7" fmla="*/ 1 h 106"/>
                  <a:gd name="T8" fmla="*/ 0 w 109"/>
                  <a:gd name="T9" fmla="*/ 1 h 106"/>
                  <a:gd name="T10" fmla="*/ 0 w 109"/>
                  <a:gd name="T11" fmla="*/ 1 h 106"/>
                  <a:gd name="T12" fmla="*/ 0 w 109"/>
                  <a:gd name="T13" fmla="*/ 1 h 106"/>
                  <a:gd name="T14" fmla="*/ 0 w 109"/>
                  <a:gd name="T15" fmla="*/ 1 h 106"/>
                  <a:gd name="T16" fmla="*/ 0 w 109"/>
                  <a:gd name="T17" fmla="*/ 1 h 106"/>
                  <a:gd name="T18" fmla="*/ 0 w 109"/>
                  <a:gd name="T19" fmla="*/ 1 h 106"/>
                  <a:gd name="T20" fmla="*/ 0 w 109"/>
                  <a:gd name="T21" fmla="*/ 1 h 106"/>
                  <a:gd name="T22" fmla="*/ 0 w 109"/>
                  <a:gd name="T23" fmla="*/ 1 h 106"/>
                  <a:gd name="T24" fmla="*/ 0 w 109"/>
                  <a:gd name="T25" fmla="*/ 1 h 106"/>
                  <a:gd name="T26" fmla="*/ 0 w 109"/>
                  <a:gd name="T27" fmla="*/ 1 h 106"/>
                  <a:gd name="T28" fmla="*/ 0 w 109"/>
                  <a:gd name="T29" fmla="*/ 1 h 106"/>
                  <a:gd name="T30" fmla="*/ 0 w 109"/>
                  <a:gd name="T31" fmla="*/ 1 h 106"/>
                  <a:gd name="T32" fmla="*/ 0 w 109"/>
                  <a:gd name="T33" fmla="*/ 1 h 106"/>
                  <a:gd name="T34" fmla="*/ 0 w 109"/>
                  <a:gd name="T35" fmla="*/ 1 h 106"/>
                  <a:gd name="T36" fmla="*/ 0 w 109"/>
                  <a:gd name="T37" fmla="*/ 1 h 106"/>
                  <a:gd name="T38" fmla="*/ 0 w 109"/>
                  <a:gd name="T39" fmla="*/ 1 h 106"/>
                  <a:gd name="T40" fmla="*/ 0 w 109"/>
                  <a:gd name="T41" fmla="*/ 1 h 106"/>
                  <a:gd name="T42" fmla="*/ 0 w 109"/>
                  <a:gd name="T43" fmla="*/ 1 h 106"/>
                  <a:gd name="T44" fmla="*/ 0 w 109"/>
                  <a:gd name="T45" fmla="*/ 1 h 106"/>
                  <a:gd name="T46" fmla="*/ 0 w 109"/>
                  <a:gd name="T47" fmla="*/ 1 h 106"/>
                  <a:gd name="T48" fmla="*/ 0 w 109"/>
                  <a:gd name="T49" fmla="*/ 1 h 106"/>
                  <a:gd name="T50" fmla="*/ 0 w 109"/>
                  <a:gd name="T51" fmla="*/ 0 h 106"/>
                  <a:gd name="T52" fmla="*/ 0 w 109"/>
                  <a:gd name="T53" fmla="*/ 1 h 106"/>
                  <a:gd name="T54" fmla="*/ 0 w 109"/>
                  <a:gd name="T55" fmla="*/ 1 h 106"/>
                  <a:gd name="T56" fmla="*/ 0 w 109"/>
                  <a:gd name="T57" fmla="*/ 1 h 106"/>
                  <a:gd name="T58" fmla="*/ 0 w 109"/>
                  <a:gd name="T59" fmla="*/ 1 h 106"/>
                  <a:gd name="T60" fmla="*/ 0 w 109"/>
                  <a:gd name="T61" fmla="*/ 1 h 106"/>
                  <a:gd name="T62" fmla="*/ 0 w 109"/>
                  <a:gd name="T63" fmla="*/ 1 h 106"/>
                  <a:gd name="T64" fmla="*/ 0 w 109"/>
                  <a:gd name="T65" fmla="*/ 1 h 106"/>
                  <a:gd name="T66" fmla="*/ 0 w 109"/>
                  <a:gd name="T67" fmla="*/ 1 h 106"/>
                  <a:gd name="T68" fmla="*/ 0 w 109"/>
                  <a:gd name="T69" fmla="*/ 1 h 106"/>
                  <a:gd name="T70" fmla="*/ 0 w 109"/>
                  <a:gd name="T71" fmla="*/ 1 h 106"/>
                  <a:gd name="T72" fmla="*/ 0 w 109"/>
                  <a:gd name="T73" fmla="*/ 1 h 106"/>
                  <a:gd name="T74" fmla="*/ 0 w 109"/>
                  <a:gd name="T75" fmla="*/ 1 h 106"/>
                  <a:gd name="T76" fmla="*/ 0 w 109"/>
                  <a:gd name="T77" fmla="*/ 1 h 106"/>
                  <a:gd name="T78" fmla="*/ 0 w 109"/>
                  <a:gd name="T79" fmla="*/ 1 h 106"/>
                  <a:gd name="T80" fmla="*/ 0 w 109"/>
                  <a:gd name="T81" fmla="*/ 1 h 106"/>
                  <a:gd name="T82" fmla="*/ 0 w 109"/>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9"/>
                  <a:gd name="T127" fmla="*/ 0 h 106"/>
                  <a:gd name="T128" fmla="*/ 109 w 109"/>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9" h="106">
                    <a:moveTo>
                      <a:pt x="13" y="106"/>
                    </a:moveTo>
                    <a:lnTo>
                      <a:pt x="10" y="97"/>
                    </a:lnTo>
                    <a:lnTo>
                      <a:pt x="7" y="89"/>
                    </a:lnTo>
                    <a:lnTo>
                      <a:pt x="5" y="79"/>
                    </a:lnTo>
                    <a:lnTo>
                      <a:pt x="3" y="70"/>
                    </a:lnTo>
                    <a:lnTo>
                      <a:pt x="3" y="60"/>
                    </a:lnTo>
                    <a:lnTo>
                      <a:pt x="6" y="49"/>
                    </a:lnTo>
                    <a:lnTo>
                      <a:pt x="10" y="40"/>
                    </a:lnTo>
                    <a:lnTo>
                      <a:pt x="14" y="31"/>
                    </a:lnTo>
                    <a:lnTo>
                      <a:pt x="22" y="20"/>
                    </a:lnTo>
                    <a:lnTo>
                      <a:pt x="33" y="13"/>
                    </a:lnTo>
                    <a:lnTo>
                      <a:pt x="44" y="9"/>
                    </a:lnTo>
                    <a:lnTo>
                      <a:pt x="57" y="9"/>
                    </a:lnTo>
                    <a:lnTo>
                      <a:pt x="70" y="13"/>
                    </a:lnTo>
                    <a:lnTo>
                      <a:pt x="82" y="18"/>
                    </a:lnTo>
                    <a:lnTo>
                      <a:pt x="93" y="25"/>
                    </a:lnTo>
                    <a:lnTo>
                      <a:pt x="103" y="33"/>
                    </a:lnTo>
                    <a:lnTo>
                      <a:pt x="105" y="33"/>
                    </a:lnTo>
                    <a:lnTo>
                      <a:pt x="108" y="33"/>
                    </a:lnTo>
                    <a:lnTo>
                      <a:pt x="109" y="31"/>
                    </a:lnTo>
                    <a:lnTo>
                      <a:pt x="109" y="30"/>
                    </a:lnTo>
                    <a:lnTo>
                      <a:pt x="101" y="20"/>
                    </a:lnTo>
                    <a:lnTo>
                      <a:pt x="90" y="11"/>
                    </a:lnTo>
                    <a:lnTo>
                      <a:pt x="79" y="6"/>
                    </a:lnTo>
                    <a:lnTo>
                      <a:pt x="67" y="1"/>
                    </a:lnTo>
                    <a:lnTo>
                      <a:pt x="56" y="0"/>
                    </a:lnTo>
                    <a:lnTo>
                      <a:pt x="43" y="2"/>
                    </a:lnTo>
                    <a:lnTo>
                      <a:pt x="32" y="7"/>
                    </a:lnTo>
                    <a:lnTo>
                      <a:pt x="21" y="15"/>
                    </a:lnTo>
                    <a:lnTo>
                      <a:pt x="14" y="23"/>
                    </a:lnTo>
                    <a:lnTo>
                      <a:pt x="10" y="31"/>
                    </a:lnTo>
                    <a:lnTo>
                      <a:pt x="6" y="40"/>
                    </a:lnTo>
                    <a:lnTo>
                      <a:pt x="3" y="49"/>
                    </a:lnTo>
                    <a:lnTo>
                      <a:pt x="0" y="64"/>
                    </a:lnTo>
                    <a:lnTo>
                      <a:pt x="3" y="78"/>
                    </a:lnTo>
                    <a:lnTo>
                      <a:pt x="7" y="92"/>
                    </a:lnTo>
                    <a:lnTo>
                      <a:pt x="12" y="106"/>
                    </a:lnTo>
                    <a:lnTo>
                      <a:pt x="13"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98" name="Freeform 74"/>
              <p:cNvSpPr>
                <a:spLocks/>
              </p:cNvSpPr>
              <p:nvPr/>
            </p:nvSpPr>
            <p:spPr bwMode="auto">
              <a:xfrm rot="-2279333">
                <a:off x="762" y="3562"/>
                <a:ext cx="45"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6"/>
                    </a:lnTo>
                    <a:lnTo>
                      <a:pt x="45" y="12"/>
                    </a:lnTo>
                    <a:lnTo>
                      <a:pt x="52" y="19"/>
                    </a:lnTo>
                    <a:lnTo>
                      <a:pt x="57" y="27"/>
                    </a:lnTo>
                    <a:lnTo>
                      <a:pt x="60" y="36"/>
                    </a:lnTo>
                    <a:lnTo>
                      <a:pt x="60" y="47"/>
                    </a:lnTo>
                    <a:lnTo>
                      <a:pt x="56" y="57"/>
                    </a:lnTo>
                    <a:lnTo>
                      <a:pt x="53" y="63"/>
                    </a:lnTo>
                    <a:lnTo>
                      <a:pt x="48" y="69"/>
                    </a:lnTo>
                    <a:lnTo>
                      <a:pt x="42" y="73"/>
                    </a:lnTo>
                    <a:lnTo>
                      <a:pt x="37" y="76"/>
                    </a:lnTo>
                    <a:lnTo>
                      <a:pt x="31" y="78"/>
                    </a:lnTo>
                    <a:lnTo>
                      <a:pt x="24" y="79"/>
                    </a:lnTo>
                    <a:lnTo>
                      <a:pt x="17" y="79"/>
                    </a:lnTo>
                    <a:lnTo>
                      <a:pt x="10" y="78"/>
                    </a:lnTo>
                    <a:lnTo>
                      <a:pt x="7" y="78"/>
                    </a:lnTo>
                    <a:lnTo>
                      <a:pt x="3" y="81"/>
                    </a:lnTo>
                    <a:lnTo>
                      <a:pt x="0" y="85"/>
                    </a:lnTo>
                    <a:lnTo>
                      <a:pt x="0" y="88"/>
                    </a:lnTo>
                    <a:lnTo>
                      <a:pt x="9" y="101"/>
                    </a:lnTo>
                    <a:lnTo>
                      <a:pt x="20" y="107"/>
                    </a:lnTo>
                    <a:lnTo>
                      <a:pt x="32" y="109"/>
                    </a:lnTo>
                    <a:lnTo>
                      <a:pt x="46" y="106"/>
                    </a:lnTo>
                    <a:lnTo>
                      <a:pt x="57" y="100"/>
                    </a:lnTo>
                    <a:lnTo>
                      <a:pt x="69" y="92"/>
                    </a:lnTo>
                    <a:lnTo>
                      <a:pt x="78" y="80"/>
                    </a:lnTo>
                    <a:lnTo>
                      <a:pt x="85" y="69"/>
                    </a:lnTo>
                    <a:lnTo>
                      <a:pt x="88" y="54"/>
                    </a:lnTo>
                    <a:lnTo>
                      <a:pt x="86" y="41"/>
                    </a:lnTo>
                    <a:lnTo>
                      <a:pt x="80" y="30"/>
                    </a:lnTo>
                    <a:lnTo>
                      <a:pt x="70" y="19"/>
                    </a:lnTo>
                    <a:lnTo>
                      <a:pt x="57" y="11"/>
                    </a:lnTo>
                    <a:lnTo>
                      <a:pt x="44" y="4"/>
                    </a:lnTo>
                    <a:lnTo>
                      <a:pt x="30"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99" name="Freeform 75"/>
              <p:cNvSpPr>
                <a:spLocks/>
              </p:cNvSpPr>
              <p:nvPr/>
            </p:nvSpPr>
            <p:spPr bwMode="auto">
              <a:xfrm rot="-2279333">
                <a:off x="749" y="3562"/>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1" y="106"/>
                    </a:moveTo>
                    <a:lnTo>
                      <a:pt x="9" y="97"/>
                    </a:lnTo>
                    <a:lnTo>
                      <a:pt x="5" y="89"/>
                    </a:lnTo>
                    <a:lnTo>
                      <a:pt x="3" y="79"/>
                    </a:lnTo>
                    <a:lnTo>
                      <a:pt x="2" y="70"/>
                    </a:lnTo>
                    <a:lnTo>
                      <a:pt x="2" y="60"/>
                    </a:lnTo>
                    <a:lnTo>
                      <a:pt x="4" y="49"/>
                    </a:lnTo>
                    <a:lnTo>
                      <a:pt x="9" y="40"/>
                    </a:lnTo>
                    <a:lnTo>
                      <a:pt x="14" y="31"/>
                    </a:lnTo>
                    <a:lnTo>
                      <a:pt x="22" y="19"/>
                    </a:lnTo>
                    <a:lnTo>
                      <a:pt x="32" y="13"/>
                    </a:lnTo>
                    <a:lnTo>
                      <a:pt x="43" y="9"/>
                    </a:lnTo>
                    <a:lnTo>
                      <a:pt x="56" y="9"/>
                    </a:lnTo>
                    <a:lnTo>
                      <a:pt x="68" y="13"/>
                    </a:lnTo>
                    <a:lnTo>
                      <a:pt x="80" y="18"/>
                    </a:lnTo>
                    <a:lnTo>
                      <a:pt x="92" y="25"/>
                    </a:lnTo>
                    <a:lnTo>
                      <a:pt x="101" y="33"/>
                    </a:lnTo>
                    <a:lnTo>
                      <a:pt x="103" y="33"/>
                    </a:lnTo>
                    <a:lnTo>
                      <a:pt x="106" y="33"/>
                    </a:lnTo>
                    <a:lnTo>
                      <a:pt x="107" y="31"/>
                    </a:lnTo>
                    <a:lnTo>
                      <a:pt x="107" y="30"/>
                    </a:lnTo>
                    <a:lnTo>
                      <a:pt x="99" y="19"/>
                    </a:lnTo>
                    <a:lnTo>
                      <a:pt x="88" y="11"/>
                    </a:lnTo>
                    <a:lnTo>
                      <a:pt x="78" y="6"/>
                    </a:lnTo>
                    <a:lnTo>
                      <a:pt x="67" y="1"/>
                    </a:lnTo>
                    <a:lnTo>
                      <a:pt x="55" y="0"/>
                    </a:lnTo>
                    <a:lnTo>
                      <a:pt x="42" y="2"/>
                    </a:lnTo>
                    <a:lnTo>
                      <a:pt x="31" y="7"/>
                    </a:lnTo>
                    <a:lnTo>
                      <a:pt x="19" y="15"/>
                    </a:lnTo>
                    <a:lnTo>
                      <a:pt x="12" y="22"/>
                    </a:lnTo>
                    <a:lnTo>
                      <a:pt x="8" y="30"/>
                    </a:lnTo>
                    <a:lnTo>
                      <a:pt x="4" y="39"/>
                    </a:lnTo>
                    <a:lnTo>
                      <a:pt x="1" y="49"/>
                    </a:lnTo>
                    <a:lnTo>
                      <a:pt x="0" y="64"/>
                    </a:lnTo>
                    <a:lnTo>
                      <a:pt x="1" y="78"/>
                    </a:lnTo>
                    <a:lnTo>
                      <a:pt x="5" y="92"/>
                    </a:lnTo>
                    <a:lnTo>
                      <a:pt x="1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0" name="Freeform 76"/>
              <p:cNvSpPr>
                <a:spLocks/>
              </p:cNvSpPr>
              <p:nvPr/>
            </p:nvSpPr>
            <p:spPr bwMode="auto">
              <a:xfrm rot="-2279333">
                <a:off x="893" y="3494"/>
                <a:ext cx="44" cy="54"/>
              </a:xfrm>
              <a:custGeom>
                <a:avLst/>
                <a:gdLst>
                  <a:gd name="T0" fmla="*/ 0 w 89"/>
                  <a:gd name="T1" fmla="*/ 0 h 110"/>
                  <a:gd name="T2" fmla="*/ 0 w 89"/>
                  <a:gd name="T3" fmla="*/ 0 h 110"/>
                  <a:gd name="T4" fmla="*/ 0 w 89"/>
                  <a:gd name="T5" fmla="*/ 0 h 110"/>
                  <a:gd name="T6" fmla="*/ 0 w 89"/>
                  <a:gd name="T7" fmla="*/ 0 h 110"/>
                  <a:gd name="T8" fmla="*/ 0 w 89"/>
                  <a:gd name="T9" fmla="*/ 0 h 110"/>
                  <a:gd name="T10" fmla="*/ 0 w 89"/>
                  <a:gd name="T11" fmla="*/ 0 h 110"/>
                  <a:gd name="T12" fmla="*/ 0 w 89"/>
                  <a:gd name="T13" fmla="*/ 0 h 110"/>
                  <a:gd name="T14" fmla="*/ 0 w 89"/>
                  <a:gd name="T15" fmla="*/ 0 h 110"/>
                  <a:gd name="T16" fmla="*/ 0 w 89"/>
                  <a:gd name="T17" fmla="*/ 0 h 110"/>
                  <a:gd name="T18" fmla="*/ 0 w 89"/>
                  <a:gd name="T19" fmla="*/ 0 h 110"/>
                  <a:gd name="T20" fmla="*/ 0 w 89"/>
                  <a:gd name="T21" fmla="*/ 0 h 110"/>
                  <a:gd name="T22" fmla="*/ 0 w 89"/>
                  <a:gd name="T23" fmla="*/ 0 h 110"/>
                  <a:gd name="T24" fmla="*/ 0 w 89"/>
                  <a:gd name="T25" fmla="*/ 0 h 110"/>
                  <a:gd name="T26" fmla="*/ 0 w 89"/>
                  <a:gd name="T27" fmla="*/ 0 h 110"/>
                  <a:gd name="T28" fmla="*/ 0 w 89"/>
                  <a:gd name="T29" fmla="*/ 0 h 110"/>
                  <a:gd name="T30" fmla="*/ 0 w 89"/>
                  <a:gd name="T31" fmla="*/ 0 h 110"/>
                  <a:gd name="T32" fmla="*/ 0 w 89"/>
                  <a:gd name="T33" fmla="*/ 0 h 110"/>
                  <a:gd name="T34" fmla="*/ 0 w 89"/>
                  <a:gd name="T35" fmla="*/ 0 h 110"/>
                  <a:gd name="T36" fmla="*/ 0 w 89"/>
                  <a:gd name="T37" fmla="*/ 0 h 110"/>
                  <a:gd name="T38" fmla="*/ 0 w 89"/>
                  <a:gd name="T39" fmla="*/ 0 h 110"/>
                  <a:gd name="T40" fmla="*/ 0 w 89"/>
                  <a:gd name="T41" fmla="*/ 0 h 110"/>
                  <a:gd name="T42" fmla="*/ 0 w 89"/>
                  <a:gd name="T43" fmla="*/ 0 h 110"/>
                  <a:gd name="T44" fmla="*/ 0 w 89"/>
                  <a:gd name="T45" fmla="*/ 0 h 110"/>
                  <a:gd name="T46" fmla="*/ 0 w 89"/>
                  <a:gd name="T47" fmla="*/ 0 h 110"/>
                  <a:gd name="T48" fmla="*/ 0 w 89"/>
                  <a:gd name="T49" fmla="*/ 0 h 110"/>
                  <a:gd name="T50" fmla="*/ 0 w 89"/>
                  <a:gd name="T51" fmla="*/ 0 h 110"/>
                  <a:gd name="T52" fmla="*/ 0 w 89"/>
                  <a:gd name="T53" fmla="*/ 0 h 110"/>
                  <a:gd name="T54" fmla="*/ 0 w 89"/>
                  <a:gd name="T55" fmla="*/ 0 h 110"/>
                  <a:gd name="T56" fmla="*/ 0 w 89"/>
                  <a:gd name="T57" fmla="*/ 0 h 110"/>
                  <a:gd name="T58" fmla="*/ 0 w 89"/>
                  <a:gd name="T59" fmla="*/ 0 h 110"/>
                  <a:gd name="T60" fmla="*/ 0 w 89"/>
                  <a:gd name="T61" fmla="*/ 0 h 110"/>
                  <a:gd name="T62" fmla="*/ 0 w 89"/>
                  <a:gd name="T63" fmla="*/ 0 h 110"/>
                  <a:gd name="T64" fmla="*/ 0 w 89"/>
                  <a:gd name="T65" fmla="*/ 0 h 110"/>
                  <a:gd name="T66" fmla="*/ 0 w 89"/>
                  <a:gd name="T67" fmla="*/ 0 h 110"/>
                  <a:gd name="T68" fmla="*/ 0 w 89"/>
                  <a:gd name="T69" fmla="*/ 0 h 110"/>
                  <a:gd name="T70" fmla="*/ 0 w 89"/>
                  <a:gd name="T71" fmla="*/ 0 h 110"/>
                  <a:gd name="T72" fmla="*/ 0 w 89"/>
                  <a:gd name="T73" fmla="*/ 0 h 110"/>
                  <a:gd name="T74" fmla="*/ 0 w 89"/>
                  <a:gd name="T75" fmla="*/ 0 h 110"/>
                  <a:gd name="T76" fmla="*/ 0 w 89"/>
                  <a:gd name="T77" fmla="*/ 0 h 110"/>
                  <a:gd name="T78" fmla="*/ 0 w 89"/>
                  <a:gd name="T79" fmla="*/ 0 h 110"/>
                  <a:gd name="T80" fmla="*/ 0 w 89"/>
                  <a:gd name="T81" fmla="*/ 0 h 110"/>
                  <a:gd name="T82" fmla="*/ 0 w 89"/>
                  <a:gd name="T83" fmla="*/ 0 h 1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10"/>
                  <a:gd name="T128" fmla="*/ 89 w 89"/>
                  <a:gd name="T129" fmla="*/ 110 h 1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10">
                    <a:moveTo>
                      <a:pt x="15" y="1"/>
                    </a:moveTo>
                    <a:lnTo>
                      <a:pt x="25" y="4"/>
                    </a:lnTo>
                    <a:lnTo>
                      <a:pt x="35" y="7"/>
                    </a:lnTo>
                    <a:lnTo>
                      <a:pt x="44" y="13"/>
                    </a:lnTo>
                    <a:lnTo>
                      <a:pt x="51" y="20"/>
                    </a:lnTo>
                    <a:lnTo>
                      <a:pt x="56" y="28"/>
                    </a:lnTo>
                    <a:lnTo>
                      <a:pt x="59" y="37"/>
                    </a:lnTo>
                    <a:lnTo>
                      <a:pt x="59" y="48"/>
                    </a:lnTo>
                    <a:lnTo>
                      <a:pt x="55" y="59"/>
                    </a:lnTo>
                    <a:lnTo>
                      <a:pt x="52" y="65"/>
                    </a:lnTo>
                    <a:lnTo>
                      <a:pt x="47" y="69"/>
                    </a:lnTo>
                    <a:lnTo>
                      <a:pt x="43" y="74"/>
                    </a:lnTo>
                    <a:lnTo>
                      <a:pt x="37" y="76"/>
                    </a:lnTo>
                    <a:lnTo>
                      <a:pt x="31" y="79"/>
                    </a:lnTo>
                    <a:lnTo>
                      <a:pt x="24" y="80"/>
                    </a:lnTo>
                    <a:lnTo>
                      <a:pt x="17" y="80"/>
                    </a:lnTo>
                    <a:lnTo>
                      <a:pt x="10" y="79"/>
                    </a:lnTo>
                    <a:lnTo>
                      <a:pt x="7" y="79"/>
                    </a:lnTo>
                    <a:lnTo>
                      <a:pt x="2" y="82"/>
                    </a:lnTo>
                    <a:lnTo>
                      <a:pt x="0" y="86"/>
                    </a:lnTo>
                    <a:lnTo>
                      <a:pt x="0" y="89"/>
                    </a:lnTo>
                    <a:lnTo>
                      <a:pt x="9" y="102"/>
                    </a:lnTo>
                    <a:lnTo>
                      <a:pt x="20" y="107"/>
                    </a:lnTo>
                    <a:lnTo>
                      <a:pt x="32" y="110"/>
                    </a:lnTo>
                    <a:lnTo>
                      <a:pt x="45" y="106"/>
                    </a:lnTo>
                    <a:lnTo>
                      <a:pt x="58" y="101"/>
                    </a:lnTo>
                    <a:lnTo>
                      <a:pt x="69" y="92"/>
                    </a:lnTo>
                    <a:lnTo>
                      <a:pt x="78" y="81"/>
                    </a:lnTo>
                    <a:lnTo>
                      <a:pt x="85" y="69"/>
                    </a:lnTo>
                    <a:lnTo>
                      <a:pt x="89" y="54"/>
                    </a:lnTo>
                    <a:lnTo>
                      <a:pt x="86" y="42"/>
                    </a:lnTo>
                    <a:lnTo>
                      <a:pt x="79" y="30"/>
                    </a:lnTo>
                    <a:lnTo>
                      <a:pt x="69" y="20"/>
                    </a:lnTo>
                    <a:lnTo>
                      <a:pt x="56" y="12"/>
                    </a:lnTo>
                    <a:lnTo>
                      <a:pt x="44" y="5"/>
                    </a:lnTo>
                    <a:lnTo>
                      <a:pt x="29" y="1"/>
                    </a:lnTo>
                    <a:lnTo>
                      <a:pt x="16" y="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1" name="Freeform 77"/>
              <p:cNvSpPr>
                <a:spLocks/>
              </p:cNvSpPr>
              <p:nvPr/>
            </p:nvSpPr>
            <p:spPr bwMode="auto">
              <a:xfrm rot="-2279333">
                <a:off x="877" y="3493"/>
                <a:ext cx="54" cy="53"/>
              </a:xfrm>
              <a:custGeom>
                <a:avLst/>
                <a:gdLst>
                  <a:gd name="T0" fmla="*/ 1 w 107"/>
                  <a:gd name="T1" fmla="*/ 1 h 106"/>
                  <a:gd name="T2" fmla="*/ 1 w 107"/>
                  <a:gd name="T3" fmla="*/ 1 h 106"/>
                  <a:gd name="T4" fmla="*/ 1 w 107"/>
                  <a:gd name="T5" fmla="*/ 1 h 106"/>
                  <a:gd name="T6" fmla="*/ 1 w 107"/>
                  <a:gd name="T7" fmla="*/ 1 h 106"/>
                  <a:gd name="T8" fmla="*/ 1 w 107"/>
                  <a:gd name="T9" fmla="*/ 1 h 106"/>
                  <a:gd name="T10" fmla="*/ 1 w 107"/>
                  <a:gd name="T11" fmla="*/ 1 h 106"/>
                  <a:gd name="T12" fmla="*/ 1 w 107"/>
                  <a:gd name="T13" fmla="*/ 1 h 106"/>
                  <a:gd name="T14" fmla="*/ 1 w 107"/>
                  <a:gd name="T15" fmla="*/ 1 h 106"/>
                  <a:gd name="T16" fmla="*/ 1 w 107"/>
                  <a:gd name="T17" fmla="*/ 1 h 106"/>
                  <a:gd name="T18" fmla="*/ 1 w 107"/>
                  <a:gd name="T19" fmla="*/ 1 h 106"/>
                  <a:gd name="T20" fmla="*/ 1 w 107"/>
                  <a:gd name="T21" fmla="*/ 1 h 106"/>
                  <a:gd name="T22" fmla="*/ 1 w 107"/>
                  <a:gd name="T23" fmla="*/ 1 h 106"/>
                  <a:gd name="T24" fmla="*/ 1 w 107"/>
                  <a:gd name="T25" fmla="*/ 1 h 106"/>
                  <a:gd name="T26" fmla="*/ 1 w 107"/>
                  <a:gd name="T27" fmla="*/ 1 h 106"/>
                  <a:gd name="T28" fmla="*/ 1 w 107"/>
                  <a:gd name="T29" fmla="*/ 1 h 106"/>
                  <a:gd name="T30" fmla="*/ 1 w 107"/>
                  <a:gd name="T31" fmla="*/ 1 h 106"/>
                  <a:gd name="T32" fmla="*/ 1 w 107"/>
                  <a:gd name="T33" fmla="*/ 1 h 106"/>
                  <a:gd name="T34" fmla="*/ 1 w 107"/>
                  <a:gd name="T35" fmla="*/ 1 h 106"/>
                  <a:gd name="T36" fmla="*/ 1 w 107"/>
                  <a:gd name="T37" fmla="*/ 1 h 106"/>
                  <a:gd name="T38" fmla="*/ 1 w 107"/>
                  <a:gd name="T39" fmla="*/ 1 h 106"/>
                  <a:gd name="T40" fmla="*/ 1 w 107"/>
                  <a:gd name="T41" fmla="*/ 1 h 106"/>
                  <a:gd name="T42" fmla="*/ 1 w 107"/>
                  <a:gd name="T43" fmla="*/ 1 h 106"/>
                  <a:gd name="T44" fmla="*/ 1 w 107"/>
                  <a:gd name="T45" fmla="*/ 1 h 106"/>
                  <a:gd name="T46" fmla="*/ 1 w 107"/>
                  <a:gd name="T47" fmla="*/ 1 h 106"/>
                  <a:gd name="T48" fmla="*/ 1 w 107"/>
                  <a:gd name="T49" fmla="*/ 1 h 106"/>
                  <a:gd name="T50" fmla="*/ 1 w 107"/>
                  <a:gd name="T51" fmla="*/ 0 h 106"/>
                  <a:gd name="T52" fmla="*/ 1 w 107"/>
                  <a:gd name="T53" fmla="*/ 1 h 106"/>
                  <a:gd name="T54" fmla="*/ 1 w 107"/>
                  <a:gd name="T55" fmla="*/ 1 h 106"/>
                  <a:gd name="T56" fmla="*/ 1 w 107"/>
                  <a:gd name="T57" fmla="*/ 1 h 106"/>
                  <a:gd name="T58" fmla="*/ 1 w 107"/>
                  <a:gd name="T59" fmla="*/ 1 h 106"/>
                  <a:gd name="T60" fmla="*/ 1 w 107"/>
                  <a:gd name="T61" fmla="*/ 1 h 106"/>
                  <a:gd name="T62" fmla="*/ 1 w 107"/>
                  <a:gd name="T63" fmla="*/ 1 h 106"/>
                  <a:gd name="T64" fmla="*/ 1 w 107"/>
                  <a:gd name="T65" fmla="*/ 1 h 106"/>
                  <a:gd name="T66" fmla="*/ 0 w 107"/>
                  <a:gd name="T67" fmla="*/ 1 h 106"/>
                  <a:gd name="T68" fmla="*/ 1 w 107"/>
                  <a:gd name="T69" fmla="*/ 1 h 106"/>
                  <a:gd name="T70" fmla="*/ 1 w 107"/>
                  <a:gd name="T71" fmla="*/ 1 h 106"/>
                  <a:gd name="T72" fmla="*/ 1 w 107"/>
                  <a:gd name="T73" fmla="*/ 1 h 106"/>
                  <a:gd name="T74" fmla="*/ 1 w 107"/>
                  <a:gd name="T75" fmla="*/ 1 h 106"/>
                  <a:gd name="T76" fmla="*/ 1 w 107"/>
                  <a:gd name="T77" fmla="*/ 1 h 106"/>
                  <a:gd name="T78" fmla="*/ 1 w 107"/>
                  <a:gd name="T79" fmla="*/ 1 h 106"/>
                  <a:gd name="T80" fmla="*/ 1 w 107"/>
                  <a:gd name="T81" fmla="*/ 1 h 106"/>
                  <a:gd name="T82" fmla="*/ 1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6"/>
                    </a:lnTo>
                    <a:lnTo>
                      <a:pt x="7" y="88"/>
                    </a:lnTo>
                    <a:lnTo>
                      <a:pt x="4" y="79"/>
                    </a:lnTo>
                    <a:lnTo>
                      <a:pt x="2" y="70"/>
                    </a:lnTo>
                    <a:lnTo>
                      <a:pt x="2" y="60"/>
                    </a:lnTo>
                    <a:lnTo>
                      <a:pt x="6" y="49"/>
                    </a:lnTo>
                    <a:lnTo>
                      <a:pt x="9" y="40"/>
                    </a:lnTo>
                    <a:lnTo>
                      <a:pt x="14" y="31"/>
                    </a:lnTo>
                    <a:lnTo>
                      <a:pt x="22" y="19"/>
                    </a:lnTo>
                    <a:lnTo>
                      <a:pt x="32" y="12"/>
                    </a:lnTo>
                    <a:lnTo>
                      <a:pt x="44" y="9"/>
                    </a:lnTo>
                    <a:lnTo>
                      <a:pt x="56" y="9"/>
                    </a:lnTo>
                    <a:lnTo>
                      <a:pt x="69" y="12"/>
                    </a:lnTo>
                    <a:lnTo>
                      <a:pt x="82" y="18"/>
                    </a:lnTo>
                    <a:lnTo>
                      <a:pt x="92" y="25"/>
                    </a:lnTo>
                    <a:lnTo>
                      <a:pt x="102" y="33"/>
                    </a:lnTo>
                    <a:lnTo>
                      <a:pt x="103" y="34"/>
                    </a:lnTo>
                    <a:lnTo>
                      <a:pt x="106" y="33"/>
                    </a:lnTo>
                    <a:lnTo>
                      <a:pt x="107" y="32"/>
                    </a:lnTo>
                    <a:lnTo>
                      <a:pt x="107" y="30"/>
                    </a:lnTo>
                    <a:lnTo>
                      <a:pt x="99" y="19"/>
                    </a:lnTo>
                    <a:lnTo>
                      <a:pt x="89" y="11"/>
                    </a:lnTo>
                    <a:lnTo>
                      <a:pt x="78" y="5"/>
                    </a:lnTo>
                    <a:lnTo>
                      <a:pt x="67" y="1"/>
                    </a:lnTo>
                    <a:lnTo>
                      <a:pt x="55" y="0"/>
                    </a:lnTo>
                    <a:lnTo>
                      <a:pt x="42" y="2"/>
                    </a:lnTo>
                    <a:lnTo>
                      <a:pt x="31" y="7"/>
                    </a:lnTo>
                    <a:lnTo>
                      <a:pt x="21" y="15"/>
                    </a:lnTo>
                    <a:lnTo>
                      <a:pt x="14" y="23"/>
                    </a:lnTo>
                    <a:lnTo>
                      <a:pt x="9" y="31"/>
                    </a:lnTo>
                    <a:lnTo>
                      <a:pt x="6" y="40"/>
                    </a:lnTo>
                    <a:lnTo>
                      <a:pt x="2" y="49"/>
                    </a:lnTo>
                    <a:lnTo>
                      <a:pt x="0" y="64"/>
                    </a:lnTo>
                    <a:lnTo>
                      <a:pt x="2" y="78"/>
                    </a:lnTo>
                    <a:lnTo>
                      <a:pt x="7" y="92"/>
                    </a:lnTo>
                    <a:lnTo>
                      <a:pt x="11"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2" name="Freeform 78"/>
              <p:cNvSpPr>
                <a:spLocks/>
              </p:cNvSpPr>
              <p:nvPr/>
            </p:nvSpPr>
            <p:spPr bwMode="auto">
              <a:xfrm rot="-2279333">
                <a:off x="952" y="3459"/>
                <a:ext cx="44" cy="54"/>
              </a:xfrm>
              <a:custGeom>
                <a:avLst/>
                <a:gdLst>
                  <a:gd name="T0" fmla="*/ 0 w 89"/>
                  <a:gd name="T1" fmla="*/ 0 h 108"/>
                  <a:gd name="T2" fmla="*/ 0 w 89"/>
                  <a:gd name="T3" fmla="*/ 1 h 108"/>
                  <a:gd name="T4" fmla="*/ 0 w 89"/>
                  <a:gd name="T5" fmla="*/ 1 h 108"/>
                  <a:gd name="T6" fmla="*/ 0 w 89"/>
                  <a:gd name="T7" fmla="*/ 1 h 108"/>
                  <a:gd name="T8" fmla="*/ 0 w 89"/>
                  <a:gd name="T9" fmla="*/ 1 h 108"/>
                  <a:gd name="T10" fmla="*/ 0 w 89"/>
                  <a:gd name="T11" fmla="*/ 1 h 108"/>
                  <a:gd name="T12" fmla="*/ 0 w 89"/>
                  <a:gd name="T13" fmla="*/ 1 h 108"/>
                  <a:gd name="T14" fmla="*/ 0 w 89"/>
                  <a:gd name="T15" fmla="*/ 1 h 108"/>
                  <a:gd name="T16" fmla="*/ 0 w 89"/>
                  <a:gd name="T17" fmla="*/ 1 h 108"/>
                  <a:gd name="T18" fmla="*/ 0 w 89"/>
                  <a:gd name="T19" fmla="*/ 1 h 108"/>
                  <a:gd name="T20" fmla="*/ 0 w 89"/>
                  <a:gd name="T21" fmla="*/ 1 h 108"/>
                  <a:gd name="T22" fmla="*/ 0 w 89"/>
                  <a:gd name="T23" fmla="*/ 1 h 108"/>
                  <a:gd name="T24" fmla="*/ 0 w 89"/>
                  <a:gd name="T25" fmla="*/ 1 h 108"/>
                  <a:gd name="T26" fmla="*/ 0 w 89"/>
                  <a:gd name="T27" fmla="*/ 1 h 108"/>
                  <a:gd name="T28" fmla="*/ 0 w 89"/>
                  <a:gd name="T29" fmla="*/ 1 h 108"/>
                  <a:gd name="T30" fmla="*/ 0 w 89"/>
                  <a:gd name="T31" fmla="*/ 1 h 108"/>
                  <a:gd name="T32" fmla="*/ 0 w 89"/>
                  <a:gd name="T33" fmla="*/ 1 h 108"/>
                  <a:gd name="T34" fmla="*/ 0 w 89"/>
                  <a:gd name="T35" fmla="*/ 1 h 108"/>
                  <a:gd name="T36" fmla="*/ 0 w 89"/>
                  <a:gd name="T37" fmla="*/ 1 h 108"/>
                  <a:gd name="T38" fmla="*/ 0 w 89"/>
                  <a:gd name="T39" fmla="*/ 1 h 108"/>
                  <a:gd name="T40" fmla="*/ 0 w 89"/>
                  <a:gd name="T41" fmla="*/ 1 h 108"/>
                  <a:gd name="T42" fmla="*/ 0 w 89"/>
                  <a:gd name="T43" fmla="*/ 1 h 108"/>
                  <a:gd name="T44" fmla="*/ 0 w 89"/>
                  <a:gd name="T45" fmla="*/ 1 h 108"/>
                  <a:gd name="T46" fmla="*/ 0 w 89"/>
                  <a:gd name="T47" fmla="*/ 1 h 108"/>
                  <a:gd name="T48" fmla="*/ 0 w 89"/>
                  <a:gd name="T49" fmla="*/ 1 h 108"/>
                  <a:gd name="T50" fmla="*/ 0 w 89"/>
                  <a:gd name="T51" fmla="*/ 1 h 108"/>
                  <a:gd name="T52" fmla="*/ 0 w 89"/>
                  <a:gd name="T53" fmla="*/ 1 h 108"/>
                  <a:gd name="T54" fmla="*/ 0 w 89"/>
                  <a:gd name="T55" fmla="*/ 1 h 108"/>
                  <a:gd name="T56" fmla="*/ 0 w 89"/>
                  <a:gd name="T57" fmla="*/ 1 h 108"/>
                  <a:gd name="T58" fmla="*/ 0 w 89"/>
                  <a:gd name="T59" fmla="*/ 1 h 108"/>
                  <a:gd name="T60" fmla="*/ 0 w 89"/>
                  <a:gd name="T61" fmla="*/ 1 h 108"/>
                  <a:gd name="T62" fmla="*/ 0 w 89"/>
                  <a:gd name="T63" fmla="*/ 1 h 108"/>
                  <a:gd name="T64" fmla="*/ 0 w 89"/>
                  <a:gd name="T65" fmla="*/ 1 h 108"/>
                  <a:gd name="T66" fmla="*/ 0 w 89"/>
                  <a:gd name="T67" fmla="*/ 1 h 108"/>
                  <a:gd name="T68" fmla="*/ 0 w 89"/>
                  <a:gd name="T69" fmla="*/ 1 h 108"/>
                  <a:gd name="T70" fmla="*/ 0 w 89"/>
                  <a:gd name="T71" fmla="*/ 1 h 108"/>
                  <a:gd name="T72" fmla="*/ 0 w 89"/>
                  <a:gd name="T73" fmla="*/ 0 h 108"/>
                  <a:gd name="T74" fmla="*/ 0 w 89"/>
                  <a:gd name="T75" fmla="*/ 0 h 108"/>
                  <a:gd name="T76" fmla="*/ 0 w 89"/>
                  <a:gd name="T77" fmla="*/ 0 h 108"/>
                  <a:gd name="T78" fmla="*/ 0 w 89"/>
                  <a:gd name="T79" fmla="*/ 0 h 108"/>
                  <a:gd name="T80" fmla="*/ 0 w 89"/>
                  <a:gd name="T81" fmla="*/ 0 h 108"/>
                  <a:gd name="T82" fmla="*/ 0 w 89"/>
                  <a:gd name="T83" fmla="*/ 0 h 1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08"/>
                  <a:gd name="T128" fmla="*/ 89 w 89"/>
                  <a:gd name="T129" fmla="*/ 108 h 1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08">
                    <a:moveTo>
                      <a:pt x="16" y="0"/>
                    </a:moveTo>
                    <a:lnTo>
                      <a:pt x="27" y="2"/>
                    </a:lnTo>
                    <a:lnTo>
                      <a:pt x="36" y="5"/>
                    </a:lnTo>
                    <a:lnTo>
                      <a:pt x="44" y="11"/>
                    </a:lnTo>
                    <a:lnTo>
                      <a:pt x="52" y="18"/>
                    </a:lnTo>
                    <a:lnTo>
                      <a:pt x="57" y="27"/>
                    </a:lnTo>
                    <a:lnTo>
                      <a:pt x="60" y="37"/>
                    </a:lnTo>
                    <a:lnTo>
                      <a:pt x="60" y="47"/>
                    </a:lnTo>
                    <a:lnTo>
                      <a:pt x="57" y="57"/>
                    </a:lnTo>
                    <a:lnTo>
                      <a:pt x="53" y="63"/>
                    </a:lnTo>
                    <a:lnTo>
                      <a:pt x="48" y="69"/>
                    </a:lnTo>
                    <a:lnTo>
                      <a:pt x="43" y="72"/>
                    </a:lnTo>
                    <a:lnTo>
                      <a:pt x="37" y="76"/>
                    </a:lnTo>
                    <a:lnTo>
                      <a:pt x="31" y="77"/>
                    </a:lnTo>
                    <a:lnTo>
                      <a:pt x="24" y="78"/>
                    </a:lnTo>
                    <a:lnTo>
                      <a:pt x="17" y="78"/>
                    </a:lnTo>
                    <a:lnTo>
                      <a:pt x="10" y="77"/>
                    </a:lnTo>
                    <a:lnTo>
                      <a:pt x="7" y="77"/>
                    </a:lnTo>
                    <a:lnTo>
                      <a:pt x="4" y="80"/>
                    </a:lnTo>
                    <a:lnTo>
                      <a:pt x="0" y="84"/>
                    </a:lnTo>
                    <a:lnTo>
                      <a:pt x="0" y="87"/>
                    </a:lnTo>
                    <a:lnTo>
                      <a:pt x="9" y="100"/>
                    </a:lnTo>
                    <a:lnTo>
                      <a:pt x="20" y="106"/>
                    </a:lnTo>
                    <a:lnTo>
                      <a:pt x="32" y="108"/>
                    </a:lnTo>
                    <a:lnTo>
                      <a:pt x="45" y="106"/>
                    </a:lnTo>
                    <a:lnTo>
                      <a:pt x="58" y="100"/>
                    </a:lnTo>
                    <a:lnTo>
                      <a:pt x="69" y="91"/>
                    </a:lnTo>
                    <a:lnTo>
                      <a:pt x="78" y="80"/>
                    </a:lnTo>
                    <a:lnTo>
                      <a:pt x="85" y="69"/>
                    </a:lnTo>
                    <a:lnTo>
                      <a:pt x="89" y="54"/>
                    </a:lnTo>
                    <a:lnTo>
                      <a:pt x="86" y="40"/>
                    </a:lnTo>
                    <a:lnTo>
                      <a:pt x="80" y="29"/>
                    </a:lnTo>
                    <a:lnTo>
                      <a:pt x="70" y="18"/>
                    </a:lnTo>
                    <a:lnTo>
                      <a:pt x="58" y="10"/>
                    </a:lnTo>
                    <a:lnTo>
                      <a:pt x="44" y="4"/>
                    </a:lnTo>
                    <a:lnTo>
                      <a:pt x="30" y="1"/>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3" name="Freeform 79"/>
              <p:cNvSpPr>
                <a:spLocks/>
              </p:cNvSpPr>
              <p:nvPr/>
            </p:nvSpPr>
            <p:spPr bwMode="auto">
              <a:xfrm rot="-2279333">
                <a:off x="939" y="3458"/>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7"/>
                    </a:lnTo>
                    <a:lnTo>
                      <a:pt x="6" y="88"/>
                    </a:lnTo>
                    <a:lnTo>
                      <a:pt x="4" y="80"/>
                    </a:lnTo>
                    <a:lnTo>
                      <a:pt x="2" y="70"/>
                    </a:lnTo>
                    <a:lnTo>
                      <a:pt x="2" y="60"/>
                    </a:lnTo>
                    <a:lnTo>
                      <a:pt x="5" y="50"/>
                    </a:lnTo>
                    <a:lnTo>
                      <a:pt x="9" y="40"/>
                    </a:lnTo>
                    <a:lnTo>
                      <a:pt x="14" y="31"/>
                    </a:lnTo>
                    <a:lnTo>
                      <a:pt x="22" y="20"/>
                    </a:lnTo>
                    <a:lnTo>
                      <a:pt x="32" y="12"/>
                    </a:lnTo>
                    <a:lnTo>
                      <a:pt x="44" y="8"/>
                    </a:lnTo>
                    <a:lnTo>
                      <a:pt x="55" y="9"/>
                    </a:lnTo>
                    <a:lnTo>
                      <a:pt x="68" y="13"/>
                    </a:lnTo>
                    <a:lnTo>
                      <a:pt x="81" y="17"/>
                    </a:lnTo>
                    <a:lnTo>
                      <a:pt x="91" y="25"/>
                    </a:lnTo>
                    <a:lnTo>
                      <a:pt x="101" y="33"/>
                    </a:lnTo>
                    <a:lnTo>
                      <a:pt x="104" y="33"/>
                    </a:lnTo>
                    <a:lnTo>
                      <a:pt x="106" y="32"/>
                    </a:lnTo>
                    <a:lnTo>
                      <a:pt x="107" y="31"/>
                    </a:lnTo>
                    <a:lnTo>
                      <a:pt x="107" y="30"/>
                    </a:lnTo>
                    <a:lnTo>
                      <a:pt x="99" y="20"/>
                    </a:lnTo>
                    <a:lnTo>
                      <a:pt x="89" y="12"/>
                    </a:lnTo>
                    <a:lnTo>
                      <a:pt x="77" y="6"/>
                    </a:lnTo>
                    <a:lnTo>
                      <a:pt x="66" y="1"/>
                    </a:lnTo>
                    <a:lnTo>
                      <a:pt x="54" y="0"/>
                    </a:lnTo>
                    <a:lnTo>
                      <a:pt x="42" y="1"/>
                    </a:lnTo>
                    <a:lnTo>
                      <a:pt x="30" y="6"/>
                    </a:lnTo>
                    <a:lnTo>
                      <a:pt x="20" y="14"/>
                    </a:lnTo>
                    <a:lnTo>
                      <a:pt x="13" y="22"/>
                    </a:lnTo>
                    <a:lnTo>
                      <a:pt x="8" y="30"/>
                    </a:lnTo>
                    <a:lnTo>
                      <a:pt x="5" y="39"/>
                    </a:lnTo>
                    <a:lnTo>
                      <a:pt x="1" y="50"/>
                    </a:lnTo>
                    <a:lnTo>
                      <a:pt x="0" y="65"/>
                    </a:lnTo>
                    <a:lnTo>
                      <a:pt x="1" y="78"/>
                    </a:lnTo>
                    <a:lnTo>
                      <a:pt x="6" y="92"/>
                    </a:lnTo>
                    <a:lnTo>
                      <a:pt x="10"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4" name="Freeform 80"/>
              <p:cNvSpPr>
                <a:spLocks/>
              </p:cNvSpPr>
              <p:nvPr/>
            </p:nvSpPr>
            <p:spPr bwMode="auto">
              <a:xfrm rot="-2279333">
                <a:off x="611" y="3604"/>
                <a:ext cx="55" cy="104"/>
              </a:xfrm>
              <a:custGeom>
                <a:avLst/>
                <a:gdLst>
                  <a:gd name="T0" fmla="*/ 0 w 111"/>
                  <a:gd name="T1" fmla="*/ 1 h 208"/>
                  <a:gd name="T2" fmla="*/ 0 w 111"/>
                  <a:gd name="T3" fmla="*/ 1 h 208"/>
                  <a:gd name="T4" fmla="*/ 0 w 111"/>
                  <a:gd name="T5" fmla="*/ 1 h 208"/>
                  <a:gd name="T6" fmla="*/ 0 w 111"/>
                  <a:gd name="T7" fmla="*/ 1 h 208"/>
                  <a:gd name="T8" fmla="*/ 0 w 111"/>
                  <a:gd name="T9" fmla="*/ 1 h 208"/>
                  <a:gd name="T10" fmla="*/ 0 w 111"/>
                  <a:gd name="T11" fmla="*/ 1 h 208"/>
                  <a:gd name="T12" fmla="*/ 0 w 111"/>
                  <a:gd name="T13" fmla="*/ 1 h 208"/>
                  <a:gd name="T14" fmla="*/ 0 w 111"/>
                  <a:gd name="T15" fmla="*/ 1 h 208"/>
                  <a:gd name="T16" fmla="*/ 0 w 111"/>
                  <a:gd name="T17" fmla="*/ 1 h 208"/>
                  <a:gd name="T18" fmla="*/ 0 w 111"/>
                  <a:gd name="T19" fmla="*/ 1 h 208"/>
                  <a:gd name="T20" fmla="*/ 0 w 111"/>
                  <a:gd name="T21" fmla="*/ 1 h 208"/>
                  <a:gd name="T22" fmla="*/ 0 w 111"/>
                  <a:gd name="T23" fmla="*/ 1 h 208"/>
                  <a:gd name="T24" fmla="*/ 0 w 111"/>
                  <a:gd name="T25" fmla="*/ 1 h 208"/>
                  <a:gd name="T26" fmla="*/ 0 w 111"/>
                  <a:gd name="T27" fmla="*/ 1 h 208"/>
                  <a:gd name="T28" fmla="*/ 0 w 111"/>
                  <a:gd name="T29" fmla="*/ 1 h 208"/>
                  <a:gd name="T30" fmla="*/ 0 w 111"/>
                  <a:gd name="T31" fmla="*/ 1 h 208"/>
                  <a:gd name="T32" fmla="*/ 0 w 111"/>
                  <a:gd name="T33" fmla="*/ 1 h 208"/>
                  <a:gd name="T34" fmla="*/ 0 w 111"/>
                  <a:gd name="T35" fmla="*/ 1 h 208"/>
                  <a:gd name="T36" fmla="*/ 0 w 111"/>
                  <a:gd name="T37" fmla="*/ 1 h 208"/>
                  <a:gd name="T38" fmla="*/ 0 w 111"/>
                  <a:gd name="T39" fmla="*/ 1 h 208"/>
                  <a:gd name="T40" fmla="*/ 0 w 111"/>
                  <a:gd name="T41" fmla="*/ 1 h 208"/>
                  <a:gd name="T42" fmla="*/ 0 w 111"/>
                  <a:gd name="T43" fmla="*/ 1 h 208"/>
                  <a:gd name="T44" fmla="*/ 0 w 111"/>
                  <a:gd name="T45" fmla="*/ 1 h 208"/>
                  <a:gd name="T46" fmla="*/ 0 w 111"/>
                  <a:gd name="T47" fmla="*/ 1 h 208"/>
                  <a:gd name="T48" fmla="*/ 0 w 111"/>
                  <a:gd name="T49" fmla="*/ 1 h 208"/>
                  <a:gd name="T50" fmla="*/ 0 w 111"/>
                  <a:gd name="T51" fmla="*/ 1 h 208"/>
                  <a:gd name="T52" fmla="*/ 0 w 111"/>
                  <a:gd name="T53" fmla="*/ 1 h 208"/>
                  <a:gd name="T54" fmla="*/ 0 w 111"/>
                  <a:gd name="T55" fmla="*/ 1 h 208"/>
                  <a:gd name="T56" fmla="*/ 0 w 111"/>
                  <a:gd name="T57" fmla="*/ 1 h 208"/>
                  <a:gd name="T58" fmla="*/ 0 w 111"/>
                  <a:gd name="T59" fmla="*/ 1 h 208"/>
                  <a:gd name="T60" fmla="*/ 0 w 111"/>
                  <a:gd name="T61" fmla="*/ 1 h 208"/>
                  <a:gd name="T62" fmla="*/ 0 w 111"/>
                  <a:gd name="T63" fmla="*/ 1 h 208"/>
                  <a:gd name="T64" fmla="*/ 0 w 111"/>
                  <a:gd name="T65" fmla="*/ 1 h 208"/>
                  <a:gd name="T66" fmla="*/ 0 w 111"/>
                  <a:gd name="T67" fmla="*/ 1 h 208"/>
                  <a:gd name="T68" fmla="*/ 0 w 111"/>
                  <a:gd name="T69" fmla="*/ 1 h 208"/>
                  <a:gd name="T70" fmla="*/ 0 w 111"/>
                  <a:gd name="T71" fmla="*/ 0 h 208"/>
                  <a:gd name="T72" fmla="*/ 0 w 111"/>
                  <a:gd name="T73" fmla="*/ 0 h 208"/>
                  <a:gd name="T74" fmla="*/ 0 w 111"/>
                  <a:gd name="T75" fmla="*/ 0 h 208"/>
                  <a:gd name="T76" fmla="*/ 0 w 111"/>
                  <a:gd name="T77" fmla="*/ 0 h 208"/>
                  <a:gd name="T78" fmla="*/ 0 w 111"/>
                  <a:gd name="T79" fmla="*/ 1 h 208"/>
                  <a:gd name="T80" fmla="*/ 0 w 111"/>
                  <a:gd name="T81" fmla="*/ 1 h 208"/>
                  <a:gd name="T82" fmla="*/ 0 w 111"/>
                  <a:gd name="T83" fmla="*/ 1 h 2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1"/>
                  <a:gd name="T127" fmla="*/ 0 h 208"/>
                  <a:gd name="T128" fmla="*/ 111 w 111"/>
                  <a:gd name="T129" fmla="*/ 208 h 2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1" h="208">
                    <a:moveTo>
                      <a:pt x="0" y="1"/>
                    </a:moveTo>
                    <a:lnTo>
                      <a:pt x="15" y="4"/>
                    </a:lnTo>
                    <a:lnTo>
                      <a:pt x="32" y="8"/>
                    </a:lnTo>
                    <a:lnTo>
                      <a:pt x="51" y="14"/>
                    </a:lnTo>
                    <a:lnTo>
                      <a:pt x="67" y="23"/>
                    </a:lnTo>
                    <a:lnTo>
                      <a:pt x="81" y="34"/>
                    </a:lnTo>
                    <a:lnTo>
                      <a:pt x="90" y="47"/>
                    </a:lnTo>
                    <a:lnTo>
                      <a:pt x="93" y="62"/>
                    </a:lnTo>
                    <a:lnTo>
                      <a:pt x="89" y="80"/>
                    </a:lnTo>
                    <a:lnTo>
                      <a:pt x="82" y="95"/>
                    </a:lnTo>
                    <a:lnTo>
                      <a:pt x="75" y="110"/>
                    </a:lnTo>
                    <a:lnTo>
                      <a:pt x="68" y="126"/>
                    </a:lnTo>
                    <a:lnTo>
                      <a:pt x="64" y="143"/>
                    </a:lnTo>
                    <a:lnTo>
                      <a:pt x="61" y="159"/>
                    </a:lnTo>
                    <a:lnTo>
                      <a:pt x="62" y="175"/>
                    </a:lnTo>
                    <a:lnTo>
                      <a:pt x="67" y="191"/>
                    </a:lnTo>
                    <a:lnTo>
                      <a:pt x="77" y="205"/>
                    </a:lnTo>
                    <a:lnTo>
                      <a:pt x="83" y="208"/>
                    </a:lnTo>
                    <a:lnTo>
                      <a:pt x="88" y="204"/>
                    </a:lnTo>
                    <a:lnTo>
                      <a:pt x="91" y="197"/>
                    </a:lnTo>
                    <a:lnTo>
                      <a:pt x="92" y="191"/>
                    </a:lnTo>
                    <a:lnTo>
                      <a:pt x="91" y="166"/>
                    </a:lnTo>
                    <a:lnTo>
                      <a:pt x="92" y="142"/>
                    </a:lnTo>
                    <a:lnTo>
                      <a:pt x="97" y="118"/>
                    </a:lnTo>
                    <a:lnTo>
                      <a:pt x="104" y="95"/>
                    </a:lnTo>
                    <a:lnTo>
                      <a:pt x="108" y="82"/>
                    </a:lnTo>
                    <a:lnTo>
                      <a:pt x="111" y="66"/>
                    </a:lnTo>
                    <a:lnTo>
                      <a:pt x="111" y="51"/>
                    </a:lnTo>
                    <a:lnTo>
                      <a:pt x="106" y="38"/>
                    </a:lnTo>
                    <a:lnTo>
                      <a:pt x="97" y="28"/>
                    </a:lnTo>
                    <a:lnTo>
                      <a:pt x="85" y="19"/>
                    </a:lnTo>
                    <a:lnTo>
                      <a:pt x="73" y="12"/>
                    </a:lnTo>
                    <a:lnTo>
                      <a:pt x="59" y="7"/>
                    </a:lnTo>
                    <a:lnTo>
                      <a:pt x="44" y="4"/>
                    </a:lnTo>
                    <a:lnTo>
                      <a:pt x="29" y="1"/>
                    </a:lnTo>
                    <a:lnTo>
                      <a:pt x="14"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5" name="Freeform 81"/>
              <p:cNvSpPr>
                <a:spLocks/>
              </p:cNvSpPr>
              <p:nvPr/>
            </p:nvSpPr>
            <p:spPr bwMode="auto">
              <a:xfrm rot="-2279333">
                <a:off x="631" y="3685"/>
                <a:ext cx="51" cy="23"/>
              </a:xfrm>
              <a:custGeom>
                <a:avLst/>
                <a:gdLst>
                  <a:gd name="T0" fmla="*/ 0 w 101"/>
                  <a:gd name="T1" fmla="*/ 1 h 46"/>
                  <a:gd name="T2" fmla="*/ 1 w 101"/>
                  <a:gd name="T3" fmla="*/ 1 h 46"/>
                  <a:gd name="T4" fmla="*/ 1 w 101"/>
                  <a:gd name="T5" fmla="*/ 1 h 46"/>
                  <a:gd name="T6" fmla="*/ 1 w 101"/>
                  <a:gd name="T7" fmla="*/ 1 h 46"/>
                  <a:gd name="T8" fmla="*/ 1 w 101"/>
                  <a:gd name="T9" fmla="*/ 1 h 46"/>
                  <a:gd name="T10" fmla="*/ 1 w 101"/>
                  <a:gd name="T11" fmla="*/ 1 h 46"/>
                  <a:gd name="T12" fmla="*/ 1 w 101"/>
                  <a:gd name="T13" fmla="*/ 1 h 46"/>
                  <a:gd name="T14" fmla="*/ 1 w 101"/>
                  <a:gd name="T15" fmla="*/ 1 h 46"/>
                  <a:gd name="T16" fmla="*/ 1 w 101"/>
                  <a:gd name="T17" fmla="*/ 1 h 46"/>
                  <a:gd name="T18" fmla="*/ 1 w 101"/>
                  <a:gd name="T19" fmla="*/ 1 h 46"/>
                  <a:gd name="T20" fmla="*/ 1 w 101"/>
                  <a:gd name="T21" fmla="*/ 1 h 46"/>
                  <a:gd name="T22" fmla="*/ 1 w 101"/>
                  <a:gd name="T23" fmla="*/ 1 h 46"/>
                  <a:gd name="T24" fmla="*/ 1 w 101"/>
                  <a:gd name="T25" fmla="*/ 1 h 46"/>
                  <a:gd name="T26" fmla="*/ 1 w 101"/>
                  <a:gd name="T27" fmla="*/ 1 h 46"/>
                  <a:gd name="T28" fmla="*/ 1 w 101"/>
                  <a:gd name="T29" fmla="*/ 1 h 46"/>
                  <a:gd name="T30" fmla="*/ 1 w 101"/>
                  <a:gd name="T31" fmla="*/ 1 h 46"/>
                  <a:gd name="T32" fmla="*/ 1 w 101"/>
                  <a:gd name="T33" fmla="*/ 1 h 46"/>
                  <a:gd name="T34" fmla="*/ 1 w 101"/>
                  <a:gd name="T35" fmla="*/ 1 h 46"/>
                  <a:gd name="T36" fmla="*/ 1 w 101"/>
                  <a:gd name="T37" fmla="*/ 1 h 46"/>
                  <a:gd name="T38" fmla="*/ 1 w 101"/>
                  <a:gd name="T39" fmla="*/ 1 h 46"/>
                  <a:gd name="T40" fmla="*/ 1 w 101"/>
                  <a:gd name="T41" fmla="*/ 1 h 46"/>
                  <a:gd name="T42" fmla="*/ 1 w 101"/>
                  <a:gd name="T43" fmla="*/ 1 h 46"/>
                  <a:gd name="T44" fmla="*/ 1 w 101"/>
                  <a:gd name="T45" fmla="*/ 1 h 46"/>
                  <a:gd name="T46" fmla="*/ 1 w 101"/>
                  <a:gd name="T47" fmla="*/ 1 h 46"/>
                  <a:gd name="T48" fmla="*/ 1 w 101"/>
                  <a:gd name="T49" fmla="*/ 1 h 46"/>
                  <a:gd name="T50" fmla="*/ 1 w 101"/>
                  <a:gd name="T51" fmla="*/ 1 h 46"/>
                  <a:gd name="T52" fmla="*/ 1 w 101"/>
                  <a:gd name="T53" fmla="*/ 1 h 46"/>
                  <a:gd name="T54" fmla="*/ 1 w 101"/>
                  <a:gd name="T55" fmla="*/ 1 h 46"/>
                  <a:gd name="T56" fmla="*/ 1 w 101"/>
                  <a:gd name="T57" fmla="*/ 1 h 46"/>
                  <a:gd name="T58" fmla="*/ 1 w 101"/>
                  <a:gd name="T59" fmla="*/ 1 h 46"/>
                  <a:gd name="T60" fmla="*/ 1 w 101"/>
                  <a:gd name="T61" fmla="*/ 1 h 46"/>
                  <a:gd name="T62" fmla="*/ 1 w 101"/>
                  <a:gd name="T63" fmla="*/ 1 h 46"/>
                  <a:gd name="T64" fmla="*/ 1 w 101"/>
                  <a:gd name="T65" fmla="*/ 0 h 46"/>
                  <a:gd name="T66" fmla="*/ 1 w 101"/>
                  <a:gd name="T67" fmla="*/ 0 h 46"/>
                  <a:gd name="T68" fmla="*/ 1 w 101"/>
                  <a:gd name="T69" fmla="*/ 0 h 46"/>
                  <a:gd name="T70" fmla="*/ 0 w 101"/>
                  <a:gd name="T71" fmla="*/ 1 h 46"/>
                  <a:gd name="T72" fmla="*/ 0 w 101"/>
                  <a:gd name="T73" fmla="*/ 1 h 46"/>
                  <a:gd name="T74" fmla="*/ 0 w 101"/>
                  <a:gd name="T75" fmla="*/ 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1"/>
                  <a:gd name="T115" fmla="*/ 0 h 46"/>
                  <a:gd name="T116" fmla="*/ 101 w 101"/>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1" h="46">
                    <a:moveTo>
                      <a:pt x="0" y="1"/>
                    </a:moveTo>
                    <a:lnTo>
                      <a:pt x="6" y="13"/>
                    </a:lnTo>
                    <a:lnTo>
                      <a:pt x="12" y="22"/>
                    </a:lnTo>
                    <a:lnTo>
                      <a:pt x="20" y="30"/>
                    </a:lnTo>
                    <a:lnTo>
                      <a:pt x="32" y="37"/>
                    </a:lnTo>
                    <a:lnTo>
                      <a:pt x="38" y="39"/>
                    </a:lnTo>
                    <a:lnTo>
                      <a:pt x="45" y="42"/>
                    </a:lnTo>
                    <a:lnTo>
                      <a:pt x="52" y="44"/>
                    </a:lnTo>
                    <a:lnTo>
                      <a:pt x="59" y="45"/>
                    </a:lnTo>
                    <a:lnTo>
                      <a:pt x="65" y="46"/>
                    </a:lnTo>
                    <a:lnTo>
                      <a:pt x="73" y="46"/>
                    </a:lnTo>
                    <a:lnTo>
                      <a:pt x="79" y="45"/>
                    </a:lnTo>
                    <a:lnTo>
                      <a:pt x="86" y="43"/>
                    </a:lnTo>
                    <a:lnTo>
                      <a:pt x="92" y="38"/>
                    </a:lnTo>
                    <a:lnTo>
                      <a:pt x="98" y="32"/>
                    </a:lnTo>
                    <a:lnTo>
                      <a:pt x="101" y="25"/>
                    </a:lnTo>
                    <a:lnTo>
                      <a:pt x="98" y="18"/>
                    </a:lnTo>
                    <a:lnTo>
                      <a:pt x="92" y="16"/>
                    </a:lnTo>
                    <a:lnTo>
                      <a:pt x="87" y="15"/>
                    </a:lnTo>
                    <a:lnTo>
                      <a:pt x="80" y="15"/>
                    </a:lnTo>
                    <a:lnTo>
                      <a:pt x="75" y="15"/>
                    </a:lnTo>
                    <a:lnTo>
                      <a:pt x="69" y="16"/>
                    </a:lnTo>
                    <a:lnTo>
                      <a:pt x="63" y="17"/>
                    </a:lnTo>
                    <a:lnTo>
                      <a:pt x="57" y="17"/>
                    </a:lnTo>
                    <a:lnTo>
                      <a:pt x="52" y="18"/>
                    </a:lnTo>
                    <a:lnTo>
                      <a:pt x="45" y="18"/>
                    </a:lnTo>
                    <a:lnTo>
                      <a:pt x="38" y="17"/>
                    </a:lnTo>
                    <a:lnTo>
                      <a:pt x="31" y="16"/>
                    </a:lnTo>
                    <a:lnTo>
                      <a:pt x="24" y="14"/>
                    </a:lnTo>
                    <a:lnTo>
                      <a:pt x="18" y="12"/>
                    </a:lnTo>
                    <a:lnTo>
                      <a:pt x="12" y="9"/>
                    </a:lnTo>
                    <a:lnTo>
                      <a:pt x="7" y="5"/>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6" name="Freeform 82"/>
              <p:cNvSpPr>
                <a:spLocks/>
              </p:cNvSpPr>
              <p:nvPr/>
            </p:nvSpPr>
            <p:spPr bwMode="auto">
              <a:xfrm rot="-2279333">
                <a:off x="828" y="2799"/>
                <a:ext cx="17" cy="139"/>
              </a:xfrm>
              <a:custGeom>
                <a:avLst/>
                <a:gdLst>
                  <a:gd name="T0" fmla="*/ 0 w 35"/>
                  <a:gd name="T1" fmla="*/ 1 h 276"/>
                  <a:gd name="T2" fmla="*/ 0 w 35"/>
                  <a:gd name="T3" fmla="*/ 1 h 276"/>
                  <a:gd name="T4" fmla="*/ 0 w 35"/>
                  <a:gd name="T5" fmla="*/ 1 h 276"/>
                  <a:gd name="T6" fmla="*/ 0 w 35"/>
                  <a:gd name="T7" fmla="*/ 1 h 276"/>
                  <a:gd name="T8" fmla="*/ 0 w 35"/>
                  <a:gd name="T9" fmla="*/ 1 h 276"/>
                  <a:gd name="T10" fmla="*/ 0 w 35"/>
                  <a:gd name="T11" fmla="*/ 1 h 276"/>
                  <a:gd name="T12" fmla="*/ 0 w 35"/>
                  <a:gd name="T13" fmla="*/ 1 h 276"/>
                  <a:gd name="T14" fmla="*/ 0 w 35"/>
                  <a:gd name="T15" fmla="*/ 1 h 276"/>
                  <a:gd name="T16" fmla="*/ 0 w 35"/>
                  <a:gd name="T17" fmla="*/ 1 h 276"/>
                  <a:gd name="T18" fmla="*/ 0 w 35"/>
                  <a:gd name="T19" fmla="*/ 1 h 276"/>
                  <a:gd name="T20" fmla="*/ 0 w 35"/>
                  <a:gd name="T21" fmla="*/ 1 h 276"/>
                  <a:gd name="T22" fmla="*/ 0 w 35"/>
                  <a:gd name="T23" fmla="*/ 1 h 276"/>
                  <a:gd name="T24" fmla="*/ 0 w 35"/>
                  <a:gd name="T25" fmla="*/ 1 h 276"/>
                  <a:gd name="T26" fmla="*/ 0 w 35"/>
                  <a:gd name="T27" fmla="*/ 1 h 276"/>
                  <a:gd name="T28" fmla="*/ 0 w 35"/>
                  <a:gd name="T29" fmla="*/ 1 h 276"/>
                  <a:gd name="T30" fmla="*/ 0 w 35"/>
                  <a:gd name="T31" fmla="*/ 1 h 276"/>
                  <a:gd name="T32" fmla="*/ 0 w 35"/>
                  <a:gd name="T33" fmla="*/ 0 h 276"/>
                  <a:gd name="T34" fmla="*/ 0 w 35"/>
                  <a:gd name="T35" fmla="*/ 1 h 276"/>
                  <a:gd name="T36" fmla="*/ 0 w 35"/>
                  <a:gd name="T37" fmla="*/ 1 h 276"/>
                  <a:gd name="T38" fmla="*/ 0 w 35"/>
                  <a:gd name="T39" fmla="*/ 1 h 276"/>
                  <a:gd name="T40" fmla="*/ 0 w 35"/>
                  <a:gd name="T41" fmla="*/ 1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276"/>
                  <a:gd name="T65" fmla="*/ 35 w 35"/>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276">
                    <a:moveTo>
                      <a:pt x="13" y="138"/>
                    </a:moveTo>
                    <a:lnTo>
                      <a:pt x="19" y="171"/>
                    </a:lnTo>
                    <a:lnTo>
                      <a:pt x="25" y="207"/>
                    </a:lnTo>
                    <a:lnTo>
                      <a:pt x="30" y="242"/>
                    </a:lnTo>
                    <a:lnTo>
                      <a:pt x="29" y="275"/>
                    </a:lnTo>
                    <a:lnTo>
                      <a:pt x="29" y="276"/>
                    </a:lnTo>
                    <a:lnTo>
                      <a:pt x="30" y="276"/>
                    </a:lnTo>
                    <a:lnTo>
                      <a:pt x="31" y="275"/>
                    </a:lnTo>
                    <a:lnTo>
                      <a:pt x="32" y="274"/>
                    </a:lnTo>
                    <a:lnTo>
                      <a:pt x="35" y="244"/>
                    </a:lnTo>
                    <a:lnTo>
                      <a:pt x="31" y="213"/>
                    </a:lnTo>
                    <a:lnTo>
                      <a:pt x="24" y="182"/>
                    </a:lnTo>
                    <a:lnTo>
                      <a:pt x="19" y="152"/>
                    </a:lnTo>
                    <a:lnTo>
                      <a:pt x="13" y="107"/>
                    </a:lnTo>
                    <a:lnTo>
                      <a:pt x="7" y="56"/>
                    </a:lnTo>
                    <a:lnTo>
                      <a:pt x="2" y="16"/>
                    </a:lnTo>
                    <a:lnTo>
                      <a:pt x="0" y="0"/>
                    </a:lnTo>
                    <a:lnTo>
                      <a:pt x="1" y="15"/>
                    </a:lnTo>
                    <a:lnTo>
                      <a:pt x="5" y="51"/>
                    </a:lnTo>
                    <a:lnTo>
                      <a:pt x="8" y="96"/>
                    </a:lnTo>
                    <a:lnTo>
                      <a:pt x="13"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7" name="Freeform 83"/>
              <p:cNvSpPr>
                <a:spLocks/>
              </p:cNvSpPr>
              <p:nvPr/>
            </p:nvSpPr>
            <p:spPr bwMode="auto">
              <a:xfrm rot="-2279333">
                <a:off x="843" y="2856"/>
                <a:ext cx="19" cy="91"/>
              </a:xfrm>
              <a:custGeom>
                <a:avLst/>
                <a:gdLst>
                  <a:gd name="T0" fmla="*/ 1 w 38"/>
                  <a:gd name="T1" fmla="*/ 1 h 181"/>
                  <a:gd name="T2" fmla="*/ 1 w 38"/>
                  <a:gd name="T3" fmla="*/ 1 h 181"/>
                  <a:gd name="T4" fmla="*/ 1 w 38"/>
                  <a:gd name="T5" fmla="*/ 1 h 181"/>
                  <a:gd name="T6" fmla="*/ 1 w 38"/>
                  <a:gd name="T7" fmla="*/ 1 h 181"/>
                  <a:gd name="T8" fmla="*/ 1 w 38"/>
                  <a:gd name="T9" fmla="*/ 1 h 181"/>
                  <a:gd name="T10" fmla="*/ 1 w 38"/>
                  <a:gd name="T11" fmla="*/ 1 h 181"/>
                  <a:gd name="T12" fmla="*/ 1 w 38"/>
                  <a:gd name="T13" fmla="*/ 1 h 181"/>
                  <a:gd name="T14" fmla="*/ 1 w 38"/>
                  <a:gd name="T15" fmla="*/ 1 h 181"/>
                  <a:gd name="T16" fmla="*/ 1 w 38"/>
                  <a:gd name="T17" fmla="*/ 1 h 181"/>
                  <a:gd name="T18" fmla="*/ 1 w 38"/>
                  <a:gd name="T19" fmla="*/ 1 h 181"/>
                  <a:gd name="T20" fmla="*/ 1 w 38"/>
                  <a:gd name="T21" fmla="*/ 1 h 181"/>
                  <a:gd name="T22" fmla="*/ 1 w 38"/>
                  <a:gd name="T23" fmla="*/ 1 h 181"/>
                  <a:gd name="T24" fmla="*/ 0 w 38"/>
                  <a:gd name="T25" fmla="*/ 0 h 181"/>
                  <a:gd name="T26" fmla="*/ 1 w 38"/>
                  <a:gd name="T27" fmla="*/ 1 h 181"/>
                  <a:gd name="T28" fmla="*/ 1 w 38"/>
                  <a:gd name="T29" fmla="*/ 1 h 181"/>
                  <a:gd name="T30" fmla="*/ 1 w 38"/>
                  <a:gd name="T31" fmla="*/ 1 h 181"/>
                  <a:gd name="T32" fmla="*/ 1 w 38"/>
                  <a:gd name="T33" fmla="*/ 1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181"/>
                  <a:gd name="T53" fmla="*/ 38 w 38"/>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181">
                    <a:moveTo>
                      <a:pt x="33" y="180"/>
                    </a:moveTo>
                    <a:lnTo>
                      <a:pt x="34" y="181"/>
                    </a:lnTo>
                    <a:lnTo>
                      <a:pt x="36" y="181"/>
                    </a:lnTo>
                    <a:lnTo>
                      <a:pt x="38" y="180"/>
                    </a:lnTo>
                    <a:lnTo>
                      <a:pt x="38" y="179"/>
                    </a:lnTo>
                    <a:lnTo>
                      <a:pt x="33" y="154"/>
                    </a:lnTo>
                    <a:lnTo>
                      <a:pt x="28" y="126"/>
                    </a:lnTo>
                    <a:lnTo>
                      <a:pt x="21" y="96"/>
                    </a:lnTo>
                    <a:lnTo>
                      <a:pt x="15" y="67"/>
                    </a:lnTo>
                    <a:lnTo>
                      <a:pt x="9" y="41"/>
                    </a:lnTo>
                    <a:lnTo>
                      <a:pt x="4" y="20"/>
                    </a:lnTo>
                    <a:lnTo>
                      <a:pt x="1" y="6"/>
                    </a:lnTo>
                    <a:lnTo>
                      <a:pt x="0" y="0"/>
                    </a:lnTo>
                    <a:lnTo>
                      <a:pt x="3" y="20"/>
                    </a:lnTo>
                    <a:lnTo>
                      <a:pt x="11" y="67"/>
                    </a:lnTo>
                    <a:lnTo>
                      <a:pt x="22" y="127"/>
                    </a:lnTo>
                    <a:lnTo>
                      <a:pt x="33"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8" name="Freeform 84"/>
              <p:cNvSpPr>
                <a:spLocks/>
              </p:cNvSpPr>
              <p:nvPr/>
            </p:nvSpPr>
            <p:spPr bwMode="auto">
              <a:xfrm rot="-2279333">
                <a:off x="559" y="3306"/>
                <a:ext cx="334" cy="46"/>
              </a:xfrm>
              <a:custGeom>
                <a:avLst/>
                <a:gdLst>
                  <a:gd name="T0" fmla="*/ 1 w 668"/>
                  <a:gd name="T1" fmla="*/ 0 h 93"/>
                  <a:gd name="T2" fmla="*/ 1 w 668"/>
                  <a:gd name="T3" fmla="*/ 0 h 93"/>
                  <a:gd name="T4" fmla="*/ 1 w 668"/>
                  <a:gd name="T5" fmla="*/ 0 h 93"/>
                  <a:gd name="T6" fmla="*/ 1 w 668"/>
                  <a:gd name="T7" fmla="*/ 0 h 93"/>
                  <a:gd name="T8" fmla="*/ 1 w 668"/>
                  <a:gd name="T9" fmla="*/ 0 h 93"/>
                  <a:gd name="T10" fmla="*/ 1 w 668"/>
                  <a:gd name="T11" fmla="*/ 0 h 93"/>
                  <a:gd name="T12" fmla="*/ 1 w 668"/>
                  <a:gd name="T13" fmla="*/ 0 h 93"/>
                  <a:gd name="T14" fmla="*/ 1 w 668"/>
                  <a:gd name="T15" fmla="*/ 0 h 93"/>
                  <a:gd name="T16" fmla="*/ 1 w 668"/>
                  <a:gd name="T17" fmla="*/ 0 h 93"/>
                  <a:gd name="T18" fmla="*/ 1 w 668"/>
                  <a:gd name="T19" fmla="*/ 0 h 93"/>
                  <a:gd name="T20" fmla="*/ 1 w 668"/>
                  <a:gd name="T21" fmla="*/ 0 h 93"/>
                  <a:gd name="T22" fmla="*/ 1 w 668"/>
                  <a:gd name="T23" fmla="*/ 0 h 93"/>
                  <a:gd name="T24" fmla="*/ 1 w 668"/>
                  <a:gd name="T25" fmla="*/ 0 h 93"/>
                  <a:gd name="T26" fmla="*/ 1 w 668"/>
                  <a:gd name="T27" fmla="*/ 0 h 93"/>
                  <a:gd name="T28" fmla="*/ 1 w 668"/>
                  <a:gd name="T29" fmla="*/ 0 h 93"/>
                  <a:gd name="T30" fmla="*/ 1 w 668"/>
                  <a:gd name="T31" fmla="*/ 0 h 93"/>
                  <a:gd name="T32" fmla="*/ 1 w 668"/>
                  <a:gd name="T33" fmla="*/ 0 h 93"/>
                  <a:gd name="T34" fmla="*/ 1 w 668"/>
                  <a:gd name="T35" fmla="*/ 0 h 93"/>
                  <a:gd name="T36" fmla="*/ 1 w 668"/>
                  <a:gd name="T37" fmla="*/ 0 h 93"/>
                  <a:gd name="T38" fmla="*/ 1 w 668"/>
                  <a:gd name="T39" fmla="*/ 0 h 93"/>
                  <a:gd name="T40" fmla="*/ 1 w 668"/>
                  <a:gd name="T41" fmla="*/ 0 h 93"/>
                  <a:gd name="T42" fmla="*/ 1 w 668"/>
                  <a:gd name="T43" fmla="*/ 0 h 93"/>
                  <a:gd name="T44" fmla="*/ 1 w 668"/>
                  <a:gd name="T45" fmla="*/ 0 h 93"/>
                  <a:gd name="T46" fmla="*/ 1 w 668"/>
                  <a:gd name="T47" fmla="*/ 0 h 93"/>
                  <a:gd name="T48" fmla="*/ 1 w 668"/>
                  <a:gd name="T49" fmla="*/ 0 h 93"/>
                  <a:gd name="T50" fmla="*/ 1 w 668"/>
                  <a:gd name="T51" fmla="*/ 0 h 93"/>
                  <a:gd name="T52" fmla="*/ 1 w 668"/>
                  <a:gd name="T53" fmla="*/ 0 h 93"/>
                  <a:gd name="T54" fmla="*/ 1 w 668"/>
                  <a:gd name="T55" fmla="*/ 0 h 93"/>
                  <a:gd name="T56" fmla="*/ 1 w 668"/>
                  <a:gd name="T57" fmla="*/ 0 h 93"/>
                  <a:gd name="T58" fmla="*/ 1 w 668"/>
                  <a:gd name="T59" fmla="*/ 0 h 93"/>
                  <a:gd name="T60" fmla="*/ 1 w 668"/>
                  <a:gd name="T61" fmla="*/ 0 h 93"/>
                  <a:gd name="T62" fmla="*/ 1 w 668"/>
                  <a:gd name="T63" fmla="*/ 0 h 93"/>
                  <a:gd name="T64" fmla="*/ 1 w 668"/>
                  <a:gd name="T65" fmla="*/ 0 h 93"/>
                  <a:gd name="T66" fmla="*/ 1 w 668"/>
                  <a:gd name="T67" fmla="*/ 0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8"/>
                  <a:gd name="T103" fmla="*/ 0 h 93"/>
                  <a:gd name="T104" fmla="*/ 668 w 668"/>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8" h="93">
                    <a:moveTo>
                      <a:pt x="166" y="30"/>
                    </a:moveTo>
                    <a:lnTo>
                      <a:pt x="188" y="33"/>
                    </a:lnTo>
                    <a:lnTo>
                      <a:pt x="211" y="36"/>
                    </a:lnTo>
                    <a:lnTo>
                      <a:pt x="233" y="40"/>
                    </a:lnTo>
                    <a:lnTo>
                      <a:pt x="254" y="43"/>
                    </a:lnTo>
                    <a:lnTo>
                      <a:pt x="277" y="47"/>
                    </a:lnTo>
                    <a:lnTo>
                      <a:pt x="299" y="50"/>
                    </a:lnTo>
                    <a:lnTo>
                      <a:pt x="321" y="55"/>
                    </a:lnTo>
                    <a:lnTo>
                      <a:pt x="343" y="58"/>
                    </a:lnTo>
                    <a:lnTo>
                      <a:pt x="364" y="62"/>
                    </a:lnTo>
                    <a:lnTo>
                      <a:pt x="385" y="65"/>
                    </a:lnTo>
                    <a:lnTo>
                      <a:pt x="406" y="68"/>
                    </a:lnTo>
                    <a:lnTo>
                      <a:pt x="427" y="70"/>
                    </a:lnTo>
                    <a:lnTo>
                      <a:pt x="449" y="72"/>
                    </a:lnTo>
                    <a:lnTo>
                      <a:pt x="470" y="74"/>
                    </a:lnTo>
                    <a:lnTo>
                      <a:pt x="492" y="78"/>
                    </a:lnTo>
                    <a:lnTo>
                      <a:pt x="512" y="81"/>
                    </a:lnTo>
                    <a:lnTo>
                      <a:pt x="531" y="84"/>
                    </a:lnTo>
                    <a:lnTo>
                      <a:pt x="549" y="87"/>
                    </a:lnTo>
                    <a:lnTo>
                      <a:pt x="568" y="89"/>
                    </a:lnTo>
                    <a:lnTo>
                      <a:pt x="587" y="91"/>
                    </a:lnTo>
                    <a:lnTo>
                      <a:pt x="606" y="92"/>
                    </a:lnTo>
                    <a:lnTo>
                      <a:pt x="624" y="93"/>
                    </a:lnTo>
                    <a:lnTo>
                      <a:pt x="644" y="93"/>
                    </a:lnTo>
                    <a:lnTo>
                      <a:pt x="662" y="93"/>
                    </a:lnTo>
                    <a:lnTo>
                      <a:pt x="664" y="92"/>
                    </a:lnTo>
                    <a:lnTo>
                      <a:pt x="668" y="89"/>
                    </a:lnTo>
                    <a:lnTo>
                      <a:pt x="668" y="87"/>
                    </a:lnTo>
                    <a:lnTo>
                      <a:pt x="666" y="86"/>
                    </a:lnTo>
                    <a:lnTo>
                      <a:pt x="645" y="85"/>
                    </a:lnTo>
                    <a:lnTo>
                      <a:pt x="625" y="83"/>
                    </a:lnTo>
                    <a:lnTo>
                      <a:pt x="606" y="80"/>
                    </a:lnTo>
                    <a:lnTo>
                      <a:pt x="585" y="78"/>
                    </a:lnTo>
                    <a:lnTo>
                      <a:pt x="565" y="76"/>
                    </a:lnTo>
                    <a:lnTo>
                      <a:pt x="546" y="72"/>
                    </a:lnTo>
                    <a:lnTo>
                      <a:pt x="526" y="69"/>
                    </a:lnTo>
                    <a:lnTo>
                      <a:pt x="507" y="65"/>
                    </a:lnTo>
                    <a:lnTo>
                      <a:pt x="485" y="62"/>
                    </a:lnTo>
                    <a:lnTo>
                      <a:pt x="464" y="59"/>
                    </a:lnTo>
                    <a:lnTo>
                      <a:pt x="442" y="57"/>
                    </a:lnTo>
                    <a:lnTo>
                      <a:pt x="420" y="56"/>
                    </a:lnTo>
                    <a:lnTo>
                      <a:pt x="398" y="54"/>
                    </a:lnTo>
                    <a:lnTo>
                      <a:pt x="378" y="51"/>
                    </a:lnTo>
                    <a:lnTo>
                      <a:pt x="356" y="49"/>
                    </a:lnTo>
                    <a:lnTo>
                      <a:pt x="334" y="47"/>
                    </a:lnTo>
                    <a:lnTo>
                      <a:pt x="312" y="43"/>
                    </a:lnTo>
                    <a:lnTo>
                      <a:pt x="289" y="40"/>
                    </a:lnTo>
                    <a:lnTo>
                      <a:pt x="267" y="36"/>
                    </a:lnTo>
                    <a:lnTo>
                      <a:pt x="245" y="33"/>
                    </a:lnTo>
                    <a:lnTo>
                      <a:pt x="222" y="31"/>
                    </a:lnTo>
                    <a:lnTo>
                      <a:pt x="200" y="27"/>
                    </a:lnTo>
                    <a:lnTo>
                      <a:pt x="177" y="25"/>
                    </a:lnTo>
                    <a:lnTo>
                      <a:pt x="155" y="23"/>
                    </a:lnTo>
                    <a:lnTo>
                      <a:pt x="133" y="20"/>
                    </a:lnTo>
                    <a:lnTo>
                      <a:pt x="109" y="17"/>
                    </a:lnTo>
                    <a:lnTo>
                      <a:pt x="83" y="13"/>
                    </a:lnTo>
                    <a:lnTo>
                      <a:pt x="57" y="9"/>
                    </a:lnTo>
                    <a:lnTo>
                      <a:pt x="36" y="5"/>
                    </a:lnTo>
                    <a:lnTo>
                      <a:pt x="17" y="3"/>
                    </a:lnTo>
                    <a:lnTo>
                      <a:pt x="4" y="1"/>
                    </a:lnTo>
                    <a:lnTo>
                      <a:pt x="0" y="0"/>
                    </a:lnTo>
                    <a:lnTo>
                      <a:pt x="4" y="1"/>
                    </a:lnTo>
                    <a:lnTo>
                      <a:pt x="18" y="3"/>
                    </a:lnTo>
                    <a:lnTo>
                      <a:pt x="38" y="8"/>
                    </a:lnTo>
                    <a:lnTo>
                      <a:pt x="62" y="12"/>
                    </a:lnTo>
                    <a:lnTo>
                      <a:pt x="89" y="17"/>
                    </a:lnTo>
                    <a:lnTo>
                      <a:pt x="116" y="21"/>
                    </a:lnTo>
                    <a:lnTo>
                      <a:pt x="143" y="26"/>
                    </a:lnTo>
                    <a:lnTo>
                      <a:pt x="1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9" name="Freeform 85"/>
              <p:cNvSpPr>
                <a:spLocks/>
              </p:cNvSpPr>
              <p:nvPr/>
            </p:nvSpPr>
            <p:spPr bwMode="auto">
              <a:xfrm rot="-2279333">
                <a:off x="813" y="3498"/>
                <a:ext cx="46" cy="59"/>
              </a:xfrm>
              <a:custGeom>
                <a:avLst/>
                <a:gdLst>
                  <a:gd name="T0" fmla="*/ 0 w 91"/>
                  <a:gd name="T1" fmla="*/ 0 h 119"/>
                  <a:gd name="T2" fmla="*/ 1 w 91"/>
                  <a:gd name="T3" fmla="*/ 0 h 119"/>
                  <a:gd name="T4" fmla="*/ 1 w 91"/>
                  <a:gd name="T5" fmla="*/ 0 h 119"/>
                  <a:gd name="T6" fmla="*/ 1 w 91"/>
                  <a:gd name="T7" fmla="*/ 0 h 119"/>
                  <a:gd name="T8" fmla="*/ 1 w 91"/>
                  <a:gd name="T9" fmla="*/ 0 h 119"/>
                  <a:gd name="T10" fmla="*/ 1 w 91"/>
                  <a:gd name="T11" fmla="*/ 0 h 119"/>
                  <a:gd name="T12" fmla="*/ 1 w 91"/>
                  <a:gd name="T13" fmla="*/ 0 h 119"/>
                  <a:gd name="T14" fmla="*/ 1 w 91"/>
                  <a:gd name="T15" fmla="*/ 0 h 119"/>
                  <a:gd name="T16" fmla="*/ 1 w 91"/>
                  <a:gd name="T17" fmla="*/ 0 h 119"/>
                  <a:gd name="T18" fmla="*/ 1 w 91"/>
                  <a:gd name="T19" fmla="*/ 0 h 119"/>
                  <a:gd name="T20" fmla="*/ 1 w 91"/>
                  <a:gd name="T21" fmla="*/ 0 h 119"/>
                  <a:gd name="T22" fmla="*/ 1 w 91"/>
                  <a:gd name="T23" fmla="*/ 0 h 119"/>
                  <a:gd name="T24" fmla="*/ 1 w 91"/>
                  <a:gd name="T25" fmla="*/ 0 h 119"/>
                  <a:gd name="T26" fmla="*/ 1 w 91"/>
                  <a:gd name="T27" fmla="*/ 0 h 119"/>
                  <a:gd name="T28" fmla="*/ 1 w 91"/>
                  <a:gd name="T29" fmla="*/ 0 h 119"/>
                  <a:gd name="T30" fmla="*/ 1 w 91"/>
                  <a:gd name="T31" fmla="*/ 0 h 119"/>
                  <a:gd name="T32" fmla="*/ 1 w 91"/>
                  <a:gd name="T33" fmla="*/ 0 h 119"/>
                  <a:gd name="T34" fmla="*/ 1 w 91"/>
                  <a:gd name="T35" fmla="*/ 0 h 119"/>
                  <a:gd name="T36" fmla="*/ 1 w 91"/>
                  <a:gd name="T37" fmla="*/ 0 h 119"/>
                  <a:gd name="T38" fmla="*/ 1 w 91"/>
                  <a:gd name="T39" fmla="*/ 0 h 119"/>
                  <a:gd name="T40" fmla="*/ 1 w 91"/>
                  <a:gd name="T41" fmla="*/ 0 h 119"/>
                  <a:gd name="T42" fmla="*/ 1 w 91"/>
                  <a:gd name="T43" fmla="*/ 0 h 119"/>
                  <a:gd name="T44" fmla="*/ 1 w 91"/>
                  <a:gd name="T45" fmla="*/ 0 h 119"/>
                  <a:gd name="T46" fmla="*/ 1 w 91"/>
                  <a:gd name="T47" fmla="*/ 0 h 119"/>
                  <a:gd name="T48" fmla="*/ 1 w 91"/>
                  <a:gd name="T49" fmla="*/ 0 h 119"/>
                  <a:gd name="T50" fmla="*/ 1 w 91"/>
                  <a:gd name="T51" fmla="*/ 0 h 119"/>
                  <a:gd name="T52" fmla="*/ 1 w 91"/>
                  <a:gd name="T53" fmla="*/ 0 h 119"/>
                  <a:gd name="T54" fmla="*/ 1 w 91"/>
                  <a:gd name="T55" fmla="*/ 0 h 119"/>
                  <a:gd name="T56" fmla="*/ 1 w 91"/>
                  <a:gd name="T57" fmla="*/ 0 h 119"/>
                  <a:gd name="T58" fmla="*/ 1 w 91"/>
                  <a:gd name="T59" fmla="*/ 0 h 119"/>
                  <a:gd name="T60" fmla="*/ 1 w 91"/>
                  <a:gd name="T61" fmla="*/ 0 h 119"/>
                  <a:gd name="T62" fmla="*/ 1 w 91"/>
                  <a:gd name="T63" fmla="*/ 0 h 119"/>
                  <a:gd name="T64" fmla="*/ 1 w 91"/>
                  <a:gd name="T65" fmla="*/ 0 h 119"/>
                  <a:gd name="T66" fmla="*/ 1 w 91"/>
                  <a:gd name="T67" fmla="*/ 0 h 119"/>
                  <a:gd name="T68" fmla="*/ 1 w 91"/>
                  <a:gd name="T69" fmla="*/ 0 h 119"/>
                  <a:gd name="T70" fmla="*/ 1 w 91"/>
                  <a:gd name="T71" fmla="*/ 0 h 119"/>
                  <a:gd name="T72" fmla="*/ 0 w 91"/>
                  <a:gd name="T73" fmla="*/ 0 h 119"/>
                  <a:gd name="T74" fmla="*/ 0 w 91"/>
                  <a:gd name="T75" fmla="*/ 0 h 119"/>
                  <a:gd name="T76" fmla="*/ 0 w 91"/>
                  <a:gd name="T77" fmla="*/ 0 h 119"/>
                  <a:gd name="T78" fmla="*/ 0 w 91"/>
                  <a:gd name="T79" fmla="*/ 0 h 119"/>
                  <a:gd name="T80" fmla="*/ 0 w 91"/>
                  <a:gd name="T81" fmla="*/ 0 h 119"/>
                  <a:gd name="T82" fmla="*/ 0 w 91"/>
                  <a:gd name="T83" fmla="*/ 0 h 1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1"/>
                  <a:gd name="T127" fmla="*/ 0 h 119"/>
                  <a:gd name="T128" fmla="*/ 91 w 91"/>
                  <a:gd name="T129" fmla="*/ 119 h 1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1" h="119">
                    <a:moveTo>
                      <a:pt x="0" y="17"/>
                    </a:moveTo>
                    <a:lnTo>
                      <a:pt x="11" y="10"/>
                    </a:lnTo>
                    <a:lnTo>
                      <a:pt x="22" y="7"/>
                    </a:lnTo>
                    <a:lnTo>
                      <a:pt x="34" y="7"/>
                    </a:lnTo>
                    <a:lnTo>
                      <a:pt x="44" y="10"/>
                    </a:lnTo>
                    <a:lnTo>
                      <a:pt x="53" y="15"/>
                    </a:lnTo>
                    <a:lnTo>
                      <a:pt x="61" y="22"/>
                    </a:lnTo>
                    <a:lnTo>
                      <a:pt x="67" y="31"/>
                    </a:lnTo>
                    <a:lnTo>
                      <a:pt x="69" y="40"/>
                    </a:lnTo>
                    <a:lnTo>
                      <a:pt x="68" y="54"/>
                    </a:lnTo>
                    <a:lnTo>
                      <a:pt x="62" y="65"/>
                    </a:lnTo>
                    <a:lnTo>
                      <a:pt x="53" y="74"/>
                    </a:lnTo>
                    <a:lnTo>
                      <a:pt x="42" y="81"/>
                    </a:lnTo>
                    <a:lnTo>
                      <a:pt x="34" y="87"/>
                    </a:lnTo>
                    <a:lnTo>
                      <a:pt x="26" y="96"/>
                    </a:lnTo>
                    <a:lnTo>
                      <a:pt x="20" y="105"/>
                    </a:lnTo>
                    <a:lnTo>
                      <a:pt x="21" y="115"/>
                    </a:lnTo>
                    <a:lnTo>
                      <a:pt x="22" y="118"/>
                    </a:lnTo>
                    <a:lnTo>
                      <a:pt x="24" y="118"/>
                    </a:lnTo>
                    <a:lnTo>
                      <a:pt x="27" y="119"/>
                    </a:lnTo>
                    <a:lnTo>
                      <a:pt x="29" y="118"/>
                    </a:lnTo>
                    <a:lnTo>
                      <a:pt x="43" y="113"/>
                    </a:lnTo>
                    <a:lnTo>
                      <a:pt x="58" y="104"/>
                    </a:lnTo>
                    <a:lnTo>
                      <a:pt x="71" y="92"/>
                    </a:lnTo>
                    <a:lnTo>
                      <a:pt x="82" y="78"/>
                    </a:lnTo>
                    <a:lnTo>
                      <a:pt x="89" y="63"/>
                    </a:lnTo>
                    <a:lnTo>
                      <a:pt x="91" y="48"/>
                    </a:lnTo>
                    <a:lnTo>
                      <a:pt x="89" y="34"/>
                    </a:lnTo>
                    <a:lnTo>
                      <a:pt x="79" y="20"/>
                    </a:lnTo>
                    <a:lnTo>
                      <a:pt x="71" y="13"/>
                    </a:lnTo>
                    <a:lnTo>
                      <a:pt x="60" y="8"/>
                    </a:lnTo>
                    <a:lnTo>
                      <a:pt x="49" y="4"/>
                    </a:lnTo>
                    <a:lnTo>
                      <a:pt x="37" y="0"/>
                    </a:lnTo>
                    <a:lnTo>
                      <a:pt x="26" y="0"/>
                    </a:lnTo>
                    <a:lnTo>
                      <a:pt x="15" y="2"/>
                    </a:lnTo>
                    <a:lnTo>
                      <a:pt x="6" y="8"/>
                    </a:lnTo>
                    <a:lnTo>
                      <a:pt x="0" y="17"/>
                    </a:lnTo>
                    <a:lnTo>
                      <a:pt x="0" y="19"/>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0" name="Freeform 86"/>
              <p:cNvSpPr>
                <a:spLocks/>
              </p:cNvSpPr>
              <p:nvPr/>
            </p:nvSpPr>
            <p:spPr bwMode="auto">
              <a:xfrm rot="-2279333">
                <a:off x="829" y="3560"/>
                <a:ext cx="51" cy="70"/>
              </a:xfrm>
              <a:custGeom>
                <a:avLst/>
                <a:gdLst>
                  <a:gd name="T0" fmla="*/ 0 w 103"/>
                  <a:gd name="T1" fmla="*/ 1 h 139"/>
                  <a:gd name="T2" fmla="*/ 0 w 103"/>
                  <a:gd name="T3" fmla="*/ 1 h 139"/>
                  <a:gd name="T4" fmla="*/ 0 w 103"/>
                  <a:gd name="T5" fmla="*/ 1 h 139"/>
                  <a:gd name="T6" fmla="*/ 0 w 103"/>
                  <a:gd name="T7" fmla="*/ 1 h 139"/>
                  <a:gd name="T8" fmla="*/ 0 w 103"/>
                  <a:gd name="T9" fmla="*/ 1 h 139"/>
                  <a:gd name="T10" fmla="*/ 0 w 103"/>
                  <a:gd name="T11" fmla="*/ 1 h 139"/>
                  <a:gd name="T12" fmla="*/ 0 w 103"/>
                  <a:gd name="T13" fmla="*/ 1 h 139"/>
                  <a:gd name="T14" fmla="*/ 0 w 103"/>
                  <a:gd name="T15" fmla="*/ 1 h 139"/>
                  <a:gd name="T16" fmla="*/ 0 w 103"/>
                  <a:gd name="T17" fmla="*/ 1 h 139"/>
                  <a:gd name="T18" fmla="*/ 0 w 103"/>
                  <a:gd name="T19" fmla="*/ 1 h 139"/>
                  <a:gd name="T20" fmla="*/ 0 w 103"/>
                  <a:gd name="T21" fmla="*/ 1 h 139"/>
                  <a:gd name="T22" fmla="*/ 0 w 103"/>
                  <a:gd name="T23" fmla="*/ 1 h 139"/>
                  <a:gd name="T24" fmla="*/ 0 w 103"/>
                  <a:gd name="T25" fmla="*/ 1 h 139"/>
                  <a:gd name="T26" fmla="*/ 0 w 103"/>
                  <a:gd name="T27" fmla="*/ 1 h 139"/>
                  <a:gd name="T28" fmla="*/ 0 w 103"/>
                  <a:gd name="T29" fmla="*/ 1 h 139"/>
                  <a:gd name="T30" fmla="*/ 0 w 103"/>
                  <a:gd name="T31" fmla="*/ 1 h 139"/>
                  <a:gd name="T32" fmla="*/ 0 w 103"/>
                  <a:gd name="T33" fmla="*/ 1 h 139"/>
                  <a:gd name="T34" fmla="*/ 0 w 103"/>
                  <a:gd name="T35" fmla="*/ 1 h 139"/>
                  <a:gd name="T36" fmla="*/ 0 w 103"/>
                  <a:gd name="T37" fmla="*/ 1 h 139"/>
                  <a:gd name="T38" fmla="*/ 0 w 103"/>
                  <a:gd name="T39" fmla="*/ 1 h 139"/>
                  <a:gd name="T40" fmla="*/ 0 w 103"/>
                  <a:gd name="T41" fmla="*/ 1 h 139"/>
                  <a:gd name="T42" fmla="*/ 0 w 103"/>
                  <a:gd name="T43" fmla="*/ 1 h 139"/>
                  <a:gd name="T44" fmla="*/ 0 w 103"/>
                  <a:gd name="T45" fmla="*/ 1 h 139"/>
                  <a:gd name="T46" fmla="*/ 0 w 103"/>
                  <a:gd name="T47" fmla="*/ 1 h 139"/>
                  <a:gd name="T48" fmla="*/ 0 w 103"/>
                  <a:gd name="T49" fmla="*/ 1 h 139"/>
                  <a:gd name="T50" fmla="*/ 0 w 103"/>
                  <a:gd name="T51" fmla="*/ 1 h 139"/>
                  <a:gd name="T52" fmla="*/ 0 w 103"/>
                  <a:gd name="T53" fmla="*/ 1 h 139"/>
                  <a:gd name="T54" fmla="*/ 0 w 103"/>
                  <a:gd name="T55" fmla="*/ 1 h 139"/>
                  <a:gd name="T56" fmla="*/ 0 w 103"/>
                  <a:gd name="T57" fmla="*/ 1 h 139"/>
                  <a:gd name="T58" fmla="*/ 0 w 103"/>
                  <a:gd name="T59" fmla="*/ 1 h 139"/>
                  <a:gd name="T60" fmla="*/ 0 w 103"/>
                  <a:gd name="T61" fmla="*/ 1 h 139"/>
                  <a:gd name="T62" fmla="*/ 0 w 103"/>
                  <a:gd name="T63" fmla="*/ 1 h 139"/>
                  <a:gd name="T64" fmla="*/ 0 w 103"/>
                  <a:gd name="T65" fmla="*/ 1 h 139"/>
                  <a:gd name="T66" fmla="*/ 0 w 103"/>
                  <a:gd name="T67" fmla="*/ 1 h 139"/>
                  <a:gd name="T68" fmla="*/ 0 w 103"/>
                  <a:gd name="T69" fmla="*/ 1 h 139"/>
                  <a:gd name="T70" fmla="*/ 0 w 103"/>
                  <a:gd name="T71" fmla="*/ 1 h 139"/>
                  <a:gd name="T72" fmla="*/ 0 w 103"/>
                  <a:gd name="T73" fmla="*/ 1 h 139"/>
                  <a:gd name="T74" fmla="*/ 0 w 103"/>
                  <a:gd name="T75" fmla="*/ 1 h 139"/>
                  <a:gd name="T76" fmla="*/ 0 w 103"/>
                  <a:gd name="T77" fmla="*/ 1 h 139"/>
                  <a:gd name="T78" fmla="*/ 0 w 103"/>
                  <a:gd name="T79" fmla="*/ 1 h 139"/>
                  <a:gd name="T80" fmla="*/ 0 w 103"/>
                  <a:gd name="T81" fmla="*/ 1 h 139"/>
                  <a:gd name="T82" fmla="*/ 0 w 103"/>
                  <a:gd name="T83" fmla="*/ 1 h 139"/>
                  <a:gd name="T84" fmla="*/ 0 w 103"/>
                  <a:gd name="T85" fmla="*/ 1 h 139"/>
                  <a:gd name="T86" fmla="*/ 0 w 103"/>
                  <a:gd name="T87" fmla="*/ 1 h 139"/>
                  <a:gd name="T88" fmla="*/ 0 w 103"/>
                  <a:gd name="T89" fmla="*/ 1 h 139"/>
                  <a:gd name="T90" fmla="*/ 0 w 103"/>
                  <a:gd name="T91" fmla="*/ 1 h 139"/>
                  <a:gd name="T92" fmla="*/ 0 w 103"/>
                  <a:gd name="T93" fmla="*/ 1 h 139"/>
                  <a:gd name="T94" fmla="*/ 0 w 103"/>
                  <a:gd name="T95" fmla="*/ 1 h 139"/>
                  <a:gd name="T96" fmla="*/ 0 w 103"/>
                  <a:gd name="T97" fmla="*/ 1 h 139"/>
                  <a:gd name="T98" fmla="*/ 0 w 103"/>
                  <a:gd name="T99" fmla="*/ 0 h 139"/>
                  <a:gd name="T100" fmla="*/ 0 w 103"/>
                  <a:gd name="T101" fmla="*/ 0 h 139"/>
                  <a:gd name="T102" fmla="*/ 0 w 103"/>
                  <a:gd name="T103" fmla="*/ 0 h 139"/>
                  <a:gd name="T104" fmla="*/ 0 w 103"/>
                  <a:gd name="T105" fmla="*/ 1 h 139"/>
                  <a:gd name="T106" fmla="*/ 0 w 103"/>
                  <a:gd name="T107" fmla="*/ 1 h 1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3"/>
                  <a:gd name="T163" fmla="*/ 0 h 139"/>
                  <a:gd name="T164" fmla="*/ 103 w 103"/>
                  <a:gd name="T165" fmla="*/ 139 h 13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3" h="139">
                    <a:moveTo>
                      <a:pt x="83" y="1"/>
                    </a:moveTo>
                    <a:lnTo>
                      <a:pt x="78" y="15"/>
                    </a:lnTo>
                    <a:lnTo>
                      <a:pt x="80" y="29"/>
                    </a:lnTo>
                    <a:lnTo>
                      <a:pt x="86" y="44"/>
                    </a:lnTo>
                    <a:lnTo>
                      <a:pt x="89" y="59"/>
                    </a:lnTo>
                    <a:lnTo>
                      <a:pt x="90" y="70"/>
                    </a:lnTo>
                    <a:lnTo>
                      <a:pt x="88" y="79"/>
                    </a:lnTo>
                    <a:lnTo>
                      <a:pt x="85" y="87"/>
                    </a:lnTo>
                    <a:lnTo>
                      <a:pt x="80" y="93"/>
                    </a:lnTo>
                    <a:lnTo>
                      <a:pt x="73" y="98"/>
                    </a:lnTo>
                    <a:lnTo>
                      <a:pt x="66" y="101"/>
                    </a:lnTo>
                    <a:lnTo>
                      <a:pt x="58" y="103"/>
                    </a:lnTo>
                    <a:lnTo>
                      <a:pt x="49" y="107"/>
                    </a:lnTo>
                    <a:lnTo>
                      <a:pt x="43" y="108"/>
                    </a:lnTo>
                    <a:lnTo>
                      <a:pt x="37" y="108"/>
                    </a:lnTo>
                    <a:lnTo>
                      <a:pt x="33" y="106"/>
                    </a:lnTo>
                    <a:lnTo>
                      <a:pt x="27" y="102"/>
                    </a:lnTo>
                    <a:lnTo>
                      <a:pt x="22" y="99"/>
                    </a:lnTo>
                    <a:lnTo>
                      <a:pt x="18" y="95"/>
                    </a:lnTo>
                    <a:lnTo>
                      <a:pt x="13" y="92"/>
                    </a:lnTo>
                    <a:lnTo>
                      <a:pt x="10" y="88"/>
                    </a:lnTo>
                    <a:lnTo>
                      <a:pt x="6" y="88"/>
                    </a:lnTo>
                    <a:lnTo>
                      <a:pt x="3" y="92"/>
                    </a:lnTo>
                    <a:lnTo>
                      <a:pt x="0" y="98"/>
                    </a:lnTo>
                    <a:lnTo>
                      <a:pt x="0" y="101"/>
                    </a:lnTo>
                    <a:lnTo>
                      <a:pt x="4" y="113"/>
                    </a:lnTo>
                    <a:lnTo>
                      <a:pt x="10" y="125"/>
                    </a:lnTo>
                    <a:lnTo>
                      <a:pt x="18" y="135"/>
                    </a:lnTo>
                    <a:lnTo>
                      <a:pt x="29" y="139"/>
                    </a:lnTo>
                    <a:lnTo>
                      <a:pt x="36" y="139"/>
                    </a:lnTo>
                    <a:lnTo>
                      <a:pt x="42" y="138"/>
                    </a:lnTo>
                    <a:lnTo>
                      <a:pt x="49" y="137"/>
                    </a:lnTo>
                    <a:lnTo>
                      <a:pt x="57" y="136"/>
                    </a:lnTo>
                    <a:lnTo>
                      <a:pt x="63" y="132"/>
                    </a:lnTo>
                    <a:lnTo>
                      <a:pt x="70" y="130"/>
                    </a:lnTo>
                    <a:lnTo>
                      <a:pt x="75" y="127"/>
                    </a:lnTo>
                    <a:lnTo>
                      <a:pt x="80" y="122"/>
                    </a:lnTo>
                    <a:lnTo>
                      <a:pt x="89" y="112"/>
                    </a:lnTo>
                    <a:lnTo>
                      <a:pt x="96" y="100"/>
                    </a:lnTo>
                    <a:lnTo>
                      <a:pt x="101" y="87"/>
                    </a:lnTo>
                    <a:lnTo>
                      <a:pt x="103" y="75"/>
                    </a:lnTo>
                    <a:lnTo>
                      <a:pt x="103" y="67"/>
                    </a:lnTo>
                    <a:lnTo>
                      <a:pt x="102" y="60"/>
                    </a:lnTo>
                    <a:lnTo>
                      <a:pt x="100" y="53"/>
                    </a:lnTo>
                    <a:lnTo>
                      <a:pt x="97" y="45"/>
                    </a:lnTo>
                    <a:lnTo>
                      <a:pt x="91" y="34"/>
                    </a:lnTo>
                    <a:lnTo>
                      <a:pt x="86" y="23"/>
                    </a:lnTo>
                    <a:lnTo>
                      <a:pt x="81" y="11"/>
                    </a:lnTo>
                    <a:lnTo>
                      <a:pt x="83" y="1"/>
                    </a:lnTo>
                    <a:lnTo>
                      <a:pt x="83" y="0"/>
                    </a:lnTo>
                    <a:lnTo>
                      <a:pt x="8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1" name="Freeform 87"/>
              <p:cNvSpPr>
                <a:spLocks/>
              </p:cNvSpPr>
              <p:nvPr/>
            </p:nvSpPr>
            <p:spPr bwMode="auto">
              <a:xfrm rot="-2279333">
                <a:off x="808" y="3524"/>
                <a:ext cx="15" cy="41"/>
              </a:xfrm>
              <a:custGeom>
                <a:avLst/>
                <a:gdLst>
                  <a:gd name="T0" fmla="*/ 1 w 29"/>
                  <a:gd name="T1" fmla="*/ 0 h 83"/>
                  <a:gd name="T2" fmla="*/ 1 w 29"/>
                  <a:gd name="T3" fmla="*/ 0 h 83"/>
                  <a:gd name="T4" fmla="*/ 1 w 29"/>
                  <a:gd name="T5" fmla="*/ 0 h 83"/>
                  <a:gd name="T6" fmla="*/ 0 w 29"/>
                  <a:gd name="T7" fmla="*/ 0 h 83"/>
                  <a:gd name="T8" fmla="*/ 0 w 29"/>
                  <a:gd name="T9" fmla="*/ 0 h 83"/>
                  <a:gd name="T10" fmla="*/ 1 w 29"/>
                  <a:gd name="T11" fmla="*/ 0 h 83"/>
                  <a:gd name="T12" fmla="*/ 1 w 29"/>
                  <a:gd name="T13" fmla="*/ 0 h 83"/>
                  <a:gd name="T14" fmla="*/ 1 w 29"/>
                  <a:gd name="T15" fmla="*/ 0 h 83"/>
                  <a:gd name="T16" fmla="*/ 1 w 29"/>
                  <a:gd name="T17" fmla="*/ 0 h 83"/>
                  <a:gd name="T18" fmla="*/ 1 w 29"/>
                  <a:gd name="T19" fmla="*/ 0 h 83"/>
                  <a:gd name="T20" fmla="*/ 1 w 29"/>
                  <a:gd name="T21" fmla="*/ 0 h 83"/>
                  <a:gd name="T22" fmla="*/ 1 w 29"/>
                  <a:gd name="T23" fmla="*/ 0 h 83"/>
                  <a:gd name="T24" fmla="*/ 1 w 29"/>
                  <a:gd name="T25" fmla="*/ 0 h 83"/>
                  <a:gd name="T26" fmla="*/ 1 w 29"/>
                  <a:gd name="T27" fmla="*/ 0 h 83"/>
                  <a:gd name="T28" fmla="*/ 1 w 29"/>
                  <a:gd name="T29" fmla="*/ 0 h 83"/>
                  <a:gd name="T30" fmla="*/ 1 w 29"/>
                  <a:gd name="T31" fmla="*/ 0 h 83"/>
                  <a:gd name="T32" fmla="*/ 1 w 29"/>
                  <a:gd name="T33" fmla="*/ 0 h 83"/>
                  <a:gd name="T34" fmla="*/ 1 w 29"/>
                  <a:gd name="T35" fmla="*/ 0 h 83"/>
                  <a:gd name="T36" fmla="*/ 1 w 29"/>
                  <a:gd name="T37" fmla="*/ 0 h 83"/>
                  <a:gd name="T38" fmla="*/ 1 w 29"/>
                  <a:gd name="T39" fmla="*/ 0 h 83"/>
                  <a:gd name="T40" fmla="*/ 1 w 29"/>
                  <a:gd name="T41" fmla="*/ 0 h 83"/>
                  <a:gd name="T42" fmla="*/ 1 w 29"/>
                  <a:gd name="T43" fmla="*/ 0 h 83"/>
                  <a:gd name="T44" fmla="*/ 1 w 29"/>
                  <a:gd name="T45" fmla="*/ 0 h 83"/>
                  <a:gd name="T46" fmla="*/ 1 w 29"/>
                  <a:gd name="T47" fmla="*/ 0 h 83"/>
                  <a:gd name="T48" fmla="*/ 1 w 29"/>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
                  <a:gd name="T76" fmla="*/ 0 h 83"/>
                  <a:gd name="T77" fmla="*/ 29 w 29"/>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 h="83">
                    <a:moveTo>
                      <a:pt x="18" y="0"/>
                    </a:moveTo>
                    <a:lnTo>
                      <a:pt x="8" y="8"/>
                    </a:lnTo>
                    <a:lnTo>
                      <a:pt x="3" y="18"/>
                    </a:lnTo>
                    <a:lnTo>
                      <a:pt x="0" y="30"/>
                    </a:lnTo>
                    <a:lnTo>
                      <a:pt x="0" y="42"/>
                    </a:lnTo>
                    <a:lnTo>
                      <a:pt x="4" y="55"/>
                    </a:lnTo>
                    <a:lnTo>
                      <a:pt x="8" y="67"/>
                    </a:lnTo>
                    <a:lnTo>
                      <a:pt x="16" y="76"/>
                    </a:lnTo>
                    <a:lnTo>
                      <a:pt x="27" y="83"/>
                    </a:lnTo>
                    <a:lnTo>
                      <a:pt x="28" y="83"/>
                    </a:lnTo>
                    <a:lnTo>
                      <a:pt x="29" y="82"/>
                    </a:lnTo>
                    <a:lnTo>
                      <a:pt x="29" y="79"/>
                    </a:lnTo>
                    <a:lnTo>
                      <a:pt x="29" y="78"/>
                    </a:lnTo>
                    <a:lnTo>
                      <a:pt x="21" y="71"/>
                    </a:lnTo>
                    <a:lnTo>
                      <a:pt x="14" y="62"/>
                    </a:lnTo>
                    <a:lnTo>
                      <a:pt x="8" y="52"/>
                    </a:lnTo>
                    <a:lnTo>
                      <a:pt x="5" y="41"/>
                    </a:lnTo>
                    <a:lnTo>
                      <a:pt x="4" y="30"/>
                    </a:lnTo>
                    <a:lnTo>
                      <a:pt x="6" y="19"/>
                    </a:lnTo>
                    <a:lnTo>
                      <a:pt x="12" y="10"/>
                    </a:lnTo>
                    <a:lnTo>
                      <a:pt x="20" y="2"/>
                    </a:lnTo>
                    <a:lnTo>
                      <a:pt x="19" y="1"/>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2" name="Freeform 88"/>
              <p:cNvSpPr>
                <a:spLocks/>
              </p:cNvSpPr>
              <p:nvPr/>
            </p:nvSpPr>
            <p:spPr bwMode="auto">
              <a:xfrm rot="-2279333">
                <a:off x="807" y="3511"/>
                <a:ext cx="40" cy="30"/>
              </a:xfrm>
              <a:custGeom>
                <a:avLst/>
                <a:gdLst>
                  <a:gd name="T0" fmla="*/ 0 w 80"/>
                  <a:gd name="T1" fmla="*/ 1 h 60"/>
                  <a:gd name="T2" fmla="*/ 1 w 80"/>
                  <a:gd name="T3" fmla="*/ 1 h 60"/>
                  <a:gd name="T4" fmla="*/ 1 w 80"/>
                  <a:gd name="T5" fmla="*/ 1 h 60"/>
                  <a:gd name="T6" fmla="*/ 1 w 80"/>
                  <a:gd name="T7" fmla="*/ 1 h 60"/>
                  <a:gd name="T8" fmla="*/ 1 w 80"/>
                  <a:gd name="T9" fmla="*/ 1 h 60"/>
                  <a:gd name="T10" fmla="*/ 1 w 80"/>
                  <a:gd name="T11" fmla="*/ 1 h 60"/>
                  <a:gd name="T12" fmla="*/ 1 w 80"/>
                  <a:gd name="T13" fmla="*/ 1 h 60"/>
                  <a:gd name="T14" fmla="*/ 1 w 80"/>
                  <a:gd name="T15" fmla="*/ 1 h 60"/>
                  <a:gd name="T16" fmla="*/ 1 w 80"/>
                  <a:gd name="T17" fmla="*/ 1 h 60"/>
                  <a:gd name="T18" fmla="*/ 1 w 80"/>
                  <a:gd name="T19" fmla="*/ 1 h 60"/>
                  <a:gd name="T20" fmla="*/ 1 w 80"/>
                  <a:gd name="T21" fmla="*/ 1 h 60"/>
                  <a:gd name="T22" fmla="*/ 1 w 80"/>
                  <a:gd name="T23" fmla="*/ 1 h 60"/>
                  <a:gd name="T24" fmla="*/ 1 w 80"/>
                  <a:gd name="T25" fmla="*/ 1 h 60"/>
                  <a:gd name="T26" fmla="*/ 1 w 80"/>
                  <a:gd name="T27" fmla="*/ 0 h 60"/>
                  <a:gd name="T28" fmla="*/ 1 w 80"/>
                  <a:gd name="T29" fmla="*/ 0 h 60"/>
                  <a:gd name="T30" fmla="*/ 1 w 80"/>
                  <a:gd name="T31" fmla="*/ 1 h 60"/>
                  <a:gd name="T32" fmla="*/ 1 w 80"/>
                  <a:gd name="T33" fmla="*/ 1 h 60"/>
                  <a:gd name="T34" fmla="*/ 1 w 80"/>
                  <a:gd name="T35" fmla="*/ 1 h 60"/>
                  <a:gd name="T36" fmla="*/ 1 w 80"/>
                  <a:gd name="T37" fmla="*/ 1 h 60"/>
                  <a:gd name="T38" fmla="*/ 1 w 80"/>
                  <a:gd name="T39" fmla="*/ 1 h 60"/>
                  <a:gd name="T40" fmla="*/ 1 w 80"/>
                  <a:gd name="T41" fmla="*/ 1 h 60"/>
                  <a:gd name="T42" fmla="*/ 1 w 80"/>
                  <a:gd name="T43" fmla="*/ 1 h 60"/>
                  <a:gd name="T44" fmla="*/ 1 w 80"/>
                  <a:gd name="T45" fmla="*/ 1 h 60"/>
                  <a:gd name="T46" fmla="*/ 1 w 80"/>
                  <a:gd name="T47" fmla="*/ 1 h 60"/>
                  <a:gd name="T48" fmla="*/ 1 w 80"/>
                  <a:gd name="T49" fmla="*/ 1 h 60"/>
                  <a:gd name="T50" fmla="*/ 1 w 80"/>
                  <a:gd name="T51" fmla="*/ 1 h 60"/>
                  <a:gd name="T52" fmla="*/ 1 w 80"/>
                  <a:gd name="T53" fmla="*/ 1 h 60"/>
                  <a:gd name="T54" fmla="*/ 1 w 80"/>
                  <a:gd name="T55" fmla="*/ 1 h 60"/>
                  <a:gd name="T56" fmla="*/ 0 w 80"/>
                  <a:gd name="T57" fmla="*/ 1 h 60"/>
                  <a:gd name="T58" fmla="*/ 0 w 80"/>
                  <a:gd name="T59" fmla="*/ 1 h 60"/>
                  <a:gd name="T60" fmla="*/ 0 w 80"/>
                  <a:gd name="T61" fmla="*/ 1 h 60"/>
                  <a:gd name="T62" fmla="*/ 0 w 80"/>
                  <a:gd name="T63" fmla="*/ 1 h 60"/>
                  <a:gd name="T64" fmla="*/ 0 w 80"/>
                  <a:gd name="T65" fmla="*/ 1 h 60"/>
                  <a:gd name="T66" fmla="*/ 0 w 80"/>
                  <a:gd name="T67" fmla="*/ 1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60"/>
                  <a:gd name="T104" fmla="*/ 80 w 80"/>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60">
                    <a:moveTo>
                      <a:pt x="0" y="38"/>
                    </a:moveTo>
                    <a:lnTo>
                      <a:pt x="3" y="46"/>
                    </a:lnTo>
                    <a:lnTo>
                      <a:pt x="7" y="52"/>
                    </a:lnTo>
                    <a:lnTo>
                      <a:pt x="12" y="57"/>
                    </a:lnTo>
                    <a:lnTo>
                      <a:pt x="18" y="59"/>
                    </a:lnTo>
                    <a:lnTo>
                      <a:pt x="25" y="60"/>
                    </a:lnTo>
                    <a:lnTo>
                      <a:pt x="32" y="60"/>
                    </a:lnTo>
                    <a:lnTo>
                      <a:pt x="38" y="59"/>
                    </a:lnTo>
                    <a:lnTo>
                      <a:pt x="47" y="56"/>
                    </a:lnTo>
                    <a:lnTo>
                      <a:pt x="59" y="46"/>
                    </a:lnTo>
                    <a:lnTo>
                      <a:pt x="68" y="32"/>
                    </a:lnTo>
                    <a:lnTo>
                      <a:pt x="75" y="18"/>
                    </a:lnTo>
                    <a:lnTo>
                      <a:pt x="80" y="1"/>
                    </a:lnTo>
                    <a:lnTo>
                      <a:pt x="80" y="0"/>
                    </a:lnTo>
                    <a:lnTo>
                      <a:pt x="79" y="0"/>
                    </a:lnTo>
                    <a:lnTo>
                      <a:pt x="77" y="1"/>
                    </a:lnTo>
                    <a:lnTo>
                      <a:pt x="77" y="3"/>
                    </a:lnTo>
                    <a:lnTo>
                      <a:pt x="72" y="16"/>
                    </a:lnTo>
                    <a:lnTo>
                      <a:pt x="66" y="30"/>
                    </a:lnTo>
                    <a:lnTo>
                      <a:pt x="58" y="42"/>
                    </a:lnTo>
                    <a:lnTo>
                      <a:pt x="47" y="52"/>
                    </a:lnTo>
                    <a:lnTo>
                      <a:pt x="40" y="56"/>
                    </a:lnTo>
                    <a:lnTo>
                      <a:pt x="33" y="58"/>
                    </a:lnTo>
                    <a:lnTo>
                      <a:pt x="26" y="58"/>
                    </a:lnTo>
                    <a:lnTo>
                      <a:pt x="19" y="57"/>
                    </a:lnTo>
                    <a:lnTo>
                      <a:pt x="13" y="54"/>
                    </a:lnTo>
                    <a:lnTo>
                      <a:pt x="9" y="50"/>
                    </a:lnTo>
                    <a:lnTo>
                      <a:pt x="4" y="44"/>
                    </a:lnTo>
                    <a:lnTo>
                      <a:pt x="0" y="37"/>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3" name="Freeform 89"/>
              <p:cNvSpPr>
                <a:spLocks/>
              </p:cNvSpPr>
              <p:nvPr/>
            </p:nvSpPr>
            <p:spPr bwMode="auto">
              <a:xfrm rot="-2279333">
                <a:off x="830" y="3580"/>
                <a:ext cx="29" cy="51"/>
              </a:xfrm>
              <a:custGeom>
                <a:avLst/>
                <a:gdLst>
                  <a:gd name="T0" fmla="*/ 1 w 58"/>
                  <a:gd name="T1" fmla="*/ 0 h 101"/>
                  <a:gd name="T2" fmla="*/ 1 w 58"/>
                  <a:gd name="T3" fmla="*/ 1 h 101"/>
                  <a:gd name="T4" fmla="*/ 1 w 58"/>
                  <a:gd name="T5" fmla="*/ 1 h 101"/>
                  <a:gd name="T6" fmla="*/ 1 w 58"/>
                  <a:gd name="T7" fmla="*/ 1 h 101"/>
                  <a:gd name="T8" fmla="*/ 1 w 58"/>
                  <a:gd name="T9" fmla="*/ 1 h 101"/>
                  <a:gd name="T10" fmla="*/ 1 w 58"/>
                  <a:gd name="T11" fmla="*/ 1 h 101"/>
                  <a:gd name="T12" fmla="*/ 1 w 58"/>
                  <a:gd name="T13" fmla="*/ 1 h 101"/>
                  <a:gd name="T14" fmla="*/ 1 w 58"/>
                  <a:gd name="T15" fmla="*/ 1 h 101"/>
                  <a:gd name="T16" fmla="*/ 1 w 58"/>
                  <a:gd name="T17" fmla="*/ 1 h 101"/>
                  <a:gd name="T18" fmla="*/ 1 w 58"/>
                  <a:gd name="T19" fmla="*/ 1 h 101"/>
                  <a:gd name="T20" fmla="*/ 0 w 58"/>
                  <a:gd name="T21" fmla="*/ 1 h 101"/>
                  <a:gd name="T22" fmla="*/ 1 w 58"/>
                  <a:gd name="T23" fmla="*/ 1 h 101"/>
                  <a:gd name="T24" fmla="*/ 1 w 58"/>
                  <a:gd name="T25" fmla="*/ 1 h 101"/>
                  <a:gd name="T26" fmla="*/ 1 w 58"/>
                  <a:gd name="T27" fmla="*/ 1 h 101"/>
                  <a:gd name="T28" fmla="*/ 1 w 58"/>
                  <a:gd name="T29" fmla="*/ 1 h 101"/>
                  <a:gd name="T30" fmla="*/ 1 w 58"/>
                  <a:gd name="T31" fmla="*/ 1 h 101"/>
                  <a:gd name="T32" fmla="*/ 1 w 58"/>
                  <a:gd name="T33" fmla="*/ 1 h 101"/>
                  <a:gd name="T34" fmla="*/ 1 w 58"/>
                  <a:gd name="T35" fmla="*/ 1 h 101"/>
                  <a:gd name="T36" fmla="*/ 1 w 58"/>
                  <a:gd name="T37" fmla="*/ 1 h 101"/>
                  <a:gd name="T38" fmla="*/ 1 w 58"/>
                  <a:gd name="T39" fmla="*/ 1 h 101"/>
                  <a:gd name="T40" fmla="*/ 1 w 58"/>
                  <a:gd name="T41" fmla="*/ 1 h 101"/>
                  <a:gd name="T42" fmla="*/ 1 w 58"/>
                  <a:gd name="T43" fmla="*/ 1 h 101"/>
                  <a:gd name="T44" fmla="*/ 1 w 58"/>
                  <a:gd name="T45" fmla="*/ 1 h 101"/>
                  <a:gd name="T46" fmla="*/ 1 w 58"/>
                  <a:gd name="T47" fmla="*/ 1 h 101"/>
                  <a:gd name="T48" fmla="*/ 1 w 58"/>
                  <a:gd name="T49" fmla="*/ 1 h 101"/>
                  <a:gd name="T50" fmla="*/ 1 w 58"/>
                  <a:gd name="T51" fmla="*/ 1 h 101"/>
                  <a:gd name="T52" fmla="*/ 1 w 58"/>
                  <a:gd name="T53" fmla="*/ 1 h 101"/>
                  <a:gd name="T54" fmla="*/ 1 w 58"/>
                  <a:gd name="T55" fmla="*/ 1 h 101"/>
                  <a:gd name="T56" fmla="*/ 1 w 58"/>
                  <a:gd name="T57" fmla="*/ 1 h 101"/>
                  <a:gd name="T58" fmla="*/ 1 w 58"/>
                  <a:gd name="T59" fmla="*/ 1 h 101"/>
                  <a:gd name="T60" fmla="*/ 1 w 58"/>
                  <a:gd name="T61" fmla="*/ 1 h 101"/>
                  <a:gd name="T62" fmla="*/ 1 w 58"/>
                  <a:gd name="T63" fmla="*/ 1 h 101"/>
                  <a:gd name="T64" fmla="*/ 1 w 58"/>
                  <a:gd name="T65" fmla="*/ 1 h 101"/>
                  <a:gd name="T66" fmla="*/ 1 w 58"/>
                  <a:gd name="T67" fmla="*/ 1 h 101"/>
                  <a:gd name="T68" fmla="*/ 1 w 58"/>
                  <a:gd name="T69" fmla="*/ 0 h 101"/>
                  <a:gd name="T70" fmla="*/ 1 w 58"/>
                  <a:gd name="T71" fmla="*/ 0 h 101"/>
                  <a:gd name="T72" fmla="*/ 1 w 58"/>
                  <a:gd name="T73" fmla="*/ 0 h 101"/>
                  <a:gd name="T74" fmla="*/ 1 w 58"/>
                  <a:gd name="T75" fmla="*/ 0 h 1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101"/>
                  <a:gd name="T116" fmla="*/ 58 w 58"/>
                  <a:gd name="T117" fmla="*/ 101 h 1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101">
                    <a:moveTo>
                      <a:pt x="58" y="0"/>
                    </a:moveTo>
                    <a:lnTo>
                      <a:pt x="50" y="1"/>
                    </a:lnTo>
                    <a:lnTo>
                      <a:pt x="41" y="3"/>
                    </a:lnTo>
                    <a:lnTo>
                      <a:pt x="33" y="8"/>
                    </a:lnTo>
                    <a:lnTo>
                      <a:pt x="26" y="13"/>
                    </a:lnTo>
                    <a:lnTo>
                      <a:pt x="18" y="20"/>
                    </a:lnTo>
                    <a:lnTo>
                      <a:pt x="12" y="26"/>
                    </a:lnTo>
                    <a:lnTo>
                      <a:pt x="7" y="33"/>
                    </a:lnTo>
                    <a:lnTo>
                      <a:pt x="3" y="41"/>
                    </a:lnTo>
                    <a:lnTo>
                      <a:pt x="1" y="52"/>
                    </a:lnTo>
                    <a:lnTo>
                      <a:pt x="0" y="61"/>
                    </a:lnTo>
                    <a:lnTo>
                      <a:pt x="1" y="69"/>
                    </a:lnTo>
                    <a:lnTo>
                      <a:pt x="4" y="77"/>
                    </a:lnTo>
                    <a:lnTo>
                      <a:pt x="9" y="84"/>
                    </a:lnTo>
                    <a:lnTo>
                      <a:pt x="16" y="91"/>
                    </a:lnTo>
                    <a:lnTo>
                      <a:pt x="23" y="97"/>
                    </a:lnTo>
                    <a:lnTo>
                      <a:pt x="32" y="101"/>
                    </a:lnTo>
                    <a:lnTo>
                      <a:pt x="34" y="101"/>
                    </a:lnTo>
                    <a:lnTo>
                      <a:pt x="38" y="98"/>
                    </a:lnTo>
                    <a:lnTo>
                      <a:pt x="39" y="94"/>
                    </a:lnTo>
                    <a:lnTo>
                      <a:pt x="38" y="91"/>
                    </a:lnTo>
                    <a:lnTo>
                      <a:pt x="31" y="83"/>
                    </a:lnTo>
                    <a:lnTo>
                      <a:pt x="25" y="76"/>
                    </a:lnTo>
                    <a:lnTo>
                      <a:pt x="19" y="67"/>
                    </a:lnTo>
                    <a:lnTo>
                      <a:pt x="15" y="58"/>
                    </a:lnTo>
                    <a:lnTo>
                      <a:pt x="14" y="48"/>
                    </a:lnTo>
                    <a:lnTo>
                      <a:pt x="15" y="38"/>
                    </a:lnTo>
                    <a:lnTo>
                      <a:pt x="18" y="30"/>
                    </a:lnTo>
                    <a:lnTo>
                      <a:pt x="25" y="21"/>
                    </a:lnTo>
                    <a:lnTo>
                      <a:pt x="32" y="14"/>
                    </a:lnTo>
                    <a:lnTo>
                      <a:pt x="41" y="8"/>
                    </a:lnTo>
                    <a:lnTo>
                      <a:pt x="49" y="3"/>
                    </a:lnTo>
                    <a:lnTo>
                      <a:pt x="58" y="1"/>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4" name="Freeform 90"/>
              <p:cNvSpPr>
                <a:spLocks/>
              </p:cNvSpPr>
              <p:nvPr/>
            </p:nvSpPr>
            <p:spPr bwMode="auto">
              <a:xfrm rot="-2279333">
                <a:off x="775" y="2767"/>
                <a:ext cx="49" cy="57"/>
              </a:xfrm>
              <a:custGeom>
                <a:avLst/>
                <a:gdLst>
                  <a:gd name="T0" fmla="*/ 0 w 99"/>
                  <a:gd name="T1" fmla="*/ 1 h 113"/>
                  <a:gd name="T2" fmla="*/ 0 w 99"/>
                  <a:gd name="T3" fmla="*/ 1 h 113"/>
                  <a:gd name="T4" fmla="*/ 0 w 99"/>
                  <a:gd name="T5" fmla="*/ 1 h 113"/>
                  <a:gd name="T6" fmla="*/ 0 w 99"/>
                  <a:gd name="T7" fmla="*/ 1 h 113"/>
                  <a:gd name="T8" fmla="*/ 0 w 99"/>
                  <a:gd name="T9" fmla="*/ 1 h 113"/>
                  <a:gd name="T10" fmla="*/ 0 w 99"/>
                  <a:gd name="T11" fmla="*/ 1 h 113"/>
                  <a:gd name="T12" fmla="*/ 0 w 99"/>
                  <a:gd name="T13" fmla="*/ 1 h 113"/>
                  <a:gd name="T14" fmla="*/ 0 w 99"/>
                  <a:gd name="T15" fmla="*/ 1 h 113"/>
                  <a:gd name="T16" fmla="*/ 0 w 99"/>
                  <a:gd name="T17" fmla="*/ 1 h 113"/>
                  <a:gd name="T18" fmla="*/ 0 w 99"/>
                  <a:gd name="T19" fmla="*/ 1 h 113"/>
                  <a:gd name="T20" fmla="*/ 0 w 99"/>
                  <a:gd name="T21" fmla="*/ 1 h 113"/>
                  <a:gd name="T22" fmla="*/ 0 w 99"/>
                  <a:gd name="T23" fmla="*/ 1 h 113"/>
                  <a:gd name="T24" fmla="*/ 0 w 99"/>
                  <a:gd name="T25" fmla="*/ 1 h 113"/>
                  <a:gd name="T26" fmla="*/ 0 w 99"/>
                  <a:gd name="T27" fmla="*/ 1 h 113"/>
                  <a:gd name="T28" fmla="*/ 0 w 99"/>
                  <a:gd name="T29" fmla="*/ 1 h 113"/>
                  <a:gd name="T30" fmla="*/ 0 w 99"/>
                  <a:gd name="T31" fmla="*/ 1 h 113"/>
                  <a:gd name="T32" fmla="*/ 0 w 99"/>
                  <a:gd name="T33" fmla="*/ 1 h 113"/>
                  <a:gd name="T34" fmla="*/ 0 w 99"/>
                  <a:gd name="T35" fmla="*/ 1 h 113"/>
                  <a:gd name="T36" fmla="*/ 0 w 99"/>
                  <a:gd name="T37" fmla="*/ 1 h 113"/>
                  <a:gd name="T38" fmla="*/ 0 w 99"/>
                  <a:gd name="T39" fmla="*/ 1 h 113"/>
                  <a:gd name="T40" fmla="*/ 0 w 99"/>
                  <a:gd name="T41" fmla="*/ 1 h 113"/>
                  <a:gd name="T42" fmla="*/ 0 w 99"/>
                  <a:gd name="T43" fmla="*/ 1 h 113"/>
                  <a:gd name="T44" fmla="*/ 0 w 99"/>
                  <a:gd name="T45" fmla="*/ 1 h 113"/>
                  <a:gd name="T46" fmla="*/ 0 w 99"/>
                  <a:gd name="T47" fmla="*/ 1 h 113"/>
                  <a:gd name="T48" fmla="*/ 0 w 99"/>
                  <a:gd name="T49" fmla="*/ 0 h 113"/>
                  <a:gd name="T50" fmla="*/ 0 w 99"/>
                  <a:gd name="T51" fmla="*/ 0 h 113"/>
                  <a:gd name="T52" fmla="*/ 0 w 99"/>
                  <a:gd name="T53" fmla="*/ 0 h 113"/>
                  <a:gd name="T54" fmla="*/ 0 w 99"/>
                  <a:gd name="T55" fmla="*/ 1 h 113"/>
                  <a:gd name="T56" fmla="*/ 0 w 99"/>
                  <a:gd name="T57" fmla="*/ 1 h 113"/>
                  <a:gd name="T58" fmla="*/ 0 w 99"/>
                  <a:gd name="T59" fmla="*/ 1 h 1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113"/>
                  <a:gd name="T92" fmla="*/ 99 w 99"/>
                  <a:gd name="T93" fmla="*/ 113 h 1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113">
                    <a:moveTo>
                      <a:pt x="0" y="1"/>
                    </a:moveTo>
                    <a:lnTo>
                      <a:pt x="7" y="6"/>
                    </a:lnTo>
                    <a:lnTo>
                      <a:pt x="14" y="12"/>
                    </a:lnTo>
                    <a:lnTo>
                      <a:pt x="21" y="18"/>
                    </a:lnTo>
                    <a:lnTo>
                      <a:pt x="27" y="23"/>
                    </a:lnTo>
                    <a:lnTo>
                      <a:pt x="34" y="30"/>
                    </a:lnTo>
                    <a:lnTo>
                      <a:pt x="39" y="36"/>
                    </a:lnTo>
                    <a:lnTo>
                      <a:pt x="44" y="43"/>
                    </a:lnTo>
                    <a:lnTo>
                      <a:pt x="50" y="50"/>
                    </a:lnTo>
                    <a:lnTo>
                      <a:pt x="59" y="65"/>
                    </a:lnTo>
                    <a:lnTo>
                      <a:pt x="66" y="80"/>
                    </a:lnTo>
                    <a:lnTo>
                      <a:pt x="73" y="96"/>
                    </a:lnTo>
                    <a:lnTo>
                      <a:pt x="82" y="110"/>
                    </a:lnTo>
                    <a:lnTo>
                      <a:pt x="88" y="113"/>
                    </a:lnTo>
                    <a:lnTo>
                      <a:pt x="92" y="110"/>
                    </a:lnTo>
                    <a:lnTo>
                      <a:pt x="97" y="104"/>
                    </a:lnTo>
                    <a:lnTo>
                      <a:pt x="99" y="99"/>
                    </a:lnTo>
                    <a:lnTo>
                      <a:pt x="99" y="82"/>
                    </a:lnTo>
                    <a:lnTo>
                      <a:pt x="92" y="66"/>
                    </a:lnTo>
                    <a:lnTo>
                      <a:pt x="82" y="50"/>
                    </a:lnTo>
                    <a:lnTo>
                      <a:pt x="67" y="37"/>
                    </a:lnTo>
                    <a:lnTo>
                      <a:pt x="51" y="24"/>
                    </a:lnTo>
                    <a:lnTo>
                      <a:pt x="34" y="15"/>
                    </a:lnTo>
                    <a:lnTo>
                      <a:pt x="16" y="6"/>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5" name="Freeform 91"/>
              <p:cNvSpPr>
                <a:spLocks/>
              </p:cNvSpPr>
              <p:nvPr/>
            </p:nvSpPr>
            <p:spPr bwMode="auto">
              <a:xfrm rot="-2279333">
                <a:off x="656" y="3597"/>
                <a:ext cx="428" cy="73"/>
              </a:xfrm>
              <a:custGeom>
                <a:avLst/>
                <a:gdLst>
                  <a:gd name="T0" fmla="*/ 1 w 855"/>
                  <a:gd name="T1" fmla="*/ 1 h 146"/>
                  <a:gd name="T2" fmla="*/ 1 w 855"/>
                  <a:gd name="T3" fmla="*/ 1 h 146"/>
                  <a:gd name="T4" fmla="*/ 1 w 855"/>
                  <a:gd name="T5" fmla="*/ 1 h 146"/>
                  <a:gd name="T6" fmla="*/ 1 w 855"/>
                  <a:gd name="T7" fmla="*/ 1 h 146"/>
                  <a:gd name="T8" fmla="*/ 1 w 855"/>
                  <a:gd name="T9" fmla="*/ 1 h 146"/>
                  <a:gd name="T10" fmla="*/ 1 w 855"/>
                  <a:gd name="T11" fmla="*/ 1 h 146"/>
                  <a:gd name="T12" fmla="*/ 1 w 855"/>
                  <a:gd name="T13" fmla="*/ 1 h 146"/>
                  <a:gd name="T14" fmla="*/ 1 w 855"/>
                  <a:gd name="T15" fmla="*/ 1 h 146"/>
                  <a:gd name="T16" fmla="*/ 1 w 855"/>
                  <a:gd name="T17" fmla="*/ 1 h 146"/>
                  <a:gd name="T18" fmla="*/ 1 w 855"/>
                  <a:gd name="T19" fmla="*/ 1 h 146"/>
                  <a:gd name="T20" fmla="*/ 1 w 855"/>
                  <a:gd name="T21" fmla="*/ 1 h 146"/>
                  <a:gd name="T22" fmla="*/ 1 w 855"/>
                  <a:gd name="T23" fmla="*/ 1 h 146"/>
                  <a:gd name="T24" fmla="*/ 1 w 855"/>
                  <a:gd name="T25" fmla="*/ 1 h 146"/>
                  <a:gd name="T26" fmla="*/ 1 w 855"/>
                  <a:gd name="T27" fmla="*/ 1 h 146"/>
                  <a:gd name="T28" fmla="*/ 1 w 855"/>
                  <a:gd name="T29" fmla="*/ 1 h 146"/>
                  <a:gd name="T30" fmla="*/ 1 w 855"/>
                  <a:gd name="T31" fmla="*/ 1 h 146"/>
                  <a:gd name="T32" fmla="*/ 1 w 855"/>
                  <a:gd name="T33" fmla="*/ 1 h 146"/>
                  <a:gd name="T34" fmla="*/ 1 w 855"/>
                  <a:gd name="T35" fmla="*/ 1 h 146"/>
                  <a:gd name="T36" fmla="*/ 1 w 855"/>
                  <a:gd name="T37" fmla="*/ 1 h 146"/>
                  <a:gd name="T38" fmla="*/ 1 w 855"/>
                  <a:gd name="T39" fmla="*/ 1 h 146"/>
                  <a:gd name="T40" fmla="*/ 1 w 855"/>
                  <a:gd name="T41" fmla="*/ 1 h 146"/>
                  <a:gd name="T42" fmla="*/ 1 w 855"/>
                  <a:gd name="T43" fmla="*/ 1 h 146"/>
                  <a:gd name="T44" fmla="*/ 1 w 855"/>
                  <a:gd name="T45" fmla="*/ 1 h 146"/>
                  <a:gd name="T46" fmla="*/ 1 w 855"/>
                  <a:gd name="T47" fmla="*/ 1 h 146"/>
                  <a:gd name="T48" fmla="*/ 1 w 855"/>
                  <a:gd name="T49" fmla="*/ 1 h 146"/>
                  <a:gd name="T50" fmla="*/ 1 w 855"/>
                  <a:gd name="T51" fmla="*/ 1 h 146"/>
                  <a:gd name="T52" fmla="*/ 1 w 855"/>
                  <a:gd name="T53" fmla="*/ 1 h 146"/>
                  <a:gd name="T54" fmla="*/ 1 w 855"/>
                  <a:gd name="T55" fmla="*/ 1 h 146"/>
                  <a:gd name="T56" fmla="*/ 1 w 855"/>
                  <a:gd name="T57" fmla="*/ 1 h 146"/>
                  <a:gd name="T58" fmla="*/ 1 w 855"/>
                  <a:gd name="T59" fmla="*/ 1 h 146"/>
                  <a:gd name="T60" fmla="*/ 1 w 855"/>
                  <a:gd name="T61" fmla="*/ 1 h 146"/>
                  <a:gd name="T62" fmla="*/ 1 w 855"/>
                  <a:gd name="T63" fmla="*/ 1 h 146"/>
                  <a:gd name="T64" fmla="*/ 1 w 855"/>
                  <a:gd name="T65" fmla="*/ 1 h 146"/>
                  <a:gd name="T66" fmla="*/ 1 w 855"/>
                  <a:gd name="T67" fmla="*/ 1 h 146"/>
                  <a:gd name="T68" fmla="*/ 1 w 855"/>
                  <a:gd name="T69" fmla="*/ 1 h 146"/>
                  <a:gd name="T70" fmla="*/ 1 w 855"/>
                  <a:gd name="T71" fmla="*/ 1 h 146"/>
                  <a:gd name="T72" fmla="*/ 1 w 855"/>
                  <a:gd name="T73" fmla="*/ 1 h 146"/>
                  <a:gd name="T74" fmla="*/ 1 w 855"/>
                  <a:gd name="T75" fmla="*/ 1 h 146"/>
                  <a:gd name="T76" fmla="*/ 1 w 855"/>
                  <a:gd name="T77" fmla="*/ 1 h 146"/>
                  <a:gd name="T78" fmla="*/ 1 w 855"/>
                  <a:gd name="T79" fmla="*/ 1 h 146"/>
                  <a:gd name="T80" fmla="*/ 1 w 855"/>
                  <a:gd name="T81" fmla="*/ 1 h 146"/>
                  <a:gd name="T82" fmla="*/ 1 w 855"/>
                  <a:gd name="T83" fmla="*/ 1 h 146"/>
                  <a:gd name="T84" fmla="*/ 1 w 855"/>
                  <a:gd name="T85" fmla="*/ 1 h 146"/>
                  <a:gd name="T86" fmla="*/ 1 w 855"/>
                  <a:gd name="T87" fmla="*/ 1 h 146"/>
                  <a:gd name="T88" fmla="*/ 1 w 855"/>
                  <a:gd name="T89" fmla="*/ 1 h 146"/>
                  <a:gd name="T90" fmla="*/ 1 w 855"/>
                  <a:gd name="T91" fmla="*/ 1 h 146"/>
                  <a:gd name="T92" fmla="*/ 1 w 855"/>
                  <a:gd name="T93" fmla="*/ 1 h 146"/>
                  <a:gd name="T94" fmla="*/ 1 w 855"/>
                  <a:gd name="T95" fmla="*/ 1 h 146"/>
                  <a:gd name="T96" fmla="*/ 1 w 855"/>
                  <a:gd name="T97" fmla="*/ 1 h 146"/>
                  <a:gd name="T98" fmla="*/ 1 w 855"/>
                  <a:gd name="T99" fmla="*/ 1 h 146"/>
                  <a:gd name="T100" fmla="*/ 1 w 855"/>
                  <a:gd name="T101" fmla="*/ 1 h 146"/>
                  <a:gd name="T102" fmla="*/ 1 w 855"/>
                  <a:gd name="T103" fmla="*/ 1 h 146"/>
                  <a:gd name="T104" fmla="*/ 1 w 855"/>
                  <a:gd name="T105" fmla="*/ 1 h 146"/>
                  <a:gd name="T106" fmla="*/ 1 w 855"/>
                  <a:gd name="T107" fmla="*/ 1 h 146"/>
                  <a:gd name="T108" fmla="*/ 0 w 855"/>
                  <a:gd name="T109" fmla="*/ 0 h 146"/>
                  <a:gd name="T110" fmla="*/ 0 w 855"/>
                  <a:gd name="T111" fmla="*/ 0 h 146"/>
                  <a:gd name="T112" fmla="*/ 0 w 855"/>
                  <a:gd name="T113" fmla="*/ 0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5"/>
                  <a:gd name="T172" fmla="*/ 0 h 146"/>
                  <a:gd name="T173" fmla="*/ 855 w 855"/>
                  <a:gd name="T174" fmla="*/ 146 h 1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5" h="146">
                    <a:moveTo>
                      <a:pt x="0" y="0"/>
                    </a:moveTo>
                    <a:lnTo>
                      <a:pt x="13" y="1"/>
                    </a:lnTo>
                    <a:lnTo>
                      <a:pt x="25" y="2"/>
                    </a:lnTo>
                    <a:lnTo>
                      <a:pt x="38" y="5"/>
                    </a:lnTo>
                    <a:lnTo>
                      <a:pt x="49" y="7"/>
                    </a:lnTo>
                    <a:lnTo>
                      <a:pt x="62" y="9"/>
                    </a:lnTo>
                    <a:lnTo>
                      <a:pt x="75" y="13"/>
                    </a:lnTo>
                    <a:lnTo>
                      <a:pt x="87" y="16"/>
                    </a:lnTo>
                    <a:lnTo>
                      <a:pt x="100" y="20"/>
                    </a:lnTo>
                    <a:lnTo>
                      <a:pt x="113" y="24"/>
                    </a:lnTo>
                    <a:lnTo>
                      <a:pt x="124" y="28"/>
                    </a:lnTo>
                    <a:lnTo>
                      <a:pt x="137" y="31"/>
                    </a:lnTo>
                    <a:lnTo>
                      <a:pt x="150" y="36"/>
                    </a:lnTo>
                    <a:lnTo>
                      <a:pt x="161" y="39"/>
                    </a:lnTo>
                    <a:lnTo>
                      <a:pt x="174" y="43"/>
                    </a:lnTo>
                    <a:lnTo>
                      <a:pt x="185" y="46"/>
                    </a:lnTo>
                    <a:lnTo>
                      <a:pt x="198" y="50"/>
                    </a:lnTo>
                    <a:lnTo>
                      <a:pt x="211" y="53"/>
                    </a:lnTo>
                    <a:lnTo>
                      <a:pt x="225" y="55"/>
                    </a:lnTo>
                    <a:lnTo>
                      <a:pt x="237" y="59"/>
                    </a:lnTo>
                    <a:lnTo>
                      <a:pt x="251" y="62"/>
                    </a:lnTo>
                    <a:lnTo>
                      <a:pt x="264" y="66"/>
                    </a:lnTo>
                    <a:lnTo>
                      <a:pt x="278" y="68"/>
                    </a:lnTo>
                    <a:lnTo>
                      <a:pt x="290" y="72"/>
                    </a:lnTo>
                    <a:lnTo>
                      <a:pt x="304" y="74"/>
                    </a:lnTo>
                    <a:lnTo>
                      <a:pt x="317" y="77"/>
                    </a:lnTo>
                    <a:lnTo>
                      <a:pt x="331" y="80"/>
                    </a:lnTo>
                    <a:lnTo>
                      <a:pt x="344" y="83"/>
                    </a:lnTo>
                    <a:lnTo>
                      <a:pt x="357" y="85"/>
                    </a:lnTo>
                    <a:lnTo>
                      <a:pt x="371" y="88"/>
                    </a:lnTo>
                    <a:lnTo>
                      <a:pt x="385" y="89"/>
                    </a:lnTo>
                    <a:lnTo>
                      <a:pt x="397" y="91"/>
                    </a:lnTo>
                    <a:lnTo>
                      <a:pt x="411" y="92"/>
                    </a:lnTo>
                    <a:lnTo>
                      <a:pt x="425" y="93"/>
                    </a:lnTo>
                    <a:lnTo>
                      <a:pt x="439" y="96"/>
                    </a:lnTo>
                    <a:lnTo>
                      <a:pt x="454" y="97"/>
                    </a:lnTo>
                    <a:lnTo>
                      <a:pt x="468" y="98"/>
                    </a:lnTo>
                    <a:lnTo>
                      <a:pt x="481" y="99"/>
                    </a:lnTo>
                    <a:lnTo>
                      <a:pt x="495" y="100"/>
                    </a:lnTo>
                    <a:lnTo>
                      <a:pt x="509" y="102"/>
                    </a:lnTo>
                    <a:lnTo>
                      <a:pt x="524" y="103"/>
                    </a:lnTo>
                    <a:lnTo>
                      <a:pt x="538" y="104"/>
                    </a:lnTo>
                    <a:lnTo>
                      <a:pt x="552" y="105"/>
                    </a:lnTo>
                    <a:lnTo>
                      <a:pt x="566" y="107"/>
                    </a:lnTo>
                    <a:lnTo>
                      <a:pt x="579" y="108"/>
                    </a:lnTo>
                    <a:lnTo>
                      <a:pt x="593" y="110"/>
                    </a:lnTo>
                    <a:lnTo>
                      <a:pt x="608" y="112"/>
                    </a:lnTo>
                    <a:lnTo>
                      <a:pt x="622" y="113"/>
                    </a:lnTo>
                    <a:lnTo>
                      <a:pt x="636" y="115"/>
                    </a:lnTo>
                    <a:lnTo>
                      <a:pt x="650" y="118"/>
                    </a:lnTo>
                    <a:lnTo>
                      <a:pt x="662" y="119"/>
                    </a:lnTo>
                    <a:lnTo>
                      <a:pt x="676" y="121"/>
                    </a:lnTo>
                    <a:lnTo>
                      <a:pt x="690" y="123"/>
                    </a:lnTo>
                    <a:lnTo>
                      <a:pt x="703" y="126"/>
                    </a:lnTo>
                    <a:lnTo>
                      <a:pt x="716" y="128"/>
                    </a:lnTo>
                    <a:lnTo>
                      <a:pt x="729" y="129"/>
                    </a:lnTo>
                    <a:lnTo>
                      <a:pt x="743" y="131"/>
                    </a:lnTo>
                    <a:lnTo>
                      <a:pt x="757" y="134"/>
                    </a:lnTo>
                    <a:lnTo>
                      <a:pt x="769" y="136"/>
                    </a:lnTo>
                    <a:lnTo>
                      <a:pt x="783" y="137"/>
                    </a:lnTo>
                    <a:lnTo>
                      <a:pt x="797" y="140"/>
                    </a:lnTo>
                    <a:lnTo>
                      <a:pt x="810" y="142"/>
                    </a:lnTo>
                    <a:lnTo>
                      <a:pt x="824" y="143"/>
                    </a:lnTo>
                    <a:lnTo>
                      <a:pt x="836" y="145"/>
                    </a:lnTo>
                    <a:lnTo>
                      <a:pt x="850" y="146"/>
                    </a:lnTo>
                    <a:lnTo>
                      <a:pt x="852" y="145"/>
                    </a:lnTo>
                    <a:lnTo>
                      <a:pt x="853" y="144"/>
                    </a:lnTo>
                    <a:lnTo>
                      <a:pt x="855" y="142"/>
                    </a:lnTo>
                    <a:lnTo>
                      <a:pt x="853" y="141"/>
                    </a:lnTo>
                    <a:lnTo>
                      <a:pt x="827" y="136"/>
                    </a:lnTo>
                    <a:lnTo>
                      <a:pt x="801" y="131"/>
                    </a:lnTo>
                    <a:lnTo>
                      <a:pt x="774" y="127"/>
                    </a:lnTo>
                    <a:lnTo>
                      <a:pt x="748" y="123"/>
                    </a:lnTo>
                    <a:lnTo>
                      <a:pt x="721" y="119"/>
                    </a:lnTo>
                    <a:lnTo>
                      <a:pt x="695" y="115"/>
                    </a:lnTo>
                    <a:lnTo>
                      <a:pt x="668" y="112"/>
                    </a:lnTo>
                    <a:lnTo>
                      <a:pt x="642" y="110"/>
                    </a:lnTo>
                    <a:lnTo>
                      <a:pt x="615" y="106"/>
                    </a:lnTo>
                    <a:lnTo>
                      <a:pt x="589" y="104"/>
                    </a:lnTo>
                    <a:lnTo>
                      <a:pt x="563" y="100"/>
                    </a:lnTo>
                    <a:lnTo>
                      <a:pt x="537" y="98"/>
                    </a:lnTo>
                    <a:lnTo>
                      <a:pt x="509" y="96"/>
                    </a:lnTo>
                    <a:lnTo>
                      <a:pt x="483" y="93"/>
                    </a:lnTo>
                    <a:lnTo>
                      <a:pt x="456" y="91"/>
                    </a:lnTo>
                    <a:lnTo>
                      <a:pt x="430" y="89"/>
                    </a:lnTo>
                    <a:lnTo>
                      <a:pt x="415" y="88"/>
                    </a:lnTo>
                    <a:lnTo>
                      <a:pt x="398" y="85"/>
                    </a:lnTo>
                    <a:lnTo>
                      <a:pt x="384" y="83"/>
                    </a:lnTo>
                    <a:lnTo>
                      <a:pt x="367" y="81"/>
                    </a:lnTo>
                    <a:lnTo>
                      <a:pt x="352" y="78"/>
                    </a:lnTo>
                    <a:lnTo>
                      <a:pt x="337" y="76"/>
                    </a:lnTo>
                    <a:lnTo>
                      <a:pt x="321" y="73"/>
                    </a:lnTo>
                    <a:lnTo>
                      <a:pt x="306" y="69"/>
                    </a:lnTo>
                    <a:lnTo>
                      <a:pt x="290" y="67"/>
                    </a:lnTo>
                    <a:lnTo>
                      <a:pt x="275" y="63"/>
                    </a:lnTo>
                    <a:lnTo>
                      <a:pt x="259" y="60"/>
                    </a:lnTo>
                    <a:lnTo>
                      <a:pt x="244" y="57"/>
                    </a:lnTo>
                    <a:lnTo>
                      <a:pt x="229" y="53"/>
                    </a:lnTo>
                    <a:lnTo>
                      <a:pt x="213" y="50"/>
                    </a:lnTo>
                    <a:lnTo>
                      <a:pt x="198" y="46"/>
                    </a:lnTo>
                    <a:lnTo>
                      <a:pt x="183" y="43"/>
                    </a:lnTo>
                    <a:lnTo>
                      <a:pt x="160" y="37"/>
                    </a:lnTo>
                    <a:lnTo>
                      <a:pt x="138" y="30"/>
                    </a:lnTo>
                    <a:lnTo>
                      <a:pt x="115" y="24"/>
                    </a:lnTo>
                    <a:lnTo>
                      <a:pt x="92" y="17"/>
                    </a:lnTo>
                    <a:lnTo>
                      <a:pt x="69" y="10"/>
                    </a:lnTo>
                    <a:lnTo>
                      <a:pt x="46" y="6"/>
                    </a:lnTo>
                    <a:lnTo>
                      <a:pt x="2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6" name="Freeform 92"/>
              <p:cNvSpPr>
                <a:spLocks/>
              </p:cNvSpPr>
              <p:nvPr/>
            </p:nvSpPr>
            <p:spPr bwMode="auto">
              <a:xfrm rot="-2279333">
                <a:off x="643" y="3481"/>
                <a:ext cx="215" cy="39"/>
              </a:xfrm>
              <a:custGeom>
                <a:avLst/>
                <a:gdLst>
                  <a:gd name="T0" fmla="*/ 1 w 429"/>
                  <a:gd name="T1" fmla="*/ 1 h 78"/>
                  <a:gd name="T2" fmla="*/ 1 w 429"/>
                  <a:gd name="T3" fmla="*/ 1 h 78"/>
                  <a:gd name="T4" fmla="*/ 1 w 429"/>
                  <a:gd name="T5" fmla="*/ 0 h 78"/>
                  <a:gd name="T6" fmla="*/ 0 w 429"/>
                  <a:gd name="T7" fmla="*/ 0 h 78"/>
                  <a:gd name="T8" fmla="*/ 1 w 429"/>
                  <a:gd name="T9" fmla="*/ 1 h 78"/>
                  <a:gd name="T10" fmla="*/ 1 w 429"/>
                  <a:gd name="T11" fmla="*/ 1 h 78"/>
                  <a:gd name="T12" fmla="*/ 1 w 429"/>
                  <a:gd name="T13" fmla="*/ 1 h 78"/>
                  <a:gd name="T14" fmla="*/ 1 w 429"/>
                  <a:gd name="T15" fmla="*/ 1 h 78"/>
                  <a:gd name="T16" fmla="*/ 1 w 429"/>
                  <a:gd name="T17" fmla="*/ 1 h 78"/>
                  <a:gd name="T18" fmla="*/ 1 w 429"/>
                  <a:gd name="T19" fmla="*/ 1 h 78"/>
                  <a:gd name="T20" fmla="*/ 1 w 429"/>
                  <a:gd name="T21" fmla="*/ 1 h 78"/>
                  <a:gd name="T22" fmla="*/ 1 w 429"/>
                  <a:gd name="T23" fmla="*/ 1 h 78"/>
                  <a:gd name="T24" fmla="*/ 1 w 429"/>
                  <a:gd name="T25" fmla="*/ 1 h 78"/>
                  <a:gd name="T26" fmla="*/ 1 w 429"/>
                  <a:gd name="T27" fmla="*/ 1 h 78"/>
                  <a:gd name="T28" fmla="*/ 1 w 429"/>
                  <a:gd name="T29" fmla="*/ 1 h 78"/>
                  <a:gd name="T30" fmla="*/ 1 w 429"/>
                  <a:gd name="T31" fmla="*/ 1 h 78"/>
                  <a:gd name="T32" fmla="*/ 1 w 429"/>
                  <a:gd name="T33" fmla="*/ 1 h 78"/>
                  <a:gd name="T34" fmla="*/ 1 w 429"/>
                  <a:gd name="T35" fmla="*/ 1 h 78"/>
                  <a:gd name="T36" fmla="*/ 1 w 429"/>
                  <a:gd name="T37" fmla="*/ 1 h 78"/>
                  <a:gd name="T38" fmla="*/ 1 w 429"/>
                  <a:gd name="T39" fmla="*/ 1 h 78"/>
                  <a:gd name="T40" fmla="*/ 1 w 429"/>
                  <a:gd name="T41" fmla="*/ 1 h 78"/>
                  <a:gd name="T42" fmla="*/ 1 w 429"/>
                  <a:gd name="T43" fmla="*/ 1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9"/>
                  <a:gd name="T67" fmla="*/ 0 h 78"/>
                  <a:gd name="T68" fmla="*/ 429 w 429"/>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9" h="78">
                    <a:moveTo>
                      <a:pt x="19" y="6"/>
                    </a:moveTo>
                    <a:lnTo>
                      <a:pt x="15" y="4"/>
                    </a:lnTo>
                    <a:lnTo>
                      <a:pt x="7" y="0"/>
                    </a:lnTo>
                    <a:lnTo>
                      <a:pt x="0" y="0"/>
                    </a:lnTo>
                    <a:lnTo>
                      <a:pt x="1" y="8"/>
                    </a:lnTo>
                    <a:lnTo>
                      <a:pt x="8" y="12"/>
                    </a:lnTo>
                    <a:lnTo>
                      <a:pt x="23" y="16"/>
                    </a:lnTo>
                    <a:lnTo>
                      <a:pt x="45" y="22"/>
                    </a:lnTo>
                    <a:lnTo>
                      <a:pt x="72" y="28"/>
                    </a:lnTo>
                    <a:lnTo>
                      <a:pt x="105" y="33"/>
                    </a:lnTo>
                    <a:lnTo>
                      <a:pt x="141" y="38"/>
                    </a:lnTo>
                    <a:lnTo>
                      <a:pt x="179" y="44"/>
                    </a:lnTo>
                    <a:lnTo>
                      <a:pt x="219" y="50"/>
                    </a:lnTo>
                    <a:lnTo>
                      <a:pt x="259" y="56"/>
                    </a:lnTo>
                    <a:lnTo>
                      <a:pt x="297" y="60"/>
                    </a:lnTo>
                    <a:lnTo>
                      <a:pt x="333" y="66"/>
                    </a:lnTo>
                    <a:lnTo>
                      <a:pt x="364" y="69"/>
                    </a:lnTo>
                    <a:lnTo>
                      <a:pt x="390" y="73"/>
                    </a:lnTo>
                    <a:lnTo>
                      <a:pt x="411" y="75"/>
                    </a:lnTo>
                    <a:lnTo>
                      <a:pt x="425" y="78"/>
                    </a:lnTo>
                    <a:lnTo>
                      <a:pt x="429" y="78"/>
                    </a:lnTo>
                    <a:lnTo>
                      <a:pt x="1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860" name="Rectangle 93"/>
            <p:cNvSpPr>
              <a:spLocks noChangeArrowheads="1"/>
            </p:cNvSpPr>
            <p:nvPr/>
          </p:nvSpPr>
          <p:spPr bwMode="auto">
            <a:xfrm rot="2398458">
              <a:off x="2062" y="1550"/>
              <a:ext cx="125" cy="188"/>
            </a:xfrm>
            <a:prstGeom prst="rect">
              <a:avLst/>
            </a:prstGeom>
            <a:solidFill>
              <a:srgbClr val="F6EDC8">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grpSp>
      <p:sp>
        <p:nvSpPr>
          <p:cNvPr id="32774" name="Line 244"/>
          <p:cNvSpPr>
            <a:spLocks noChangeShapeType="1"/>
          </p:cNvSpPr>
          <p:nvPr/>
        </p:nvSpPr>
        <p:spPr bwMode="auto">
          <a:xfrm>
            <a:off x="6477000" y="4495800"/>
            <a:ext cx="457200" cy="381000"/>
          </a:xfrm>
          <a:prstGeom prst="line">
            <a:avLst/>
          </a:prstGeom>
          <a:noFill/>
          <a:ln w="28575">
            <a:solidFill>
              <a:srgbClr val="006600"/>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2775" name="Rectangle 245"/>
          <p:cNvSpPr>
            <a:spLocks noChangeArrowheads="1"/>
          </p:cNvSpPr>
          <p:nvPr/>
        </p:nvSpPr>
        <p:spPr bwMode="auto">
          <a:xfrm>
            <a:off x="5562600" y="4191000"/>
            <a:ext cx="1447800" cy="304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600" b="0" dirty="0">
                <a:latin typeface="Tahoma" panose="020B0604030504040204" pitchFamily="34" charset="0"/>
              </a:rPr>
              <a:t>sp. recognition</a:t>
            </a:r>
            <a:endParaRPr lang="en-US" altLang="en-US" sz="1600" b="0" baseline="-25000" dirty="0">
              <a:latin typeface="Tahoma" panose="020B0604030504040204" pitchFamily="34" charset="0"/>
            </a:endParaRPr>
          </a:p>
        </p:txBody>
      </p:sp>
      <p:sp>
        <p:nvSpPr>
          <p:cNvPr id="32776" name="Rectangle 247"/>
          <p:cNvSpPr>
            <a:spLocks noChangeArrowheads="1"/>
          </p:cNvSpPr>
          <p:nvPr/>
        </p:nvSpPr>
        <p:spPr bwMode="auto">
          <a:xfrm>
            <a:off x="6477000" y="4876800"/>
            <a:ext cx="1066800" cy="304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600" b="0" dirty="0">
                <a:latin typeface="Tahoma" panose="020B0604030504040204" pitchFamily="34" charset="0"/>
              </a:rPr>
              <a:t>translation</a:t>
            </a:r>
            <a:endParaRPr lang="en-US" altLang="en-US" sz="1600" b="0" baseline="-25000" dirty="0">
              <a:latin typeface="Tahoma" panose="020B0604030504040204" pitchFamily="34" charset="0"/>
            </a:endParaRPr>
          </a:p>
        </p:txBody>
      </p:sp>
      <p:sp>
        <p:nvSpPr>
          <p:cNvPr id="32777" name="Rectangle 248"/>
          <p:cNvSpPr>
            <a:spLocks noChangeArrowheads="1"/>
          </p:cNvSpPr>
          <p:nvPr/>
        </p:nvSpPr>
        <p:spPr bwMode="auto">
          <a:xfrm>
            <a:off x="7239000" y="4191000"/>
            <a:ext cx="1295400" cy="304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600" b="0" dirty="0">
                <a:latin typeface="Tahoma" panose="020B0604030504040204" pitchFamily="34" charset="0"/>
              </a:rPr>
              <a:t>sp. synthesis</a:t>
            </a:r>
            <a:endParaRPr lang="en-US" altLang="en-US" sz="1600" b="0" baseline="-25000" dirty="0">
              <a:latin typeface="Tahoma" panose="020B0604030504040204" pitchFamily="34" charset="0"/>
            </a:endParaRPr>
          </a:p>
        </p:txBody>
      </p:sp>
      <p:sp>
        <p:nvSpPr>
          <p:cNvPr id="32778" name="Line 249"/>
          <p:cNvSpPr>
            <a:spLocks noChangeShapeType="1"/>
          </p:cNvSpPr>
          <p:nvPr/>
        </p:nvSpPr>
        <p:spPr bwMode="auto">
          <a:xfrm flipV="1">
            <a:off x="7162800" y="4495800"/>
            <a:ext cx="457200" cy="381000"/>
          </a:xfrm>
          <a:prstGeom prst="line">
            <a:avLst/>
          </a:prstGeom>
          <a:noFill/>
          <a:ln w="28575">
            <a:solidFill>
              <a:srgbClr val="006600"/>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2779" name="Rectangle 250"/>
          <p:cNvSpPr>
            <a:spLocks noChangeArrowheads="1"/>
          </p:cNvSpPr>
          <p:nvPr/>
        </p:nvSpPr>
        <p:spPr bwMode="auto">
          <a:xfrm>
            <a:off x="6629400" y="2743200"/>
            <a:ext cx="1066800" cy="304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600" b="0" dirty="0">
                <a:latin typeface="Tahoma" panose="020B0604030504040204" pitchFamily="34" charset="0"/>
              </a:rPr>
              <a:t>translation</a:t>
            </a:r>
            <a:endParaRPr lang="en-US" altLang="en-US" sz="1600" b="0" baseline="-25000" dirty="0">
              <a:latin typeface="Tahoma" panose="020B0604030504040204" pitchFamily="34" charset="0"/>
            </a:endParaRPr>
          </a:p>
        </p:txBody>
      </p:sp>
      <p:grpSp>
        <p:nvGrpSpPr>
          <p:cNvPr id="32780" name="Group 254"/>
          <p:cNvGrpSpPr>
            <a:grpSpLocks/>
          </p:cNvGrpSpPr>
          <p:nvPr/>
        </p:nvGrpSpPr>
        <p:grpSpPr bwMode="auto">
          <a:xfrm>
            <a:off x="4267200" y="3962400"/>
            <a:ext cx="930275" cy="928688"/>
            <a:chOff x="2688" y="2496"/>
            <a:chExt cx="586" cy="585"/>
          </a:xfrm>
        </p:grpSpPr>
        <p:grpSp>
          <p:nvGrpSpPr>
            <p:cNvPr id="32784" name="Group 173"/>
            <p:cNvGrpSpPr>
              <a:grpSpLocks/>
            </p:cNvGrpSpPr>
            <p:nvPr/>
          </p:nvGrpSpPr>
          <p:grpSpPr bwMode="auto">
            <a:xfrm>
              <a:off x="2688" y="2496"/>
              <a:ext cx="309" cy="585"/>
              <a:chOff x="1257" y="1676"/>
              <a:chExt cx="393" cy="776"/>
            </a:xfrm>
          </p:grpSpPr>
          <p:grpSp>
            <p:nvGrpSpPr>
              <p:cNvPr id="32850" name="Group 174"/>
              <p:cNvGrpSpPr>
                <a:grpSpLocks/>
              </p:cNvGrpSpPr>
              <p:nvPr/>
            </p:nvGrpSpPr>
            <p:grpSpPr bwMode="auto">
              <a:xfrm>
                <a:off x="1257" y="1676"/>
                <a:ext cx="393" cy="470"/>
                <a:chOff x="2208" y="1935"/>
                <a:chExt cx="622" cy="688"/>
              </a:xfrm>
            </p:grpSpPr>
            <p:sp>
              <p:nvSpPr>
                <p:cNvPr id="32853" name="Freeform 175"/>
                <p:cNvSpPr>
                  <a:spLocks/>
                </p:cNvSpPr>
                <p:nvPr/>
              </p:nvSpPr>
              <p:spPr bwMode="auto">
                <a:xfrm>
                  <a:off x="2378" y="2204"/>
                  <a:ext cx="210" cy="402"/>
                </a:xfrm>
                <a:custGeom>
                  <a:avLst/>
                  <a:gdLst>
                    <a:gd name="T0" fmla="*/ 43 w 210"/>
                    <a:gd name="T1" fmla="*/ 52 h 402"/>
                    <a:gd name="T2" fmla="*/ 65 w 210"/>
                    <a:gd name="T3" fmla="*/ 27 h 402"/>
                    <a:gd name="T4" fmla="*/ 93 w 210"/>
                    <a:gd name="T5" fmla="*/ 9 h 402"/>
                    <a:gd name="T6" fmla="*/ 117 w 210"/>
                    <a:gd name="T7" fmla="*/ 0 h 402"/>
                    <a:gd name="T8" fmla="*/ 145 w 210"/>
                    <a:gd name="T9" fmla="*/ 2 h 402"/>
                    <a:gd name="T10" fmla="*/ 172 w 210"/>
                    <a:gd name="T11" fmla="*/ 14 h 402"/>
                    <a:gd name="T12" fmla="*/ 187 w 210"/>
                    <a:gd name="T13" fmla="*/ 29 h 402"/>
                    <a:gd name="T14" fmla="*/ 193 w 210"/>
                    <a:gd name="T15" fmla="*/ 49 h 402"/>
                    <a:gd name="T16" fmla="*/ 195 w 210"/>
                    <a:gd name="T17" fmla="*/ 77 h 402"/>
                    <a:gd name="T18" fmla="*/ 185 w 210"/>
                    <a:gd name="T19" fmla="*/ 107 h 402"/>
                    <a:gd name="T20" fmla="*/ 177 w 210"/>
                    <a:gd name="T21" fmla="*/ 147 h 402"/>
                    <a:gd name="T22" fmla="*/ 175 w 210"/>
                    <a:gd name="T23" fmla="*/ 185 h 402"/>
                    <a:gd name="T24" fmla="*/ 183 w 210"/>
                    <a:gd name="T25" fmla="*/ 220 h 402"/>
                    <a:gd name="T26" fmla="*/ 198 w 210"/>
                    <a:gd name="T27" fmla="*/ 258 h 402"/>
                    <a:gd name="T28" fmla="*/ 208 w 210"/>
                    <a:gd name="T29" fmla="*/ 288 h 402"/>
                    <a:gd name="T30" fmla="*/ 210 w 210"/>
                    <a:gd name="T31" fmla="*/ 318 h 402"/>
                    <a:gd name="T32" fmla="*/ 202 w 210"/>
                    <a:gd name="T33" fmla="*/ 347 h 402"/>
                    <a:gd name="T34" fmla="*/ 188 w 210"/>
                    <a:gd name="T35" fmla="*/ 367 h 402"/>
                    <a:gd name="T36" fmla="*/ 168 w 210"/>
                    <a:gd name="T37" fmla="*/ 383 h 402"/>
                    <a:gd name="T38" fmla="*/ 148 w 210"/>
                    <a:gd name="T39" fmla="*/ 397 h 402"/>
                    <a:gd name="T40" fmla="*/ 112 w 210"/>
                    <a:gd name="T41" fmla="*/ 402 h 402"/>
                    <a:gd name="T42" fmla="*/ 80 w 210"/>
                    <a:gd name="T43" fmla="*/ 398 h 402"/>
                    <a:gd name="T44" fmla="*/ 50 w 210"/>
                    <a:gd name="T45" fmla="*/ 380 h 402"/>
                    <a:gd name="T46" fmla="*/ 32 w 210"/>
                    <a:gd name="T47" fmla="*/ 357 h 402"/>
                    <a:gd name="T48" fmla="*/ 20 w 210"/>
                    <a:gd name="T49" fmla="*/ 327 h 402"/>
                    <a:gd name="T50" fmla="*/ 5 w 210"/>
                    <a:gd name="T51" fmla="*/ 282 h 402"/>
                    <a:gd name="T52" fmla="*/ 0 w 210"/>
                    <a:gd name="T53" fmla="*/ 240 h 402"/>
                    <a:gd name="T54" fmla="*/ 0 w 210"/>
                    <a:gd name="T55" fmla="*/ 187 h 402"/>
                    <a:gd name="T56" fmla="*/ 5 w 210"/>
                    <a:gd name="T57" fmla="*/ 139 h 402"/>
                    <a:gd name="T58" fmla="*/ 13 w 210"/>
                    <a:gd name="T59" fmla="*/ 100 h 402"/>
                    <a:gd name="T60" fmla="*/ 28 w 210"/>
                    <a:gd name="T61" fmla="*/ 67 h 402"/>
                    <a:gd name="T62" fmla="*/ 43 w 210"/>
                    <a:gd name="T63" fmla="*/ 52 h 4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
                    <a:gd name="T97" fmla="*/ 0 h 402"/>
                    <a:gd name="T98" fmla="*/ 210 w 210"/>
                    <a:gd name="T99" fmla="*/ 402 h 4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 h="402">
                      <a:moveTo>
                        <a:pt x="43" y="52"/>
                      </a:moveTo>
                      <a:lnTo>
                        <a:pt x="65" y="27"/>
                      </a:lnTo>
                      <a:lnTo>
                        <a:pt x="93" y="9"/>
                      </a:lnTo>
                      <a:lnTo>
                        <a:pt x="117" y="0"/>
                      </a:lnTo>
                      <a:lnTo>
                        <a:pt x="145" y="2"/>
                      </a:lnTo>
                      <a:lnTo>
                        <a:pt x="172" y="14"/>
                      </a:lnTo>
                      <a:lnTo>
                        <a:pt x="187" y="29"/>
                      </a:lnTo>
                      <a:lnTo>
                        <a:pt x="193" y="49"/>
                      </a:lnTo>
                      <a:lnTo>
                        <a:pt x="195" y="77"/>
                      </a:lnTo>
                      <a:lnTo>
                        <a:pt x="185" y="107"/>
                      </a:lnTo>
                      <a:lnTo>
                        <a:pt x="177" y="147"/>
                      </a:lnTo>
                      <a:lnTo>
                        <a:pt x="175" y="185"/>
                      </a:lnTo>
                      <a:lnTo>
                        <a:pt x="183" y="220"/>
                      </a:lnTo>
                      <a:lnTo>
                        <a:pt x="198" y="258"/>
                      </a:lnTo>
                      <a:lnTo>
                        <a:pt x="208" y="288"/>
                      </a:lnTo>
                      <a:lnTo>
                        <a:pt x="210" y="318"/>
                      </a:lnTo>
                      <a:lnTo>
                        <a:pt x="202" y="347"/>
                      </a:lnTo>
                      <a:lnTo>
                        <a:pt x="188" y="367"/>
                      </a:lnTo>
                      <a:lnTo>
                        <a:pt x="168" y="383"/>
                      </a:lnTo>
                      <a:lnTo>
                        <a:pt x="148" y="397"/>
                      </a:lnTo>
                      <a:lnTo>
                        <a:pt x="112" y="402"/>
                      </a:lnTo>
                      <a:lnTo>
                        <a:pt x="80" y="398"/>
                      </a:lnTo>
                      <a:lnTo>
                        <a:pt x="50" y="380"/>
                      </a:lnTo>
                      <a:lnTo>
                        <a:pt x="32" y="357"/>
                      </a:lnTo>
                      <a:lnTo>
                        <a:pt x="20" y="327"/>
                      </a:lnTo>
                      <a:lnTo>
                        <a:pt x="5" y="282"/>
                      </a:lnTo>
                      <a:lnTo>
                        <a:pt x="0" y="240"/>
                      </a:lnTo>
                      <a:lnTo>
                        <a:pt x="0" y="187"/>
                      </a:lnTo>
                      <a:lnTo>
                        <a:pt x="5" y="139"/>
                      </a:lnTo>
                      <a:lnTo>
                        <a:pt x="13" y="100"/>
                      </a:lnTo>
                      <a:lnTo>
                        <a:pt x="28" y="67"/>
                      </a:lnTo>
                      <a:lnTo>
                        <a:pt x="43" y="5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4" name="Freeform 176"/>
                <p:cNvSpPr>
                  <a:spLocks/>
                </p:cNvSpPr>
                <p:nvPr/>
              </p:nvSpPr>
              <p:spPr bwMode="auto">
                <a:xfrm>
                  <a:off x="2208" y="2214"/>
                  <a:ext cx="302" cy="317"/>
                </a:xfrm>
                <a:custGeom>
                  <a:avLst/>
                  <a:gdLst>
                    <a:gd name="T0" fmla="*/ 279 w 302"/>
                    <a:gd name="T1" fmla="*/ 0 h 317"/>
                    <a:gd name="T2" fmla="*/ 302 w 302"/>
                    <a:gd name="T3" fmla="*/ 31 h 317"/>
                    <a:gd name="T4" fmla="*/ 258 w 302"/>
                    <a:gd name="T5" fmla="*/ 64 h 317"/>
                    <a:gd name="T6" fmla="*/ 204 w 302"/>
                    <a:gd name="T7" fmla="*/ 54 h 317"/>
                    <a:gd name="T8" fmla="*/ 135 w 302"/>
                    <a:gd name="T9" fmla="*/ 59 h 317"/>
                    <a:gd name="T10" fmla="*/ 64 w 302"/>
                    <a:gd name="T11" fmla="*/ 109 h 317"/>
                    <a:gd name="T12" fmla="*/ 44 w 302"/>
                    <a:gd name="T13" fmla="*/ 157 h 317"/>
                    <a:gd name="T14" fmla="*/ 93 w 302"/>
                    <a:gd name="T15" fmla="*/ 174 h 317"/>
                    <a:gd name="T16" fmla="*/ 171 w 302"/>
                    <a:gd name="T17" fmla="*/ 212 h 317"/>
                    <a:gd name="T18" fmla="*/ 216 w 302"/>
                    <a:gd name="T19" fmla="*/ 216 h 317"/>
                    <a:gd name="T20" fmla="*/ 226 w 302"/>
                    <a:gd name="T21" fmla="*/ 216 h 317"/>
                    <a:gd name="T22" fmla="*/ 237 w 302"/>
                    <a:gd name="T23" fmla="*/ 212 h 317"/>
                    <a:gd name="T24" fmla="*/ 245 w 302"/>
                    <a:gd name="T25" fmla="*/ 214 h 317"/>
                    <a:gd name="T26" fmla="*/ 253 w 302"/>
                    <a:gd name="T27" fmla="*/ 216 h 317"/>
                    <a:gd name="T28" fmla="*/ 261 w 302"/>
                    <a:gd name="T29" fmla="*/ 219 h 317"/>
                    <a:gd name="T30" fmla="*/ 271 w 302"/>
                    <a:gd name="T31" fmla="*/ 224 h 317"/>
                    <a:gd name="T32" fmla="*/ 279 w 302"/>
                    <a:gd name="T33" fmla="*/ 231 h 317"/>
                    <a:gd name="T34" fmla="*/ 284 w 302"/>
                    <a:gd name="T35" fmla="*/ 239 h 317"/>
                    <a:gd name="T36" fmla="*/ 288 w 302"/>
                    <a:gd name="T37" fmla="*/ 251 h 317"/>
                    <a:gd name="T38" fmla="*/ 287 w 302"/>
                    <a:gd name="T39" fmla="*/ 262 h 317"/>
                    <a:gd name="T40" fmla="*/ 279 w 302"/>
                    <a:gd name="T41" fmla="*/ 264 h 317"/>
                    <a:gd name="T42" fmla="*/ 271 w 302"/>
                    <a:gd name="T43" fmla="*/ 261 h 317"/>
                    <a:gd name="T44" fmla="*/ 264 w 302"/>
                    <a:gd name="T45" fmla="*/ 251 h 317"/>
                    <a:gd name="T46" fmla="*/ 254 w 302"/>
                    <a:gd name="T47" fmla="*/ 246 h 317"/>
                    <a:gd name="T48" fmla="*/ 256 w 302"/>
                    <a:gd name="T49" fmla="*/ 256 h 317"/>
                    <a:gd name="T50" fmla="*/ 264 w 302"/>
                    <a:gd name="T51" fmla="*/ 267 h 317"/>
                    <a:gd name="T52" fmla="*/ 271 w 302"/>
                    <a:gd name="T53" fmla="*/ 279 h 317"/>
                    <a:gd name="T54" fmla="*/ 271 w 302"/>
                    <a:gd name="T55" fmla="*/ 291 h 317"/>
                    <a:gd name="T56" fmla="*/ 267 w 302"/>
                    <a:gd name="T57" fmla="*/ 302 h 317"/>
                    <a:gd name="T58" fmla="*/ 256 w 302"/>
                    <a:gd name="T59" fmla="*/ 299 h 317"/>
                    <a:gd name="T60" fmla="*/ 246 w 302"/>
                    <a:gd name="T61" fmla="*/ 289 h 317"/>
                    <a:gd name="T62" fmla="*/ 242 w 302"/>
                    <a:gd name="T63" fmla="*/ 279 h 317"/>
                    <a:gd name="T64" fmla="*/ 239 w 302"/>
                    <a:gd name="T65" fmla="*/ 269 h 317"/>
                    <a:gd name="T66" fmla="*/ 234 w 302"/>
                    <a:gd name="T67" fmla="*/ 276 h 317"/>
                    <a:gd name="T68" fmla="*/ 234 w 302"/>
                    <a:gd name="T69" fmla="*/ 286 h 317"/>
                    <a:gd name="T70" fmla="*/ 235 w 302"/>
                    <a:gd name="T71" fmla="*/ 296 h 317"/>
                    <a:gd name="T72" fmla="*/ 235 w 302"/>
                    <a:gd name="T73" fmla="*/ 309 h 317"/>
                    <a:gd name="T74" fmla="*/ 227 w 302"/>
                    <a:gd name="T75" fmla="*/ 317 h 317"/>
                    <a:gd name="T76" fmla="*/ 218 w 302"/>
                    <a:gd name="T77" fmla="*/ 316 h 317"/>
                    <a:gd name="T78" fmla="*/ 214 w 302"/>
                    <a:gd name="T79" fmla="*/ 304 h 317"/>
                    <a:gd name="T80" fmla="*/ 211 w 302"/>
                    <a:gd name="T81" fmla="*/ 294 h 317"/>
                    <a:gd name="T82" fmla="*/ 208 w 302"/>
                    <a:gd name="T83" fmla="*/ 282 h 317"/>
                    <a:gd name="T84" fmla="*/ 208 w 302"/>
                    <a:gd name="T85" fmla="*/ 272 h 317"/>
                    <a:gd name="T86" fmla="*/ 196 w 302"/>
                    <a:gd name="T87" fmla="*/ 246 h 317"/>
                    <a:gd name="T88" fmla="*/ 117 w 302"/>
                    <a:gd name="T89" fmla="*/ 216 h 317"/>
                    <a:gd name="T90" fmla="*/ 31 w 302"/>
                    <a:gd name="T91" fmla="*/ 201 h 317"/>
                    <a:gd name="T92" fmla="*/ 4 w 302"/>
                    <a:gd name="T93" fmla="*/ 186 h 317"/>
                    <a:gd name="T94" fmla="*/ 3 w 302"/>
                    <a:gd name="T95" fmla="*/ 142 h 317"/>
                    <a:gd name="T96" fmla="*/ 49 w 302"/>
                    <a:gd name="T97" fmla="*/ 74 h 317"/>
                    <a:gd name="T98" fmla="*/ 133 w 302"/>
                    <a:gd name="T99" fmla="*/ 24 h 317"/>
                    <a:gd name="T100" fmla="*/ 212 w 302"/>
                    <a:gd name="T101" fmla="*/ 2 h 3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2"/>
                    <a:gd name="T154" fmla="*/ 0 h 317"/>
                    <a:gd name="T155" fmla="*/ 302 w 302"/>
                    <a:gd name="T156" fmla="*/ 317 h 3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2" h="317">
                      <a:moveTo>
                        <a:pt x="231" y="2"/>
                      </a:moveTo>
                      <a:lnTo>
                        <a:pt x="279" y="0"/>
                      </a:lnTo>
                      <a:lnTo>
                        <a:pt x="298" y="11"/>
                      </a:lnTo>
                      <a:lnTo>
                        <a:pt x="302" y="31"/>
                      </a:lnTo>
                      <a:lnTo>
                        <a:pt x="283" y="52"/>
                      </a:lnTo>
                      <a:lnTo>
                        <a:pt x="258" y="64"/>
                      </a:lnTo>
                      <a:lnTo>
                        <a:pt x="233" y="64"/>
                      </a:lnTo>
                      <a:lnTo>
                        <a:pt x="204" y="54"/>
                      </a:lnTo>
                      <a:lnTo>
                        <a:pt x="170" y="51"/>
                      </a:lnTo>
                      <a:lnTo>
                        <a:pt x="135" y="59"/>
                      </a:lnTo>
                      <a:lnTo>
                        <a:pt x="94" y="81"/>
                      </a:lnTo>
                      <a:lnTo>
                        <a:pt x="64" y="109"/>
                      </a:lnTo>
                      <a:lnTo>
                        <a:pt x="45" y="137"/>
                      </a:lnTo>
                      <a:lnTo>
                        <a:pt x="44" y="157"/>
                      </a:lnTo>
                      <a:lnTo>
                        <a:pt x="54" y="166"/>
                      </a:lnTo>
                      <a:lnTo>
                        <a:pt x="93" y="174"/>
                      </a:lnTo>
                      <a:lnTo>
                        <a:pt x="140" y="194"/>
                      </a:lnTo>
                      <a:lnTo>
                        <a:pt x="171" y="212"/>
                      </a:lnTo>
                      <a:lnTo>
                        <a:pt x="199" y="217"/>
                      </a:lnTo>
                      <a:lnTo>
                        <a:pt x="216" y="216"/>
                      </a:lnTo>
                      <a:lnTo>
                        <a:pt x="222" y="216"/>
                      </a:lnTo>
                      <a:lnTo>
                        <a:pt x="226" y="216"/>
                      </a:lnTo>
                      <a:lnTo>
                        <a:pt x="231" y="214"/>
                      </a:lnTo>
                      <a:lnTo>
                        <a:pt x="237" y="212"/>
                      </a:lnTo>
                      <a:lnTo>
                        <a:pt x="241" y="214"/>
                      </a:lnTo>
                      <a:lnTo>
                        <a:pt x="245" y="214"/>
                      </a:lnTo>
                      <a:lnTo>
                        <a:pt x="249" y="216"/>
                      </a:lnTo>
                      <a:lnTo>
                        <a:pt x="253" y="216"/>
                      </a:lnTo>
                      <a:lnTo>
                        <a:pt x="257" y="217"/>
                      </a:lnTo>
                      <a:lnTo>
                        <a:pt x="261" y="219"/>
                      </a:lnTo>
                      <a:lnTo>
                        <a:pt x="267" y="221"/>
                      </a:lnTo>
                      <a:lnTo>
                        <a:pt x="271" y="224"/>
                      </a:lnTo>
                      <a:lnTo>
                        <a:pt x="275" y="226"/>
                      </a:lnTo>
                      <a:lnTo>
                        <a:pt x="279" y="231"/>
                      </a:lnTo>
                      <a:lnTo>
                        <a:pt x="283" y="234"/>
                      </a:lnTo>
                      <a:lnTo>
                        <a:pt x="284" y="239"/>
                      </a:lnTo>
                      <a:lnTo>
                        <a:pt x="287" y="246"/>
                      </a:lnTo>
                      <a:lnTo>
                        <a:pt x="288" y="251"/>
                      </a:lnTo>
                      <a:lnTo>
                        <a:pt x="290" y="257"/>
                      </a:lnTo>
                      <a:lnTo>
                        <a:pt x="287" y="262"/>
                      </a:lnTo>
                      <a:lnTo>
                        <a:pt x="283" y="262"/>
                      </a:lnTo>
                      <a:lnTo>
                        <a:pt x="279" y="264"/>
                      </a:lnTo>
                      <a:lnTo>
                        <a:pt x="275" y="264"/>
                      </a:lnTo>
                      <a:lnTo>
                        <a:pt x="271" y="261"/>
                      </a:lnTo>
                      <a:lnTo>
                        <a:pt x="267" y="256"/>
                      </a:lnTo>
                      <a:lnTo>
                        <a:pt x="264" y="251"/>
                      </a:lnTo>
                      <a:lnTo>
                        <a:pt x="258" y="246"/>
                      </a:lnTo>
                      <a:lnTo>
                        <a:pt x="254" y="246"/>
                      </a:lnTo>
                      <a:lnTo>
                        <a:pt x="253" y="251"/>
                      </a:lnTo>
                      <a:lnTo>
                        <a:pt x="256" y="256"/>
                      </a:lnTo>
                      <a:lnTo>
                        <a:pt x="260" y="259"/>
                      </a:lnTo>
                      <a:lnTo>
                        <a:pt x="264" y="267"/>
                      </a:lnTo>
                      <a:lnTo>
                        <a:pt x="268" y="272"/>
                      </a:lnTo>
                      <a:lnTo>
                        <a:pt x="271" y="279"/>
                      </a:lnTo>
                      <a:lnTo>
                        <a:pt x="272" y="284"/>
                      </a:lnTo>
                      <a:lnTo>
                        <a:pt x="271" y="291"/>
                      </a:lnTo>
                      <a:lnTo>
                        <a:pt x="269" y="296"/>
                      </a:lnTo>
                      <a:lnTo>
                        <a:pt x="267" y="302"/>
                      </a:lnTo>
                      <a:lnTo>
                        <a:pt x="261" y="302"/>
                      </a:lnTo>
                      <a:lnTo>
                        <a:pt x="256" y="299"/>
                      </a:lnTo>
                      <a:lnTo>
                        <a:pt x="250" y="294"/>
                      </a:lnTo>
                      <a:lnTo>
                        <a:pt x="246" y="289"/>
                      </a:lnTo>
                      <a:lnTo>
                        <a:pt x="244" y="284"/>
                      </a:lnTo>
                      <a:lnTo>
                        <a:pt x="242" y="279"/>
                      </a:lnTo>
                      <a:lnTo>
                        <a:pt x="239" y="274"/>
                      </a:lnTo>
                      <a:lnTo>
                        <a:pt x="239" y="269"/>
                      </a:lnTo>
                      <a:lnTo>
                        <a:pt x="235" y="271"/>
                      </a:lnTo>
                      <a:lnTo>
                        <a:pt x="234" y="276"/>
                      </a:lnTo>
                      <a:lnTo>
                        <a:pt x="234" y="281"/>
                      </a:lnTo>
                      <a:lnTo>
                        <a:pt x="234" y="286"/>
                      </a:lnTo>
                      <a:lnTo>
                        <a:pt x="235" y="291"/>
                      </a:lnTo>
                      <a:lnTo>
                        <a:pt x="235" y="296"/>
                      </a:lnTo>
                      <a:lnTo>
                        <a:pt x="235" y="302"/>
                      </a:lnTo>
                      <a:lnTo>
                        <a:pt x="235" y="309"/>
                      </a:lnTo>
                      <a:lnTo>
                        <a:pt x="231" y="314"/>
                      </a:lnTo>
                      <a:lnTo>
                        <a:pt x="227" y="317"/>
                      </a:lnTo>
                      <a:lnTo>
                        <a:pt x="223" y="317"/>
                      </a:lnTo>
                      <a:lnTo>
                        <a:pt x="218" y="316"/>
                      </a:lnTo>
                      <a:lnTo>
                        <a:pt x="215" y="309"/>
                      </a:lnTo>
                      <a:lnTo>
                        <a:pt x="214" y="304"/>
                      </a:lnTo>
                      <a:lnTo>
                        <a:pt x="212" y="299"/>
                      </a:lnTo>
                      <a:lnTo>
                        <a:pt x="211" y="294"/>
                      </a:lnTo>
                      <a:lnTo>
                        <a:pt x="208" y="287"/>
                      </a:lnTo>
                      <a:lnTo>
                        <a:pt x="208" y="282"/>
                      </a:lnTo>
                      <a:lnTo>
                        <a:pt x="208" y="277"/>
                      </a:lnTo>
                      <a:lnTo>
                        <a:pt x="208" y="272"/>
                      </a:lnTo>
                      <a:lnTo>
                        <a:pt x="208" y="267"/>
                      </a:lnTo>
                      <a:lnTo>
                        <a:pt x="196" y="246"/>
                      </a:lnTo>
                      <a:lnTo>
                        <a:pt x="163" y="237"/>
                      </a:lnTo>
                      <a:lnTo>
                        <a:pt x="117" y="216"/>
                      </a:lnTo>
                      <a:lnTo>
                        <a:pt x="69" y="202"/>
                      </a:lnTo>
                      <a:lnTo>
                        <a:pt x="31" y="201"/>
                      </a:lnTo>
                      <a:lnTo>
                        <a:pt x="8" y="194"/>
                      </a:lnTo>
                      <a:lnTo>
                        <a:pt x="4" y="186"/>
                      </a:lnTo>
                      <a:lnTo>
                        <a:pt x="0" y="171"/>
                      </a:lnTo>
                      <a:lnTo>
                        <a:pt x="3" y="142"/>
                      </a:lnTo>
                      <a:lnTo>
                        <a:pt x="22" y="104"/>
                      </a:lnTo>
                      <a:lnTo>
                        <a:pt x="49" y="74"/>
                      </a:lnTo>
                      <a:lnTo>
                        <a:pt x="86" y="44"/>
                      </a:lnTo>
                      <a:lnTo>
                        <a:pt x="133" y="24"/>
                      </a:lnTo>
                      <a:lnTo>
                        <a:pt x="181" y="11"/>
                      </a:lnTo>
                      <a:lnTo>
                        <a:pt x="212" y="2"/>
                      </a:lnTo>
                      <a:lnTo>
                        <a:pt x="231" y="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5" name="Freeform 177"/>
                <p:cNvSpPr>
                  <a:spLocks/>
                </p:cNvSpPr>
                <p:nvPr/>
              </p:nvSpPr>
              <p:spPr bwMode="auto">
                <a:xfrm>
                  <a:off x="2500" y="2217"/>
                  <a:ext cx="330" cy="406"/>
                </a:xfrm>
                <a:custGeom>
                  <a:avLst/>
                  <a:gdLst>
                    <a:gd name="T0" fmla="*/ 60 w 330"/>
                    <a:gd name="T1" fmla="*/ 9 h 406"/>
                    <a:gd name="T2" fmla="*/ 97 w 330"/>
                    <a:gd name="T3" fmla="*/ 65 h 406"/>
                    <a:gd name="T4" fmla="*/ 160 w 330"/>
                    <a:gd name="T5" fmla="*/ 187 h 406"/>
                    <a:gd name="T6" fmla="*/ 245 w 330"/>
                    <a:gd name="T7" fmla="*/ 279 h 406"/>
                    <a:gd name="T8" fmla="*/ 273 w 330"/>
                    <a:gd name="T9" fmla="*/ 301 h 406"/>
                    <a:gd name="T10" fmla="*/ 283 w 330"/>
                    <a:gd name="T11" fmla="*/ 304 h 406"/>
                    <a:gd name="T12" fmla="*/ 293 w 330"/>
                    <a:gd name="T13" fmla="*/ 304 h 406"/>
                    <a:gd name="T14" fmla="*/ 303 w 330"/>
                    <a:gd name="T15" fmla="*/ 307 h 406"/>
                    <a:gd name="T16" fmla="*/ 315 w 330"/>
                    <a:gd name="T17" fmla="*/ 316 h 406"/>
                    <a:gd name="T18" fmla="*/ 323 w 330"/>
                    <a:gd name="T19" fmla="*/ 326 h 406"/>
                    <a:gd name="T20" fmla="*/ 327 w 330"/>
                    <a:gd name="T21" fmla="*/ 337 h 406"/>
                    <a:gd name="T22" fmla="*/ 330 w 330"/>
                    <a:gd name="T23" fmla="*/ 347 h 406"/>
                    <a:gd name="T24" fmla="*/ 328 w 330"/>
                    <a:gd name="T25" fmla="*/ 357 h 406"/>
                    <a:gd name="T26" fmla="*/ 320 w 330"/>
                    <a:gd name="T27" fmla="*/ 366 h 406"/>
                    <a:gd name="T28" fmla="*/ 310 w 330"/>
                    <a:gd name="T29" fmla="*/ 366 h 406"/>
                    <a:gd name="T30" fmla="*/ 298 w 330"/>
                    <a:gd name="T31" fmla="*/ 359 h 406"/>
                    <a:gd name="T32" fmla="*/ 297 w 330"/>
                    <a:gd name="T33" fmla="*/ 349 h 406"/>
                    <a:gd name="T34" fmla="*/ 295 w 330"/>
                    <a:gd name="T35" fmla="*/ 339 h 406"/>
                    <a:gd name="T36" fmla="*/ 288 w 330"/>
                    <a:gd name="T37" fmla="*/ 331 h 406"/>
                    <a:gd name="T38" fmla="*/ 277 w 330"/>
                    <a:gd name="T39" fmla="*/ 331 h 406"/>
                    <a:gd name="T40" fmla="*/ 270 w 330"/>
                    <a:gd name="T41" fmla="*/ 341 h 406"/>
                    <a:gd name="T42" fmla="*/ 267 w 330"/>
                    <a:gd name="T43" fmla="*/ 351 h 406"/>
                    <a:gd name="T44" fmla="*/ 273 w 330"/>
                    <a:gd name="T45" fmla="*/ 361 h 406"/>
                    <a:gd name="T46" fmla="*/ 288 w 330"/>
                    <a:gd name="T47" fmla="*/ 367 h 406"/>
                    <a:gd name="T48" fmla="*/ 300 w 330"/>
                    <a:gd name="T49" fmla="*/ 372 h 406"/>
                    <a:gd name="T50" fmla="*/ 310 w 330"/>
                    <a:gd name="T51" fmla="*/ 377 h 406"/>
                    <a:gd name="T52" fmla="*/ 313 w 330"/>
                    <a:gd name="T53" fmla="*/ 387 h 406"/>
                    <a:gd name="T54" fmla="*/ 310 w 330"/>
                    <a:gd name="T55" fmla="*/ 397 h 406"/>
                    <a:gd name="T56" fmla="*/ 302 w 330"/>
                    <a:gd name="T57" fmla="*/ 404 h 406"/>
                    <a:gd name="T58" fmla="*/ 287 w 330"/>
                    <a:gd name="T59" fmla="*/ 406 h 406"/>
                    <a:gd name="T60" fmla="*/ 275 w 330"/>
                    <a:gd name="T61" fmla="*/ 404 h 406"/>
                    <a:gd name="T62" fmla="*/ 263 w 330"/>
                    <a:gd name="T63" fmla="*/ 399 h 406"/>
                    <a:gd name="T64" fmla="*/ 253 w 330"/>
                    <a:gd name="T65" fmla="*/ 391 h 406"/>
                    <a:gd name="T66" fmla="*/ 243 w 330"/>
                    <a:gd name="T67" fmla="*/ 386 h 406"/>
                    <a:gd name="T68" fmla="*/ 230 w 330"/>
                    <a:gd name="T69" fmla="*/ 317 h 406"/>
                    <a:gd name="T70" fmla="*/ 175 w 330"/>
                    <a:gd name="T71" fmla="*/ 247 h 406"/>
                    <a:gd name="T72" fmla="*/ 115 w 330"/>
                    <a:gd name="T73" fmla="*/ 184 h 406"/>
                    <a:gd name="T74" fmla="*/ 65 w 330"/>
                    <a:gd name="T75" fmla="*/ 107 h 406"/>
                    <a:gd name="T76" fmla="*/ 10 w 330"/>
                    <a:gd name="T77" fmla="*/ 65 h 406"/>
                    <a:gd name="T78" fmla="*/ 2 w 330"/>
                    <a:gd name="T79" fmla="*/ 20 h 406"/>
                    <a:gd name="T80" fmla="*/ 35 w 330"/>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406"/>
                    <a:gd name="T125" fmla="*/ 330 w 330"/>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406">
                      <a:moveTo>
                        <a:pt x="35" y="0"/>
                      </a:moveTo>
                      <a:lnTo>
                        <a:pt x="60" y="9"/>
                      </a:lnTo>
                      <a:lnTo>
                        <a:pt x="75" y="27"/>
                      </a:lnTo>
                      <a:lnTo>
                        <a:pt x="97" y="65"/>
                      </a:lnTo>
                      <a:lnTo>
                        <a:pt x="125" y="127"/>
                      </a:lnTo>
                      <a:lnTo>
                        <a:pt x="160" y="187"/>
                      </a:lnTo>
                      <a:lnTo>
                        <a:pt x="210" y="244"/>
                      </a:lnTo>
                      <a:lnTo>
                        <a:pt x="245" y="279"/>
                      </a:lnTo>
                      <a:lnTo>
                        <a:pt x="268" y="301"/>
                      </a:lnTo>
                      <a:lnTo>
                        <a:pt x="273" y="301"/>
                      </a:lnTo>
                      <a:lnTo>
                        <a:pt x="278" y="302"/>
                      </a:lnTo>
                      <a:lnTo>
                        <a:pt x="283" y="304"/>
                      </a:lnTo>
                      <a:lnTo>
                        <a:pt x="288" y="304"/>
                      </a:lnTo>
                      <a:lnTo>
                        <a:pt x="293" y="304"/>
                      </a:lnTo>
                      <a:lnTo>
                        <a:pt x="298" y="306"/>
                      </a:lnTo>
                      <a:lnTo>
                        <a:pt x="303" y="307"/>
                      </a:lnTo>
                      <a:lnTo>
                        <a:pt x="310" y="311"/>
                      </a:lnTo>
                      <a:lnTo>
                        <a:pt x="315" y="316"/>
                      </a:lnTo>
                      <a:lnTo>
                        <a:pt x="320" y="321"/>
                      </a:lnTo>
                      <a:lnTo>
                        <a:pt x="323" y="326"/>
                      </a:lnTo>
                      <a:lnTo>
                        <a:pt x="327" y="332"/>
                      </a:lnTo>
                      <a:lnTo>
                        <a:pt x="327" y="337"/>
                      </a:lnTo>
                      <a:lnTo>
                        <a:pt x="330" y="342"/>
                      </a:lnTo>
                      <a:lnTo>
                        <a:pt x="330" y="347"/>
                      </a:lnTo>
                      <a:lnTo>
                        <a:pt x="330" y="352"/>
                      </a:lnTo>
                      <a:lnTo>
                        <a:pt x="328" y="357"/>
                      </a:lnTo>
                      <a:lnTo>
                        <a:pt x="325" y="362"/>
                      </a:lnTo>
                      <a:lnTo>
                        <a:pt x="320" y="366"/>
                      </a:lnTo>
                      <a:lnTo>
                        <a:pt x="315" y="366"/>
                      </a:lnTo>
                      <a:lnTo>
                        <a:pt x="310" y="366"/>
                      </a:lnTo>
                      <a:lnTo>
                        <a:pt x="303" y="364"/>
                      </a:lnTo>
                      <a:lnTo>
                        <a:pt x="298" y="359"/>
                      </a:lnTo>
                      <a:lnTo>
                        <a:pt x="297" y="354"/>
                      </a:lnTo>
                      <a:lnTo>
                        <a:pt x="297" y="349"/>
                      </a:lnTo>
                      <a:lnTo>
                        <a:pt x="297" y="344"/>
                      </a:lnTo>
                      <a:lnTo>
                        <a:pt x="295" y="339"/>
                      </a:lnTo>
                      <a:lnTo>
                        <a:pt x="293" y="334"/>
                      </a:lnTo>
                      <a:lnTo>
                        <a:pt x="288" y="331"/>
                      </a:lnTo>
                      <a:lnTo>
                        <a:pt x="283" y="331"/>
                      </a:lnTo>
                      <a:lnTo>
                        <a:pt x="277" y="331"/>
                      </a:lnTo>
                      <a:lnTo>
                        <a:pt x="270" y="336"/>
                      </a:lnTo>
                      <a:lnTo>
                        <a:pt x="270" y="341"/>
                      </a:lnTo>
                      <a:lnTo>
                        <a:pt x="267" y="346"/>
                      </a:lnTo>
                      <a:lnTo>
                        <a:pt x="267" y="351"/>
                      </a:lnTo>
                      <a:lnTo>
                        <a:pt x="270" y="356"/>
                      </a:lnTo>
                      <a:lnTo>
                        <a:pt x="273" y="361"/>
                      </a:lnTo>
                      <a:lnTo>
                        <a:pt x="280" y="362"/>
                      </a:lnTo>
                      <a:lnTo>
                        <a:pt x="288" y="367"/>
                      </a:lnTo>
                      <a:lnTo>
                        <a:pt x="293" y="371"/>
                      </a:lnTo>
                      <a:lnTo>
                        <a:pt x="300" y="372"/>
                      </a:lnTo>
                      <a:lnTo>
                        <a:pt x="305" y="374"/>
                      </a:lnTo>
                      <a:lnTo>
                        <a:pt x="310" y="377"/>
                      </a:lnTo>
                      <a:lnTo>
                        <a:pt x="313" y="382"/>
                      </a:lnTo>
                      <a:lnTo>
                        <a:pt x="313" y="387"/>
                      </a:lnTo>
                      <a:lnTo>
                        <a:pt x="312" y="392"/>
                      </a:lnTo>
                      <a:lnTo>
                        <a:pt x="310" y="397"/>
                      </a:lnTo>
                      <a:lnTo>
                        <a:pt x="307" y="402"/>
                      </a:lnTo>
                      <a:lnTo>
                        <a:pt x="302" y="404"/>
                      </a:lnTo>
                      <a:lnTo>
                        <a:pt x="293" y="404"/>
                      </a:lnTo>
                      <a:lnTo>
                        <a:pt x="287" y="406"/>
                      </a:lnTo>
                      <a:lnTo>
                        <a:pt x="280" y="406"/>
                      </a:lnTo>
                      <a:lnTo>
                        <a:pt x="275" y="404"/>
                      </a:lnTo>
                      <a:lnTo>
                        <a:pt x="270" y="401"/>
                      </a:lnTo>
                      <a:lnTo>
                        <a:pt x="263" y="399"/>
                      </a:lnTo>
                      <a:lnTo>
                        <a:pt x="258" y="396"/>
                      </a:lnTo>
                      <a:lnTo>
                        <a:pt x="253" y="391"/>
                      </a:lnTo>
                      <a:lnTo>
                        <a:pt x="248" y="389"/>
                      </a:lnTo>
                      <a:lnTo>
                        <a:pt x="243" y="386"/>
                      </a:lnTo>
                      <a:lnTo>
                        <a:pt x="233" y="362"/>
                      </a:lnTo>
                      <a:lnTo>
                        <a:pt x="230" y="317"/>
                      </a:lnTo>
                      <a:lnTo>
                        <a:pt x="217" y="291"/>
                      </a:lnTo>
                      <a:lnTo>
                        <a:pt x="175" y="247"/>
                      </a:lnTo>
                      <a:lnTo>
                        <a:pt x="140" y="219"/>
                      </a:lnTo>
                      <a:lnTo>
                        <a:pt x="115" y="184"/>
                      </a:lnTo>
                      <a:lnTo>
                        <a:pt x="90" y="140"/>
                      </a:lnTo>
                      <a:lnTo>
                        <a:pt x="65" y="107"/>
                      </a:lnTo>
                      <a:lnTo>
                        <a:pt x="37" y="84"/>
                      </a:lnTo>
                      <a:lnTo>
                        <a:pt x="10" y="65"/>
                      </a:lnTo>
                      <a:lnTo>
                        <a:pt x="0" y="46"/>
                      </a:lnTo>
                      <a:lnTo>
                        <a:pt x="2" y="20"/>
                      </a:lnTo>
                      <a:lnTo>
                        <a:pt x="17" y="7"/>
                      </a:lnTo>
                      <a:lnTo>
                        <a:pt x="35" y="0"/>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6" name="Freeform 178"/>
                <p:cNvSpPr>
                  <a:spLocks/>
                </p:cNvSpPr>
                <p:nvPr/>
              </p:nvSpPr>
              <p:spPr bwMode="auto">
                <a:xfrm>
                  <a:off x="2452" y="1935"/>
                  <a:ext cx="278" cy="248"/>
                </a:xfrm>
                <a:custGeom>
                  <a:avLst/>
                  <a:gdLst>
                    <a:gd name="T0" fmla="*/ 209 w 278"/>
                    <a:gd name="T1" fmla="*/ 93 h 248"/>
                    <a:gd name="T2" fmla="*/ 204 w 278"/>
                    <a:gd name="T3" fmla="*/ 62 h 248"/>
                    <a:gd name="T4" fmla="*/ 194 w 278"/>
                    <a:gd name="T5" fmla="*/ 37 h 248"/>
                    <a:gd name="T6" fmla="*/ 174 w 278"/>
                    <a:gd name="T7" fmla="*/ 15 h 248"/>
                    <a:gd name="T8" fmla="*/ 151 w 278"/>
                    <a:gd name="T9" fmla="*/ 3 h 248"/>
                    <a:gd name="T10" fmla="*/ 124 w 278"/>
                    <a:gd name="T11" fmla="*/ 0 h 248"/>
                    <a:gd name="T12" fmla="*/ 97 w 278"/>
                    <a:gd name="T13" fmla="*/ 0 h 248"/>
                    <a:gd name="T14" fmla="*/ 67 w 278"/>
                    <a:gd name="T15" fmla="*/ 12 h 248"/>
                    <a:gd name="T16" fmla="*/ 44 w 278"/>
                    <a:gd name="T17" fmla="*/ 33 h 248"/>
                    <a:gd name="T18" fmla="*/ 24 w 278"/>
                    <a:gd name="T19" fmla="*/ 65 h 248"/>
                    <a:gd name="T20" fmla="*/ 9 w 278"/>
                    <a:gd name="T21" fmla="*/ 100 h 248"/>
                    <a:gd name="T22" fmla="*/ 0 w 278"/>
                    <a:gd name="T23" fmla="*/ 133 h 248"/>
                    <a:gd name="T24" fmla="*/ 0 w 278"/>
                    <a:gd name="T25" fmla="*/ 170 h 248"/>
                    <a:gd name="T26" fmla="*/ 7 w 278"/>
                    <a:gd name="T27" fmla="*/ 200 h 248"/>
                    <a:gd name="T28" fmla="*/ 24 w 278"/>
                    <a:gd name="T29" fmla="*/ 221 h 248"/>
                    <a:gd name="T30" fmla="*/ 44 w 278"/>
                    <a:gd name="T31" fmla="*/ 236 h 248"/>
                    <a:gd name="T32" fmla="*/ 67 w 278"/>
                    <a:gd name="T33" fmla="*/ 246 h 248"/>
                    <a:gd name="T34" fmla="*/ 97 w 278"/>
                    <a:gd name="T35" fmla="*/ 248 h 248"/>
                    <a:gd name="T36" fmla="*/ 124 w 278"/>
                    <a:gd name="T37" fmla="*/ 243 h 248"/>
                    <a:gd name="T38" fmla="*/ 144 w 278"/>
                    <a:gd name="T39" fmla="*/ 235 h 248"/>
                    <a:gd name="T40" fmla="*/ 167 w 278"/>
                    <a:gd name="T41" fmla="*/ 213 h 248"/>
                    <a:gd name="T42" fmla="*/ 184 w 278"/>
                    <a:gd name="T43" fmla="*/ 190 h 248"/>
                    <a:gd name="T44" fmla="*/ 194 w 278"/>
                    <a:gd name="T45" fmla="*/ 170 h 248"/>
                    <a:gd name="T46" fmla="*/ 222 w 278"/>
                    <a:gd name="T47" fmla="*/ 191 h 248"/>
                    <a:gd name="T48" fmla="*/ 259 w 278"/>
                    <a:gd name="T49" fmla="*/ 205 h 248"/>
                    <a:gd name="T50" fmla="*/ 272 w 278"/>
                    <a:gd name="T51" fmla="*/ 203 h 248"/>
                    <a:gd name="T52" fmla="*/ 278 w 278"/>
                    <a:gd name="T53" fmla="*/ 193 h 248"/>
                    <a:gd name="T54" fmla="*/ 278 w 278"/>
                    <a:gd name="T55" fmla="*/ 181 h 248"/>
                    <a:gd name="T56" fmla="*/ 264 w 278"/>
                    <a:gd name="T57" fmla="*/ 170 h 248"/>
                    <a:gd name="T58" fmla="*/ 237 w 278"/>
                    <a:gd name="T59" fmla="*/ 163 h 248"/>
                    <a:gd name="T60" fmla="*/ 211 w 278"/>
                    <a:gd name="T61" fmla="*/ 150 h 248"/>
                    <a:gd name="T62" fmla="*/ 204 w 278"/>
                    <a:gd name="T63" fmla="*/ 141 h 248"/>
                    <a:gd name="T64" fmla="*/ 207 w 278"/>
                    <a:gd name="T65" fmla="*/ 112 h 248"/>
                    <a:gd name="T66" fmla="*/ 209 w 278"/>
                    <a:gd name="T67" fmla="*/ 93 h 2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8"/>
                    <a:gd name="T103" fmla="*/ 0 h 248"/>
                    <a:gd name="T104" fmla="*/ 278 w 278"/>
                    <a:gd name="T105" fmla="*/ 248 h 2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8" h="248">
                      <a:moveTo>
                        <a:pt x="209" y="93"/>
                      </a:moveTo>
                      <a:lnTo>
                        <a:pt x="204" y="62"/>
                      </a:lnTo>
                      <a:lnTo>
                        <a:pt x="194" y="37"/>
                      </a:lnTo>
                      <a:lnTo>
                        <a:pt x="174" y="15"/>
                      </a:lnTo>
                      <a:lnTo>
                        <a:pt x="151" y="3"/>
                      </a:lnTo>
                      <a:lnTo>
                        <a:pt x="124" y="0"/>
                      </a:lnTo>
                      <a:lnTo>
                        <a:pt x="97" y="0"/>
                      </a:lnTo>
                      <a:lnTo>
                        <a:pt x="67" y="12"/>
                      </a:lnTo>
                      <a:lnTo>
                        <a:pt x="44" y="33"/>
                      </a:lnTo>
                      <a:lnTo>
                        <a:pt x="24" y="65"/>
                      </a:lnTo>
                      <a:lnTo>
                        <a:pt x="9" y="100"/>
                      </a:lnTo>
                      <a:lnTo>
                        <a:pt x="0" y="133"/>
                      </a:lnTo>
                      <a:lnTo>
                        <a:pt x="0" y="170"/>
                      </a:lnTo>
                      <a:lnTo>
                        <a:pt x="7" y="200"/>
                      </a:lnTo>
                      <a:lnTo>
                        <a:pt x="24" y="221"/>
                      </a:lnTo>
                      <a:lnTo>
                        <a:pt x="44" y="236"/>
                      </a:lnTo>
                      <a:lnTo>
                        <a:pt x="67" y="246"/>
                      </a:lnTo>
                      <a:lnTo>
                        <a:pt x="97" y="248"/>
                      </a:lnTo>
                      <a:lnTo>
                        <a:pt x="124" y="243"/>
                      </a:lnTo>
                      <a:lnTo>
                        <a:pt x="144" y="235"/>
                      </a:lnTo>
                      <a:lnTo>
                        <a:pt x="167" y="213"/>
                      </a:lnTo>
                      <a:lnTo>
                        <a:pt x="184" y="190"/>
                      </a:lnTo>
                      <a:lnTo>
                        <a:pt x="194" y="170"/>
                      </a:lnTo>
                      <a:lnTo>
                        <a:pt x="222" y="191"/>
                      </a:lnTo>
                      <a:lnTo>
                        <a:pt x="259" y="205"/>
                      </a:lnTo>
                      <a:lnTo>
                        <a:pt x="272" y="203"/>
                      </a:lnTo>
                      <a:lnTo>
                        <a:pt x="278" y="193"/>
                      </a:lnTo>
                      <a:lnTo>
                        <a:pt x="278" y="181"/>
                      </a:lnTo>
                      <a:lnTo>
                        <a:pt x="264" y="170"/>
                      </a:lnTo>
                      <a:lnTo>
                        <a:pt x="237" y="163"/>
                      </a:lnTo>
                      <a:lnTo>
                        <a:pt x="211" y="150"/>
                      </a:lnTo>
                      <a:lnTo>
                        <a:pt x="204" y="141"/>
                      </a:lnTo>
                      <a:lnTo>
                        <a:pt x="207" y="112"/>
                      </a:lnTo>
                      <a:lnTo>
                        <a:pt x="209" y="9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851" name="Freeform 179"/>
              <p:cNvSpPr>
                <a:spLocks/>
              </p:cNvSpPr>
              <p:nvPr/>
            </p:nvSpPr>
            <p:spPr bwMode="auto">
              <a:xfrm>
                <a:off x="1335" y="2050"/>
                <a:ext cx="193" cy="358"/>
              </a:xfrm>
              <a:custGeom>
                <a:avLst/>
                <a:gdLst>
                  <a:gd name="T0" fmla="*/ 1 w 306"/>
                  <a:gd name="T1" fmla="*/ 1 h 523"/>
                  <a:gd name="T2" fmla="*/ 1 w 306"/>
                  <a:gd name="T3" fmla="*/ 0 h 523"/>
                  <a:gd name="T4" fmla="*/ 1 w 306"/>
                  <a:gd name="T5" fmla="*/ 1 h 523"/>
                  <a:gd name="T6" fmla="*/ 1 w 306"/>
                  <a:gd name="T7" fmla="*/ 1 h 523"/>
                  <a:gd name="T8" fmla="*/ 1 w 306"/>
                  <a:gd name="T9" fmla="*/ 1 h 523"/>
                  <a:gd name="T10" fmla="*/ 1 w 306"/>
                  <a:gd name="T11" fmla="*/ 1 h 523"/>
                  <a:gd name="T12" fmla="*/ 1 w 306"/>
                  <a:gd name="T13" fmla="*/ 1 h 523"/>
                  <a:gd name="T14" fmla="*/ 1 w 306"/>
                  <a:gd name="T15" fmla="*/ 1 h 523"/>
                  <a:gd name="T16" fmla="*/ 1 w 306"/>
                  <a:gd name="T17" fmla="*/ 1 h 523"/>
                  <a:gd name="T18" fmla="*/ 1 w 306"/>
                  <a:gd name="T19" fmla="*/ 1 h 523"/>
                  <a:gd name="T20" fmla="*/ 1 w 306"/>
                  <a:gd name="T21" fmla="*/ 1 h 523"/>
                  <a:gd name="T22" fmla="*/ 1 w 306"/>
                  <a:gd name="T23" fmla="*/ 1 h 523"/>
                  <a:gd name="T24" fmla="*/ 1 w 306"/>
                  <a:gd name="T25" fmla="*/ 1 h 523"/>
                  <a:gd name="T26" fmla="*/ 1 w 306"/>
                  <a:gd name="T27" fmla="*/ 1 h 523"/>
                  <a:gd name="T28" fmla="*/ 1 w 306"/>
                  <a:gd name="T29" fmla="*/ 1 h 523"/>
                  <a:gd name="T30" fmla="*/ 1 w 306"/>
                  <a:gd name="T31" fmla="*/ 1 h 523"/>
                  <a:gd name="T32" fmla="*/ 1 w 306"/>
                  <a:gd name="T33" fmla="*/ 1 h 523"/>
                  <a:gd name="T34" fmla="*/ 1 w 306"/>
                  <a:gd name="T35" fmla="*/ 1 h 523"/>
                  <a:gd name="T36" fmla="*/ 1 w 306"/>
                  <a:gd name="T37" fmla="*/ 1 h 523"/>
                  <a:gd name="T38" fmla="*/ 1 w 306"/>
                  <a:gd name="T39" fmla="*/ 1 h 523"/>
                  <a:gd name="T40" fmla="*/ 1 w 306"/>
                  <a:gd name="T41" fmla="*/ 1 h 523"/>
                  <a:gd name="T42" fmla="*/ 1 w 306"/>
                  <a:gd name="T43" fmla="*/ 1 h 523"/>
                  <a:gd name="T44" fmla="*/ 1 w 306"/>
                  <a:gd name="T45" fmla="*/ 1 h 523"/>
                  <a:gd name="T46" fmla="*/ 1 w 306"/>
                  <a:gd name="T47" fmla="*/ 1 h 523"/>
                  <a:gd name="T48" fmla="*/ 1 w 306"/>
                  <a:gd name="T49" fmla="*/ 1 h 523"/>
                  <a:gd name="T50" fmla="*/ 1 w 306"/>
                  <a:gd name="T51" fmla="*/ 1 h 523"/>
                  <a:gd name="T52" fmla="*/ 1 w 306"/>
                  <a:gd name="T53" fmla="*/ 1 h 523"/>
                  <a:gd name="T54" fmla="*/ 1 w 306"/>
                  <a:gd name="T55" fmla="*/ 1 h 523"/>
                  <a:gd name="T56" fmla="*/ 0 w 306"/>
                  <a:gd name="T57" fmla="*/ 1 h 523"/>
                  <a:gd name="T58" fmla="*/ 0 w 306"/>
                  <a:gd name="T59" fmla="*/ 1 h 523"/>
                  <a:gd name="T60" fmla="*/ 1 w 306"/>
                  <a:gd name="T61" fmla="*/ 1 h 523"/>
                  <a:gd name="T62" fmla="*/ 1 w 306"/>
                  <a:gd name="T63" fmla="*/ 1 h 523"/>
                  <a:gd name="T64" fmla="*/ 1 w 306"/>
                  <a:gd name="T65" fmla="*/ 1 h 523"/>
                  <a:gd name="T66" fmla="*/ 1 w 306"/>
                  <a:gd name="T67" fmla="*/ 1 h 523"/>
                  <a:gd name="T68" fmla="*/ 1 w 306"/>
                  <a:gd name="T69" fmla="*/ 1 h 523"/>
                  <a:gd name="T70" fmla="*/ 1 w 306"/>
                  <a:gd name="T71" fmla="*/ 1 h 523"/>
                  <a:gd name="T72" fmla="*/ 1 w 306"/>
                  <a:gd name="T73" fmla="*/ 1 h 523"/>
                  <a:gd name="T74" fmla="*/ 1 w 306"/>
                  <a:gd name="T75" fmla="*/ 1 h 523"/>
                  <a:gd name="T76" fmla="*/ 1 w 306"/>
                  <a:gd name="T77" fmla="*/ 1 h 523"/>
                  <a:gd name="T78" fmla="*/ 1 w 306"/>
                  <a:gd name="T79" fmla="*/ 1 h 523"/>
                  <a:gd name="T80" fmla="*/ 1 w 306"/>
                  <a:gd name="T81" fmla="*/ 1 h 523"/>
                  <a:gd name="T82" fmla="*/ 1 w 306"/>
                  <a:gd name="T83" fmla="*/ 1 h 523"/>
                  <a:gd name="T84" fmla="*/ 1 w 306"/>
                  <a:gd name="T85" fmla="*/ 1 h 523"/>
                  <a:gd name="T86" fmla="*/ 1 w 306"/>
                  <a:gd name="T87" fmla="*/ 1 h 523"/>
                  <a:gd name="T88" fmla="*/ 1 w 306"/>
                  <a:gd name="T89" fmla="*/ 1 h 523"/>
                  <a:gd name="T90" fmla="*/ 1 w 306"/>
                  <a:gd name="T91" fmla="*/ 1 h 523"/>
                  <a:gd name="T92" fmla="*/ 1 w 306"/>
                  <a:gd name="T93" fmla="*/ 1 h 5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523"/>
                  <a:gd name="T143" fmla="*/ 306 w 306"/>
                  <a:gd name="T144" fmla="*/ 523 h 5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523">
                    <a:moveTo>
                      <a:pt x="106" y="11"/>
                    </a:moveTo>
                    <a:lnTo>
                      <a:pt x="132" y="0"/>
                    </a:lnTo>
                    <a:lnTo>
                      <a:pt x="160" y="4"/>
                    </a:lnTo>
                    <a:lnTo>
                      <a:pt x="175" y="24"/>
                    </a:lnTo>
                    <a:lnTo>
                      <a:pt x="191" y="67"/>
                    </a:lnTo>
                    <a:lnTo>
                      <a:pt x="231" y="142"/>
                    </a:lnTo>
                    <a:lnTo>
                      <a:pt x="280" y="199"/>
                    </a:lnTo>
                    <a:lnTo>
                      <a:pt x="305" y="237"/>
                    </a:lnTo>
                    <a:lnTo>
                      <a:pt x="306" y="259"/>
                    </a:lnTo>
                    <a:lnTo>
                      <a:pt x="294" y="282"/>
                    </a:lnTo>
                    <a:lnTo>
                      <a:pt x="277" y="292"/>
                    </a:lnTo>
                    <a:lnTo>
                      <a:pt x="225" y="320"/>
                    </a:lnTo>
                    <a:lnTo>
                      <a:pt x="220" y="325"/>
                    </a:lnTo>
                    <a:lnTo>
                      <a:pt x="172" y="348"/>
                    </a:lnTo>
                    <a:lnTo>
                      <a:pt x="101" y="360"/>
                    </a:lnTo>
                    <a:lnTo>
                      <a:pt x="57" y="361"/>
                    </a:lnTo>
                    <a:lnTo>
                      <a:pt x="52" y="373"/>
                    </a:lnTo>
                    <a:lnTo>
                      <a:pt x="52" y="398"/>
                    </a:lnTo>
                    <a:lnTo>
                      <a:pt x="53" y="403"/>
                    </a:lnTo>
                    <a:lnTo>
                      <a:pt x="78" y="448"/>
                    </a:lnTo>
                    <a:lnTo>
                      <a:pt x="114" y="475"/>
                    </a:lnTo>
                    <a:lnTo>
                      <a:pt x="127" y="494"/>
                    </a:lnTo>
                    <a:lnTo>
                      <a:pt x="114" y="510"/>
                    </a:lnTo>
                    <a:lnTo>
                      <a:pt x="109" y="513"/>
                    </a:lnTo>
                    <a:lnTo>
                      <a:pt x="73" y="523"/>
                    </a:lnTo>
                    <a:lnTo>
                      <a:pt x="52" y="501"/>
                    </a:lnTo>
                    <a:lnTo>
                      <a:pt x="32" y="451"/>
                    </a:lnTo>
                    <a:lnTo>
                      <a:pt x="17" y="406"/>
                    </a:lnTo>
                    <a:lnTo>
                      <a:pt x="0" y="361"/>
                    </a:lnTo>
                    <a:lnTo>
                      <a:pt x="0" y="341"/>
                    </a:lnTo>
                    <a:lnTo>
                      <a:pt x="7" y="330"/>
                    </a:lnTo>
                    <a:lnTo>
                      <a:pt x="24" y="319"/>
                    </a:lnTo>
                    <a:lnTo>
                      <a:pt x="51" y="320"/>
                    </a:lnTo>
                    <a:lnTo>
                      <a:pt x="86" y="327"/>
                    </a:lnTo>
                    <a:lnTo>
                      <a:pt x="129" y="320"/>
                    </a:lnTo>
                    <a:lnTo>
                      <a:pt x="170" y="303"/>
                    </a:lnTo>
                    <a:lnTo>
                      <a:pt x="201" y="278"/>
                    </a:lnTo>
                    <a:lnTo>
                      <a:pt x="225" y="247"/>
                    </a:lnTo>
                    <a:lnTo>
                      <a:pt x="230" y="231"/>
                    </a:lnTo>
                    <a:lnTo>
                      <a:pt x="225" y="214"/>
                    </a:lnTo>
                    <a:lnTo>
                      <a:pt x="190" y="180"/>
                    </a:lnTo>
                    <a:lnTo>
                      <a:pt x="155" y="149"/>
                    </a:lnTo>
                    <a:lnTo>
                      <a:pt x="126" y="116"/>
                    </a:lnTo>
                    <a:lnTo>
                      <a:pt x="104" y="76"/>
                    </a:lnTo>
                    <a:lnTo>
                      <a:pt x="96" y="40"/>
                    </a:lnTo>
                    <a:lnTo>
                      <a:pt x="104" y="19"/>
                    </a:lnTo>
                    <a:lnTo>
                      <a:pt x="106" y="11"/>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2" name="Freeform 180"/>
              <p:cNvSpPr>
                <a:spLocks/>
              </p:cNvSpPr>
              <p:nvPr/>
            </p:nvSpPr>
            <p:spPr bwMode="auto">
              <a:xfrm>
                <a:off x="1392" y="2061"/>
                <a:ext cx="130" cy="391"/>
              </a:xfrm>
              <a:custGeom>
                <a:avLst/>
                <a:gdLst>
                  <a:gd name="T0" fmla="*/ 1 w 205"/>
                  <a:gd name="T1" fmla="*/ 1 h 572"/>
                  <a:gd name="T2" fmla="*/ 1 w 205"/>
                  <a:gd name="T3" fmla="*/ 1 h 572"/>
                  <a:gd name="T4" fmla="*/ 1 w 205"/>
                  <a:gd name="T5" fmla="*/ 0 h 572"/>
                  <a:gd name="T6" fmla="*/ 1 w 205"/>
                  <a:gd name="T7" fmla="*/ 1 h 572"/>
                  <a:gd name="T8" fmla="*/ 1 w 205"/>
                  <a:gd name="T9" fmla="*/ 1 h 572"/>
                  <a:gd name="T10" fmla="*/ 1 w 205"/>
                  <a:gd name="T11" fmla="*/ 1 h 572"/>
                  <a:gd name="T12" fmla="*/ 1 w 205"/>
                  <a:gd name="T13" fmla="*/ 1 h 572"/>
                  <a:gd name="T14" fmla="*/ 1 w 205"/>
                  <a:gd name="T15" fmla="*/ 1 h 572"/>
                  <a:gd name="T16" fmla="*/ 1 w 205"/>
                  <a:gd name="T17" fmla="*/ 1 h 572"/>
                  <a:gd name="T18" fmla="*/ 1 w 205"/>
                  <a:gd name="T19" fmla="*/ 1 h 572"/>
                  <a:gd name="T20" fmla="*/ 1 w 205"/>
                  <a:gd name="T21" fmla="*/ 1 h 572"/>
                  <a:gd name="T22" fmla="*/ 1 w 205"/>
                  <a:gd name="T23" fmla="*/ 1 h 572"/>
                  <a:gd name="T24" fmla="*/ 1 w 205"/>
                  <a:gd name="T25" fmla="*/ 1 h 572"/>
                  <a:gd name="T26" fmla="*/ 1 w 205"/>
                  <a:gd name="T27" fmla="*/ 1 h 572"/>
                  <a:gd name="T28" fmla="*/ 1 w 205"/>
                  <a:gd name="T29" fmla="*/ 1 h 572"/>
                  <a:gd name="T30" fmla="*/ 1 w 205"/>
                  <a:gd name="T31" fmla="*/ 1 h 572"/>
                  <a:gd name="T32" fmla="*/ 1 w 205"/>
                  <a:gd name="T33" fmla="*/ 1 h 572"/>
                  <a:gd name="T34" fmla="*/ 1 w 205"/>
                  <a:gd name="T35" fmla="*/ 1 h 572"/>
                  <a:gd name="T36" fmla="*/ 1 w 205"/>
                  <a:gd name="T37" fmla="*/ 1 h 572"/>
                  <a:gd name="T38" fmla="*/ 1 w 205"/>
                  <a:gd name="T39" fmla="*/ 1 h 572"/>
                  <a:gd name="T40" fmla="*/ 1 w 205"/>
                  <a:gd name="T41" fmla="*/ 1 h 572"/>
                  <a:gd name="T42" fmla="*/ 1 w 205"/>
                  <a:gd name="T43" fmla="*/ 1 h 572"/>
                  <a:gd name="T44" fmla="*/ 1 w 205"/>
                  <a:gd name="T45" fmla="*/ 1 h 572"/>
                  <a:gd name="T46" fmla="*/ 1 w 205"/>
                  <a:gd name="T47" fmla="*/ 1 h 572"/>
                  <a:gd name="T48" fmla="*/ 0 w 205"/>
                  <a:gd name="T49" fmla="*/ 1 h 572"/>
                  <a:gd name="T50" fmla="*/ 1 w 205"/>
                  <a:gd name="T51" fmla="*/ 1 h 572"/>
                  <a:gd name="T52" fmla="*/ 1 w 205"/>
                  <a:gd name="T53" fmla="*/ 1 h 572"/>
                  <a:gd name="T54" fmla="*/ 1 w 205"/>
                  <a:gd name="T55" fmla="*/ 1 h 572"/>
                  <a:gd name="T56" fmla="*/ 1 w 205"/>
                  <a:gd name="T57" fmla="*/ 1 h 572"/>
                  <a:gd name="T58" fmla="*/ 1 w 205"/>
                  <a:gd name="T59" fmla="*/ 1 h 572"/>
                  <a:gd name="T60" fmla="*/ 1 w 205"/>
                  <a:gd name="T61" fmla="*/ 1 h 572"/>
                  <a:gd name="T62" fmla="*/ 1 w 205"/>
                  <a:gd name="T63" fmla="*/ 1 h 572"/>
                  <a:gd name="T64" fmla="*/ 1 w 205"/>
                  <a:gd name="T65" fmla="*/ 1 h 572"/>
                  <a:gd name="T66" fmla="*/ 1 w 205"/>
                  <a:gd name="T67" fmla="*/ 1 h 572"/>
                  <a:gd name="T68" fmla="*/ 1 w 205"/>
                  <a:gd name="T69" fmla="*/ 1 h 572"/>
                  <a:gd name="T70" fmla="*/ 1 w 205"/>
                  <a:gd name="T71" fmla="*/ 1 h 5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5"/>
                  <a:gd name="T109" fmla="*/ 0 h 572"/>
                  <a:gd name="T110" fmla="*/ 205 w 205"/>
                  <a:gd name="T111" fmla="*/ 572 h 5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5" h="572">
                    <a:moveTo>
                      <a:pt x="82" y="43"/>
                    </a:moveTo>
                    <a:lnTo>
                      <a:pt x="99" y="20"/>
                    </a:lnTo>
                    <a:lnTo>
                      <a:pt x="125" y="0"/>
                    </a:lnTo>
                    <a:lnTo>
                      <a:pt x="147" y="2"/>
                    </a:lnTo>
                    <a:lnTo>
                      <a:pt x="157" y="15"/>
                    </a:lnTo>
                    <a:lnTo>
                      <a:pt x="159" y="38"/>
                    </a:lnTo>
                    <a:lnTo>
                      <a:pt x="159" y="85"/>
                    </a:lnTo>
                    <a:lnTo>
                      <a:pt x="149" y="155"/>
                    </a:lnTo>
                    <a:lnTo>
                      <a:pt x="125" y="220"/>
                    </a:lnTo>
                    <a:lnTo>
                      <a:pt x="110" y="280"/>
                    </a:lnTo>
                    <a:lnTo>
                      <a:pt x="99" y="347"/>
                    </a:lnTo>
                    <a:lnTo>
                      <a:pt x="90" y="409"/>
                    </a:lnTo>
                    <a:lnTo>
                      <a:pt x="84" y="482"/>
                    </a:lnTo>
                    <a:lnTo>
                      <a:pt x="90" y="510"/>
                    </a:lnTo>
                    <a:lnTo>
                      <a:pt x="115" y="520"/>
                    </a:lnTo>
                    <a:lnTo>
                      <a:pt x="185" y="524"/>
                    </a:lnTo>
                    <a:lnTo>
                      <a:pt x="202" y="529"/>
                    </a:lnTo>
                    <a:lnTo>
                      <a:pt x="205" y="540"/>
                    </a:lnTo>
                    <a:lnTo>
                      <a:pt x="172" y="564"/>
                    </a:lnTo>
                    <a:lnTo>
                      <a:pt x="135" y="572"/>
                    </a:lnTo>
                    <a:lnTo>
                      <a:pt x="109" y="560"/>
                    </a:lnTo>
                    <a:lnTo>
                      <a:pt x="62" y="545"/>
                    </a:lnTo>
                    <a:lnTo>
                      <a:pt x="32" y="544"/>
                    </a:lnTo>
                    <a:lnTo>
                      <a:pt x="9" y="542"/>
                    </a:lnTo>
                    <a:lnTo>
                      <a:pt x="0" y="525"/>
                    </a:lnTo>
                    <a:lnTo>
                      <a:pt x="7" y="505"/>
                    </a:lnTo>
                    <a:lnTo>
                      <a:pt x="22" y="484"/>
                    </a:lnTo>
                    <a:lnTo>
                      <a:pt x="49" y="452"/>
                    </a:lnTo>
                    <a:lnTo>
                      <a:pt x="64" y="407"/>
                    </a:lnTo>
                    <a:lnTo>
                      <a:pt x="60" y="349"/>
                    </a:lnTo>
                    <a:lnTo>
                      <a:pt x="65" y="300"/>
                    </a:lnTo>
                    <a:lnTo>
                      <a:pt x="72" y="237"/>
                    </a:lnTo>
                    <a:lnTo>
                      <a:pt x="82" y="182"/>
                    </a:lnTo>
                    <a:lnTo>
                      <a:pt x="85" y="117"/>
                    </a:lnTo>
                    <a:lnTo>
                      <a:pt x="84" y="68"/>
                    </a:lnTo>
                    <a:lnTo>
                      <a:pt x="82" y="4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785" name="Group 181"/>
            <p:cNvGrpSpPr>
              <a:grpSpLocks/>
            </p:cNvGrpSpPr>
            <p:nvPr/>
          </p:nvGrpSpPr>
          <p:grpSpPr bwMode="auto">
            <a:xfrm>
              <a:off x="2922" y="2737"/>
              <a:ext cx="215" cy="188"/>
              <a:chOff x="2546" y="3408"/>
              <a:chExt cx="215" cy="188"/>
            </a:xfrm>
          </p:grpSpPr>
          <p:grpSp>
            <p:nvGrpSpPr>
              <p:cNvPr id="32792" name="Group 182"/>
              <p:cNvGrpSpPr>
                <a:grpSpLocks/>
              </p:cNvGrpSpPr>
              <p:nvPr/>
            </p:nvGrpSpPr>
            <p:grpSpPr bwMode="auto">
              <a:xfrm rot="3670114">
                <a:off x="2566" y="3393"/>
                <a:ext cx="175" cy="215"/>
                <a:chOff x="338" y="2764"/>
                <a:chExt cx="803" cy="1012"/>
              </a:xfrm>
            </p:grpSpPr>
            <p:sp>
              <p:nvSpPr>
                <p:cNvPr id="32794" name="Freeform 183"/>
                <p:cNvSpPr>
                  <a:spLocks/>
                </p:cNvSpPr>
                <p:nvPr/>
              </p:nvSpPr>
              <p:spPr bwMode="auto">
                <a:xfrm rot="-2279333">
                  <a:off x="407" y="2872"/>
                  <a:ext cx="694" cy="814"/>
                </a:xfrm>
                <a:custGeom>
                  <a:avLst/>
                  <a:gdLst>
                    <a:gd name="T0" fmla="*/ 1 w 1388"/>
                    <a:gd name="T1" fmla="*/ 0 h 1629"/>
                    <a:gd name="T2" fmla="*/ 1 w 1388"/>
                    <a:gd name="T3" fmla="*/ 0 h 1629"/>
                    <a:gd name="T4" fmla="*/ 1 w 1388"/>
                    <a:gd name="T5" fmla="*/ 0 h 1629"/>
                    <a:gd name="T6" fmla="*/ 0 w 1388"/>
                    <a:gd name="T7" fmla="*/ 0 h 1629"/>
                    <a:gd name="T8" fmla="*/ 1 w 1388"/>
                    <a:gd name="T9" fmla="*/ 0 h 1629"/>
                    <a:gd name="T10" fmla="*/ 1 w 1388"/>
                    <a:gd name="T11" fmla="*/ 0 h 1629"/>
                    <a:gd name="T12" fmla="*/ 1 w 1388"/>
                    <a:gd name="T13" fmla="*/ 0 h 1629"/>
                    <a:gd name="T14" fmla="*/ 1 w 1388"/>
                    <a:gd name="T15" fmla="*/ 0 h 1629"/>
                    <a:gd name="T16" fmla="*/ 1 w 1388"/>
                    <a:gd name="T17" fmla="*/ 0 h 1629"/>
                    <a:gd name="T18" fmla="*/ 1 w 1388"/>
                    <a:gd name="T19" fmla="*/ 0 h 1629"/>
                    <a:gd name="T20" fmla="*/ 1 w 1388"/>
                    <a:gd name="T21" fmla="*/ 0 h 1629"/>
                    <a:gd name="T22" fmla="*/ 1 w 1388"/>
                    <a:gd name="T23" fmla="*/ 0 h 1629"/>
                    <a:gd name="T24" fmla="*/ 1 w 1388"/>
                    <a:gd name="T25" fmla="*/ 0 h 1629"/>
                    <a:gd name="T26" fmla="*/ 1 w 1388"/>
                    <a:gd name="T27" fmla="*/ 0 h 1629"/>
                    <a:gd name="T28" fmla="*/ 1 w 1388"/>
                    <a:gd name="T29" fmla="*/ 0 h 1629"/>
                    <a:gd name="T30" fmla="*/ 1 w 1388"/>
                    <a:gd name="T31" fmla="*/ 0 h 1629"/>
                    <a:gd name="T32" fmla="*/ 1 w 1388"/>
                    <a:gd name="T33" fmla="*/ 0 h 1629"/>
                    <a:gd name="T34" fmla="*/ 1 w 1388"/>
                    <a:gd name="T35" fmla="*/ 0 h 1629"/>
                    <a:gd name="T36" fmla="*/ 1 w 1388"/>
                    <a:gd name="T37" fmla="*/ 0 h 1629"/>
                    <a:gd name="T38" fmla="*/ 1 w 1388"/>
                    <a:gd name="T39" fmla="*/ 0 h 1629"/>
                    <a:gd name="T40" fmla="*/ 1 w 1388"/>
                    <a:gd name="T41" fmla="*/ 0 h 1629"/>
                    <a:gd name="T42" fmla="*/ 1 w 1388"/>
                    <a:gd name="T43" fmla="*/ 0 h 1629"/>
                    <a:gd name="T44" fmla="*/ 1 w 1388"/>
                    <a:gd name="T45" fmla="*/ 0 h 1629"/>
                    <a:gd name="T46" fmla="*/ 1 w 1388"/>
                    <a:gd name="T47" fmla="*/ 0 h 1629"/>
                    <a:gd name="T48" fmla="*/ 1 w 1388"/>
                    <a:gd name="T49" fmla="*/ 0 h 1629"/>
                    <a:gd name="T50" fmla="*/ 1 w 1388"/>
                    <a:gd name="T51" fmla="*/ 0 h 1629"/>
                    <a:gd name="T52" fmla="*/ 1 w 1388"/>
                    <a:gd name="T53" fmla="*/ 0 h 1629"/>
                    <a:gd name="T54" fmla="*/ 1 w 1388"/>
                    <a:gd name="T55" fmla="*/ 0 h 1629"/>
                    <a:gd name="T56" fmla="*/ 1 w 1388"/>
                    <a:gd name="T57" fmla="*/ 0 h 1629"/>
                    <a:gd name="T58" fmla="*/ 1 w 1388"/>
                    <a:gd name="T59" fmla="*/ 0 h 1629"/>
                    <a:gd name="T60" fmla="*/ 1 w 1388"/>
                    <a:gd name="T61" fmla="*/ 0 h 1629"/>
                    <a:gd name="T62" fmla="*/ 1 w 1388"/>
                    <a:gd name="T63" fmla="*/ 0 h 1629"/>
                    <a:gd name="T64" fmla="*/ 1 w 1388"/>
                    <a:gd name="T65" fmla="*/ 0 h 1629"/>
                    <a:gd name="T66" fmla="*/ 1 w 1388"/>
                    <a:gd name="T67" fmla="*/ 0 h 1629"/>
                    <a:gd name="T68" fmla="*/ 1 w 1388"/>
                    <a:gd name="T69" fmla="*/ 0 h 1629"/>
                    <a:gd name="T70" fmla="*/ 1 w 1388"/>
                    <a:gd name="T71" fmla="*/ 0 h 1629"/>
                    <a:gd name="T72" fmla="*/ 1 w 1388"/>
                    <a:gd name="T73" fmla="*/ 0 h 1629"/>
                    <a:gd name="T74" fmla="*/ 1 w 1388"/>
                    <a:gd name="T75" fmla="*/ 0 h 1629"/>
                    <a:gd name="T76" fmla="*/ 1 w 1388"/>
                    <a:gd name="T77" fmla="*/ 0 h 1629"/>
                    <a:gd name="T78" fmla="*/ 1 w 1388"/>
                    <a:gd name="T79" fmla="*/ 0 h 1629"/>
                    <a:gd name="T80" fmla="*/ 1 w 1388"/>
                    <a:gd name="T81" fmla="*/ 0 h 1629"/>
                    <a:gd name="T82" fmla="*/ 1 w 1388"/>
                    <a:gd name="T83" fmla="*/ 0 h 1629"/>
                    <a:gd name="T84" fmla="*/ 1 w 1388"/>
                    <a:gd name="T85" fmla="*/ 0 h 1629"/>
                    <a:gd name="T86" fmla="*/ 1 w 1388"/>
                    <a:gd name="T87" fmla="*/ 0 h 1629"/>
                    <a:gd name="T88" fmla="*/ 1 w 1388"/>
                    <a:gd name="T89" fmla="*/ 0 h 1629"/>
                    <a:gd name="T90" fmla="*/ 1 w 1388"/>
                    <a:gd name="T91" fmla="*/ 0 h 1629"/>
                    <a:gd name="T92" fmla="*/ 1 w 1388"/>
                    <a:gd name="T93" fmla="*/ 0 h 1629"/>
                    <a:gd name="T94" fmla="*/ 1 w 1388"/>
                    <a:gd name="T95" fmla="*/ 0 h 1629"/>
                    <a:gd name="T96" fmla="*/ 1 w 1388"/>
                    <a:gd name="T97" fmla="*/ 0 h 1629"/>
                    <a:gd name="T98" fmla="*/ 1 w 1388"/>
                    <a:gd name="T99" fmla="*/ 0 h 1629"/>
                    <a:gd name="T100" fmla="*/ 1 w 1388"/>
                    <a:gd name="T101" fmla="*/ 0 h 1629"/>
                    <a:gd name="T102" fmla="*/ 1 w 1388"/>
                    <a:gd name="T103" fmla="*/ 0 h 1629"/>
                    <a:gd name="T104" fmla="*/ 1 w 1388"/>
                    <a:gd name="T105" fmla="*/ 0 h 1629"/>
                    <a:gd name="T106" fmla="*/ 1 w 1388"/>
                    <a:gd name="T107" fmla="*/ 0 h 1629"/>
                    <a:gd name="T108" fmla="*/ 1 w 1388"/>
                    <a:gd name="T109" fmla="*/ 0 h 1629"/>
                    <a:gd name="T110" fmla="*/ 1 w 1388"/>
                    <a:gd name="T111" fmla="*/ 0 h 1629"/>
                    <a:gd name="T112" fmla="*/ 1 w 1388"/>
                    <a:gd name="T113" fmla="*/ 0 h 162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88"/>
                    <a:gd name="T172" fmla="*/ 0 h 1629"/>
                    <a:gd name="T173" fmla="*/ 1388 w 1388"/>
                    <a:gd name="T174" fmla="*/ 1629 h 162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88" h="1629">
                      <a:moveTo>
                        <a:pt x="393" y="90"/>
                      </a:moveTo>
                      <a:lnTo>
                        <a:pt x="51" y="1173"/>
                      </a:lnTo>
                      <a:lnTo>
                        <a:pt x="47" y="1182"/>
                      </a:lnTo>
                      <a:lnTo>
                        <a:pt x="38" y="1208"/>
                      </a:lnTo>
                      <a:lnTo>
                        <a:pt x="27" y="1245"/>
                      </a:lnTo>
                      <a:lnTo>
                        <a:pt x="15" y="1288"/>
                      </a:lnTo>
                      <a:lnTo>
                        <a:pt x="5" y="1335"/>
                      </a:lnTo>
                      <a:lnTo>
                        <a:pt x="0" y="1378"/>
                      </a:lnTo>
                      <a:lnTo>
                        <a:pt x="1" y="1417"/>
                      </a:lnTo>
                      <a:lnTo>
                        <a:pt x="13" y="1445"/>
                      </a:lnTo>
                      <a:lnTo>
                        <a:pt x="23" y="1455"/>
                      </a:lnTo>
                      <a:lnTo>
                        <a:pt x="39" y="1466"/>
                      </a:lnTo>
                      <a:lnTo>
                        <a:pt x="59" y="1475"/>
                      </a:lnTo>
                      <a:lnTo>
                        <a:pt x="81" y="1484"/>
                      </a:lnTo>
                      <a:lnTo>
                        <a:pt x="106" y="1494"/>
                      </a:lnTo>
                      <a:lnTo>
                        <a:pt x="133" y="1502"/>
                      </a:lnTo>
                      <a:lnTo>
                        <a:pt x="162" y="1508"/>
                      </a:lnTo>
                      <a:lnTo>
                        <a:pt x="190" y="1517"/>
                      </a:lnTo>
                      <a:lnTo>
                        <a:pt x="219" y="1522"/>
                      </a:lnTo>
                      <a:lnTo>
                        <a:pt x="247" y="1529"/>
                      </a:lnTo>
                      <a:lnTo>
                        <a:pt x="273" y="1534"/>
                      </a:lnTo>
                      <a:lnTo>
                        <a:pt x="297" y="1540"/>
                      </a:lnTo>
                      <a:lnTo>
                        <a:pt x="319" y="1544"/>
                      </a:lnTo>
                      <a:lnTo>
                        <a:pt x="338" y="1548"/>
                      </a:lnTo>
                      <a:lnTo>
                        <a:pt x="353" y="1551"/>
                      </a:lnTo>
                      <a:lnTo>
                        <a:pt x="362" y="1553"/>
                      </a:lnTo>
                      <a:lnTo>
                        <a:pt x="375" y="1557"/>
                      </a:lnTo>
                      <a:lnTo>
                        <a:pt x="397" y="1560"/>
                      </a:lnTo>
                      <a:lnTo>
                        <a:pt x="426" y="1565"/>
                      </a:lnTo>
                      <a:lnTo>
                        <a:pt x="463" y="1571"/>
                      </a:lnTo>
                      <a:lnTo>
                        <a:pt x="505" y="1576"/>
                      </a:lnTo>
                      <a:lnTo>
                        <a:pt x="551" y="1583"/>
                      </a:lnTo>
                      <a:lnTo>
                        <a:pt x="599" y="1589"/>
                      </a:lnTo>
                      <a:lnTo>
                        <a:pt x="649" y="1596"/>
                      </a:lnTo>
                      <a:lnTo>
                        <a:pt x="697" y="1603"/>
                      </a:lnTo>
                      <a:lnTo>
                        <a:pt x="744" y="1609"/>
                      </a:lnTo>
                      <a:lnTo>
                        <a:pt x="788" y="1614"/>
                      </a:lnTo>
                      <a:lnTo>
                        <a:pt x="827" y="1619"/>
                      </a:lnTo>
                      <a:lnTo>
                        <a:pt x="860" y="1624"/>
                      </a:lnTo>
                      <a:lnTo>
                        <a:pt x="885" y="1627"/>
                      </a:lnTo>
                      <a:lnTo>
                        <a:pt x="901" y="1628"/>
                      </a:lnTo>
                      <a:lnTo>
                        <a:pt x="907" y="1629"/>
                      </a:lnTo>
                      <a:lnTo>
                        <a:pt x="909" y="1629"/>
                      </a:lnTo>
                      <a:lnTo>
                        <a:pt x="916" y="1627"/>
                      </a:lnTo>
                      <a:lnTo>
                        <a:pt x="928" y="1623"/>
                      </a:lnTo>
                      <a:lnTo>
                        <a:pt x="940" y="1616"/>
                      </a:lnTo>
                      <a:lnTo>
                        <a:pt x="956" y="1604"/>
                      </a:lnTo>
                      <a:lnTo>
                        <a:pt x="974" y="1587"/>
                      </a:lnTo>
                      <a:lnTo>
                        <a:pt x="991" y="1565"/>
                      </a:lnTo>
                      <a:lnTo>
                        <a:pt x="1008" y="1535"/>
                      </a:lnTo>
                      <a:lnTo>
                        <a:pt x="1020" y="1505"/>
                      </a:lnTo>
                      <a:lnTo>
                        <a:pt x="1037" y="1452"/>
                      </a:lnTo>
                      <a:lnTo>
                        <a:pt x="1059" y="1377"/>
                      </a:lnTo>
                      <a:lnTo>
                        <a:pt x="1085" y="1287"/>
                      </a:lnTo>
                      <a:lnTo>
                        <a:pt x="1115" y="1182"/>
                      </a:lnTo>
                      <a:lnTo>
                        <a:pt x="1148" y="1070"/>
                      </a:lnTo>
                      <a:lnTo>
                        <a:pt x="1181" y="950"/>
                      </a:lnTo>
                      <a:lnTo>
                        <a:pt x="1214" y="828"/>
                      </a:lnTo>
                      <a:lnTo>
                        <a:pt x="1247" y="705"/>
                      </a:lnTo>
                      <a:lnTo>
                        <a:pt x="1279" y="589"/>
                      </a:lnTo>
                      <a:lnTo>
                        <a:pt x="1308" y="481"/>
                      </a:lnTo>
                      <a:lnTo>
                        <a:pt x="1334" y="384"/>
                      </a:lnTo>
                      <a:lnTo>
                        <a:pt x="1356" y="302"/>
                      </a:lnTo>
                      <a:lnTo>
                        <a:pt x="1372" y="240"/>
                      </a:lnTo>
                      <a:lnTo>
                        <a:pt x="1384" y="200"/>
                      </a:lnTo>
                      <a:lnTo>
                        <a:pt x="1387" y="186"/>
                      </a:lnTo>
                      <a:lnTo>
                        <a:pt x="1387" y="182"/>
                      </a:lnTo>
                      <a:lnTo>
                        <a:pt x="1388" y="174"/>
                      </a:lnTo>
                      <a:lnTo>
                        <a:pt x="1388" y="162"/>
                      </a:lnTo>
                      <a:lnTo>
                        <a:pt x="1388" y="147"/>
                      </a:lnTo>
                      <a:lnTo>
                        <a:pt x="1385" y="129"/>
                      </a:lnTo>
                      <a:lnTo>
                        <a:pt x="1379" y="113"/>
                      </a:lnTo>
                      <a:lnTo>
                        <a:pt x="1370" y="97"/>
                      </a:lnTo>
                      <a:lnTo>
                        <a:pt x="1356" y="84"/>
                      </a:lnTo>
                      <a:lnTo>
                        <a:pt x="1347" y="79"/>
                      </a:lnTo>
                      <a:lnTo>
                        <a:pt x="1338" y="74"/>
                      </a:lnTo>
                      <a:lnTo>
                        <a:pt x="1328" y="69"/>
                      </a:lnTo>
                      <a:lnTo>
                        <a:pt x="1318" y="66"/>
                      </a:lnTo>
                      <a:lnTo>
                        <a:pt x="1308" y="63"/>
                      </a:lnTo>
                      <a:lnTo>
                        <a:pt x="1296" y="59"/>
                      </a:lnTo>
                      <a:lnTo>
                        <a:pt x="1285" y="56"/>
                      </a:lnTo>
                      <a:lnTo>
                        <a:pt x="1272" y="53"/>
                      </a:lnTo>
                      <a:lnTo>
                        <a:pt x="1259" y="51"/>
                      </a:lnTo>
                      <a:lnTo>
                        <a:pt x="1245" y="49"/>
                      </a:lnTo>
                      <a:lnTo>
                        <a:pt x="1233" y="46"/>
                      </a:lnTo>
                      <a:lnTo>
                        <a:pt x="1219" y="45"/>
                      </a:lnTo>
                      <a:lnTo>
                        <a:pt x="1204" y="44"/>
                      </a:lnTo>
                      <a:lnTo>
                        <a:pt x="1189" y="42"/>
                      </a:lnTo>
                      <a:lnTo>
                        <a:pt x="1174" y="41"/>
                      </a:lnTo>
                      <a:lnTo>
                        <a:pt x="1159" y="39"/>
                      </a:lnTo>
                      <a:lnTo>
                        <a:pt x="1138" y="38"/>
                      </a:lnTo>
                      <a:lnTo>
                        <a:pt x="1108" y="36"/>
                      </a:lnTo>
                      <a:lnTo>
                        <a:pt x="1070" y="34"/>
                      </a:lnTo>
                      <a:lnTo>
                        <a:pt x="1027" y="31"/>
                      </a:lnTo>
                      <a:lnTo>
                        <a:pt x="977" y="28"/>
                      </a:lnTo>
                      <a:lnTo>
                        <a:pt x="925" y="24"/>
                      </a:lnTo>
                      <a:lnTo>
                        <a:pt x="870" y="22"/>
                      </a:lnTo>
                      <a:lnTo>
                        <a:pt x="815" y="19"/>
                      </a:lnTo>
                      <a:lnTo>
                        <a:pt x="761" y="15"/>
                      </a:lnTo>
                      <a:lnTo>
                        <a:pt x="709" y="12"/>
                      </a:lnTo>
                      <a:lnTo>
                        <a:pt x="661" y="10"/>
                      </a:lnTo>
                      <a:lnTo>
                        <a:pt x="619" y="6"/>
                      </a:lnTo>
                      <a:lnTo>
                        <a:pt x="583" y="5"/>
                      </a:lnTo>
                      <a:lnTo>
                        <a:pt x="555" y="3"/>
                      </a:lnTo>
                      <a:lnTo>
                        <a:pt x="538" y="1"/>
                      </a:lnTo>
                      <a:lnTo>
                        <a:pt x="532" y="1"/>
                      </a:lnTo>
                      <a:lnTo>
                        <a:pt x="528" y="0"/>
                      </a:lnTo>
                      <a:lnTo>
                        <a:pt x="516" y="0"/>
                      </a:lnTo>
                      <a:lnTo>
                        <a:pt x="498" y="1"/>
                      </a:lnTo>
                      <a:lnTo>
                        <a:pt x="477" y="6"/>
                      </a:lnTo>
                      <a:lnTo>
                        <a:pt x="454" y="15"/>
                      </a:lnTo>
                      <a:lnTo>
                        <a:pt x="431" y="31"/>
                      </a:lnTo>
                      <a:lnTo>
                        <a:pt x="410" y="56"/>
                      </a:lnTo>
                      <a:lnTo>
                        <a:pt x="393"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5" name="Freeform 184"/>
                <p:cNvSpPr>
                  <a:spLocks/>
                </p:cNvSpPr>
                <p:nvPr/>
              </p:nvSpPr>
              <p:spPr bwMode="auto">
                <a:xfrm rot="-2279333">
                  <a:off x="479" y="2961"/>
                  <a:ext cx="468" cy="527"/>
                </a:xfrm>
                <a:custGeom>
                  <a:avLst/>
                  <a:gdLst>
                    <a:gd name="T0" fmla="*/ 0 w 938"/>
                    <a:gd name="T1" fmla="*/ 0 h 1056"/>
                    <a:gd name="T2" fmla="*/ 0 w 938"/>
                    <a:gd name="T3" fmla="*/ 0 h 1056"/>
                    <a:gd name="T4" fmla="*/ 0 w 938"/>
                    <a:gd name="T5" fmla="*/ 0 h 1056"/>
                    <a:gd name="T6" fmla="*/ 0 w 938"/>
                    <a:gd name="T7" fmla="*/ 0 h 1056"/>
                    <a:gd name="T8" fmla="*/ 0 w 938"/>
                    <a:gd name="T9" fmla="*/ 0 h 1056"/>
                    <a:gd name="T10" fmla="*/ 0 60000 65536"/>
                    <a:gd name="T11" fmla="*/ 0 60000 65536"/>
                    <a:gd name="T12" fmla="*/ 0 60000 65536"/>
                    <a:gd name="T13" fmla="*/ 0 60000 65536"/>
                    <a:gd name="T14" fmla="*/ 0 60000 65536"/>
                    <a:gd name="T15" fmla="*/ 0 w 938"/>
                    <a:gd name="T16" fmla="*/ 0 h 1056"/>
                    <a:gd name="T17" fmla="*/ 938 w 938"/>
                    <a:gd name="T18" fmla="*/ 1056 h 1056"/>
                  </a:gdLst>
                  <a:ahLst/>
                  <a:cxnLst>
                    <a:cxn ang="T10">
                      <a:pos x="T0" y="T1"/>
                    </a:cxn>
                    <a:cxn ang="T11">
                      <a:pos x="T2" y="T3"/>
                    </a:cxn>
                    <a:cxn ang="T12">
                      <a:pos x="T4" y="T5"/>
                    </a:cxn>
                    <a:cxn ang="T13">
                      <a:pos x="T6" y="T7"/>
                    </a:cxn>
                    <a:cxn ang="T14">
                      <a:pos x="T8" y="T9"/>
                    </a:cxn>
                  </a:cxnLst>
                  <a:rect l="T15" t="T16" r="T17" b="T18"/>
                  <a:pathLst>
                    <a:path w="938" h="1056">
                      <a:moveTo>
                        <a:pt x="275" y="0"/>
                      </a:moveTo>
                      <a:lnTo>
                        <a:pt x="0" y="953"/>
                      </a:lnTo>
                      <a:lnTo>
                        <a:pt x="644" y="1056"/>
                      </a:lnTo>
                      <a:lnTo>
                        <a:pt x="938" y="59"/>
                      </a:lnTo>
                      <a:lnTo>
                        <a:pt x="275" y="0"/>
                      </a:lnTo>
                      <a:close/>
                    </a:path>
                  </a:pathLst>
                </a:custGeom>
                <a:solidFill>
                  <a:srgbClr val="77C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6" name="Freeform 185"/>
                <p:cNvSpPr>
                  <a:spLocks/>
                </p:cNvSpPr>
                <p:nvPr/>
              </p:nvSpPr>
              <p:spPr bwMode="auto">
                <a:xfrm rot="-2279333">
                  <a:off x="436" y="3042"/>
                  <a:ext cx="208" cy="734"/>
                </a:xfrm>
                <a:custGeom>
                  <a:avLst/>
                  <a:gdLst>
                    <a:gd name="T0" fmla="*/ 1 w 414"/>
                    <a:gd name="T1" fmla="*/ 1 h 1468"/>
                    <a:gd name="T2" fmla="*/ 1 w 414"/>
                    <a:gd name="T3" fmla="*/ 1 h 1468"/>
                    <a:gd name="T4" fmla="*/ 1 w 414"/>
                    <a:gd name="T5" fmla="*/ 1 h 1468"/>
                    <a:gd name="T6" fmla="*/ 1 w 414"/>
                    <a:gd name="T7" fmla="*/ 1 h 1468"/>
                    <a:gd name="T8" fmla="*/ 1 w 414"/>
                    <a:gd name="T9" fmla="*/ 1 h 1468"/>
                    <a:gd name="T10" fmla="*/ 1 w 414"/>
                    <a:gd name="T11" fmla="*/ 1 h 1468"/>
                    <a:gd name="T12" fmla="*/ 1 w 414"/>
                    <a:gd name="T13" fmla="*/ 1 h 1468"/>
                    <a:gd name="T14" fmla="*/ 1 w 414"/>
                    <a:gd name="T15" fmla="*/ 1 h 1468"/>
                    <a:gd name="T16" fmla="*/ 1 w 414"/>
                    <a:gd name="T17" fmla="*/ 1 h 1468"/>
                    <a:gd name="T18" fmla="*/ 1 w 414"/>
                    <a:gd name="T19" fmla="*/ 1 h 1468"/>
                    <a:gd name="T20" fmla="*/ 1 w 414"/>
                    <a:gd name="T21" fmla="*/ 1 h 1468"/>
                    <a:gd name="T22" fmla="*/ 1 w 414"/>
                    <a:gd name="T23" fmla="*/ 1 h 1468"/>
                    <a:gd name="T24" fmla="*/ 1 w 414"/>
                    <a:gd name="T25" fmla="*/ 1 h 1468"/>
                    <a:gd name="T26" fmla="*/ 1 w 414"/>
                    <a:gd name="T27" fmla="*/ 1 h 1468"/>
                    <a:gd name="T28" fmla="*/ 1 w 414"/>
                    <a:gd name="T29" fmla="*/ 1 h 1468"/>
                    <a:gd name="T30" fmla="*/ 1 w 414"/>
                    <a:gd name="T31" fmla="*/ 1 h 1468"/>
                    <a:gd name="T32" fmla="*/ 1 w 414"/>
                    <a:gd name="T33" fmla="*/ 1 h 1468"/>
                    <a:gd name="T34" fmla="*/ 1 w 414"/>
                    <a:gd name="T35" fmla="*/ 1 h 1468"/>
                    <a:gd name="T36" fmla="*/ 1 w 414"/>
                    <a:gd name="T37" fmla="*/ 1 h 1468"/>
                    <a:gd name="T38" fmla="*/ 1 w 414"/>
                    <a:gd name="T39" fmla="*/ 1 h 1468"/>
                    <a:gd name="T40" fmla="*/ 1 w 414"/>
                    <a:gd name="T41" fmla="*/ 1 h 1468"/>
                    <a:gd name="T42" fmla="*/ 1 w 414"/>
                    <a:gd name="T43" fmla="*/ 1 h 1468"/>
                    <a:gd name="T44" fmla="*/ 1 w 414"/>
                    <a:gd name="T45" fmla="*/ 1 h 1468"/>
                    <a:gd name="T46" fmla="*/ 1 w 414"/>
                    <a:gd name="T47" fmla="*/ 1 h 1468"/>
                    <a:gd name="T48" fmla="*/ 1 w 414"/>
                    <a:gd name="T49" fmla="*/ 1 h 1468"/>
                    <a:gd name="T50" fmla="*/ 1 w 414"/>
                    <a:gd name="T51" fmla="*/ 1 h 1468"/>
                    <a:gd name="T52" fmla="*/ 1 w 414"/>
                    <a:gd name="T53" fmla="*/ 1 h 1468"/>
                    <a:gd name="T54" fmla="*/ 1 w 414"/>
                    <a:gd name="T55" fmla="*/ 1 h 1468"/>
                    <a:gd name="T56" fmla="*/ 1 w 414"/>
                    <a:gd name="T57" fmla="*/ 1 h 1468"/>
                    <a:gd name="T58" fmla="*/ 1 w 414"/>
                    <a:gd name="T59" fmla="*/ 1 h 1468"/>
                    <a:gd name="T60" fmla="*/ 1 w 414"/>
                    <a:gd name="T61" fmla="*/ 1 h 1468"/>
                    <a:gd name="T62" fmla="*/ 1 w 414"/>
                    <a:gd name="T63" fmla="*/ 1 h 1468"/>
                    <a:gd name="T64" fmla="*/ 1 w 414"/>
                    <a:gd name="T65" fmla="*/ 1 h 1468"/>
                    <a:gd name="T66" fmla="*/ 1 w 414"/>
                    <a:gd name="T67" fmla="*/ 1 h 1468"/>
                    <a:gd name="T68" fmla="*/ 1 w 414"/>
                    <a:gd name="T69" fmla="*/ 1 h 1468"/>
                    <a:gd name="T70" fmla="*/ 1 w 414"/>
                    <a:gd name="T71" fmla="*/ 1 h 1468"/>
                    <a:gd name="T72" fmla="*/ 1 w 414"/>
                    <a:gd name="T73" fmla="*/ 0 h 1468"/>
                    <a:gd name="T74" fmla="*/ 1 w 414"/>
                    <a:gd name="T75" fmla="*/ 0 h 1468"/>
                    <a:gd name="T76" fmla="*/ 1 w 414"/>
                    <a:gd name="T77" fmla="*/ 1 h 14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14"/>
                    <a:gd name="T118" fmla="*/ 0 h 1468"/>
                    <a:gd name="T119" fmla="*/ 414 w 414"/>
                    <a:gd name="T120" fmla="*/ 1468 h 14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14" h="1468">
                      <a:moveTo>
                        <a:pt x="414" y="1"/>
                      </a:moveTo>
                      <a:lnTo>
                        <a:pt x="398" y="48"/>
                      </a:lnTo>
                      <a:lnTo>
                        <a:pt x="382" y="93"/>
                      </a:lnTo>
                      <a:lnTo>
                        <a:pt x="366" y="139"/>
                      </a:lnTo>
                      <a:lnTo>
                        <a:pt x="351" y="185"/>
                      </a:lnTo>
                      <a:lnTo>
                        <a:pt x="336" y="231"/>
                      </a:lnTo>
                      <a:lnTo>
                        <a:pt x="320" y="277"/>
                      </a:lnTo>
                      <a:lnTo>
                        <a:pt x="305" y="323"/>
                      </a:lnTo>
                      <a:lnTo>
                        <a:pt x="290" y="369"/>
                      </a:lnTo>
                      <a:lnTo>
                        <a:pt x="276" y="415"/>
                      </a:lnTo>
                      <a:lnTo>
                        <a:pt x="261" y="461"/>
                      </a:lnTo>
                      <a:lnTo>
                        <a:pt x="246" y="507"/>
                      </a:lnTo>
                      <a:lnTo>
                        <a:pt x="231" y="553"/>
                      </a:lnTo>
                      <a:lnTo>
                        <a:pt x="216" y="601"/>
                      </a:lnTo>
                      <a:lnTo>
                        <a:pt x="202" y="647"/>
                      </a:lnTo>
                      <a:lnTo>
                        <a:pt x="187" y="693"/>
                      </a:lnTo>
                      <a:lnTo>
                        <a:pt x="173" y="739"/>
                      </a:lnTo>
                      <a:lnTo>
                        <a:pt x="162" y="772"/>
                      </a:lnTo>
                      <a:lnTo>
                        <a:pt x="152" y="805"/>
                      </a:lnTo>
                      <a:lnTo>
                        <a:pt x="141" y="838"/>
                      </a:lnTo>
                      <a:lnTo>
                        <a:pt x="131" y="871"/>
                      </a:lnTo>
                      <a:lnTo>
                        <a:pt x="121" y="905"/>
                      </a:lnTo>
                      <a:lnTo>
                        <a:pt x="110" y="937"/>
                      </a:lnTo>
                      <a:lnTo>
                        <a:pt x="99" y="970"/>
                      </a:lnTo>
                      <a:lnTo>
                        <a:pt x="87" y="1003"/>
                      </a:lnTo>
                      <a:lnTo>
                        <a:pt x="78" y="1030"/>
                      </a:lnTo>
                      <a:lnTo>
                        <a:pt x="69" y="1058"/>
                      </a:lnTo>
                      <a:lnTo>
                        <a:pt x="60" y="1086"/>
                      </a:lnTo>
                      <a:lnTo>
                        <a:pt x="50" y="1113"/>
                      </a:lnTo>
                      <a:lnTo>
                        <a:pt x="42" y="1141"/>
                      </a:lnTo>
                      <a:lnTo>
                        <a:pt x="34" y="1169"/>
                      </a:lnTo>
                      <a:lnTo>
                        <a:pt x="26" y="1196"/>
                      </a:lnTo>
                      <a:lnTo>
                        <a:pt x="19" y="1225"/>
                      </a:lnTo>
                      <a:lnTo>
                        <a:pt x="8" y="1283"/>
                      </a:lnTo>
                      <a:lnTo>
                        <a:pt x="0" y="1344"/>
                      </a:lnTo>
                      <a:lnTo>
                        <a:pt x="1" y="1404"/>
                      </a:lnTo>
                      <a:lnTo>
                        <a:pt x="11" y="1462"/>
                      </a:lnTo>
                      <a:lnTo>
                        <a:pt x="17" y="1468"/>
                      </a:lnTo>
                      <a:lnTo>
                        <a:pt x="24" y="1464"/>
                      </a:lnTo>
                      <a:lnTo>
                        <a:pt x="30" y="1457"/>
                      </a:lnTo>
                      <a:lnTo>
                        <a:pt x="32" y="1449"/>
                      </a:lnTo>
                      <a:lnTo>
                        <a:pt x="37" y="1389"/>
                      </a:lnTo>
                      <a:lnTo>
                        <a:pt x="44" y="1330"/>
                      </a:lnTo>
                      <a:lnTo>
                        <a:pt x="54" y="1272"/>
                      </a:lnTo>
                      <a:lnTo>
                        <a:pt x="67" y="1216"/>
                      </a:lnTo>
                      <a:lnTo>
                        <a:pt x="80" y="1159"/>
                      </a:lnTo>
                      <a:lnTo>
                        <a:pt x="96" y="1103"/>
                      </a:lnTo>
                      <a:lnTo>
                        <a:pt x="115" y="1047"/>
                      </a:lnTo>
                      <a:lnTo>
                        <a:pt x="133" y="990"/>
                      </a:lnTo>
                      <a:lnTo>
                        <a:pt x="144" y="958"/>
                      </a:lnTo>
                      <a:lnTo>
                        <a:pt x="154" y="926"/>
                      </a:lnTo>
                      <a:lnTo>
                        <a:pt x="164" y="893"/>
                      </a:lnTo>
                      <a:lnTo>
                        <a:pt x="174" y="861"/>
                      </a:lnTo>
                      <a:lnTo>
                        <a:pt x="183" y="829"/>
                      </a:lnTo>
                      <a:lnTo>
                        <a:pt x="192" y="796"/>
                      </a:lnTo>
                      <a:lnTo>
                        <a:pt x="201" y="764"/>
                      </a:lnTo>
                      <a:lnTo>
                        <a:pt x="211" y="732"/>
                      </a:lnTo>
                      <a:lnTo>
                        <a:pt x="223" y="686"/>
                      </a:lnTo>
                      <a:lnTo>
                        <a:pt x="235" y="641"/>
                      </a:lnTo>
                      <a:lnTo>
                        <a:pt x="247" y="595"/>
                      </a:lnTo>
                      <a:lnTo>
                        <a:pt x="259" y="549"/>
                      </a:lnTo>
                      <a:lnTo>
                        <a:pt x="270" y="503"/>
                      </a:lnTo>
                      <a:lnTo>
                        <a:pt x="283" y="457"/>
                      </a:lnTo>
                      <a:lnTo>
                        <a:pt x="295" y="411"/>
                      </a:lnTo>
                      <a:lnTo>
                        <a:pt x="307" y="364"/>
                      </a:lnTo>
                      <a:lnTo>
                        <a:pt x="319" y="319"/>
                      </a:lnTo>
                      <a:lnTo>
                        <a:pt x="331" y="273"/>
                      </a:lnTo>
                      <a:lnTo>
                        <a:pt x="344" y="227"/>
                      </a:lnTo>
                      <a:lnTo>
                        <a:pt x="358" y="182"/>
                      </a:lnTo>
                      <a:lnTo>
                        <a:pt x="372" y="136"/>
                      </a:lnTo>
                      <a:lnTo>
                        <a:pt x="386" y="91"/>
                      </a:lnTo>
                      <a:lnTo>
                        <a:pt x="399" y="46"/>
                      </a:lnTo>
                      <a:lnTo>
                        <a:pt x="414" y="1"/>
                      </a:lnTo>
                      <a:lnTo>
                        <a:pt x="414" y="0"/>
                      </a:lnTo>
                      <a:lnTo>
                        <a:pt x="4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7" name="Freeform 186"/>
                <p:cNvSpPr>
                  <a:spLocks/>
                </p:cNvSpPr>
                <p:nvPr/>
              </p:nvSpPr>
              <p:spPr bwMode="auto">
                <a:xfrm rot="-2279333">
                  <a:off x="338" y="2899"/>
                  <a:ext cx="470" cy="35"/>
                </a:xfrm>
                <a:custGeom>
                  <a:avLst/>
                  <a:gdLst>
                    <a:gd name="T0" fmla="*/ 1 w 940"/>
                    <a:gd name="T1" fmla="*/ 1 h 70"/>
                    <a:gd name="T2" fmla="*/ 1 w 940"/>
                    <a:gd name="T3" fmla="*/ 1 h 70"/>
                    <a:gd name="T4" fmla="*/ 1 w 940"/>
                    <a:gd name="T5" fmla="*/ 1 h 70"/>
                    <a:gd name="T6" fmla="*/ 1 w 940"/>
                    <a:gd name="T7" fmla="*/ 1 h 70"/>
                    <a:gd name="T8" fmla="*/ 1 w 940"/>
                    <a:gd name="T9" fmla="*/ 1 h 70"/>
                    <a:gd name="T10" fmla="*/ 1 w 940"/>
                    <a:gd name="T11" fmla="*/ 1 h 70"/>
                    <a:gd name="T12" fmla="*/ 1 w 940"/>
                    <a:gd name="T13" fmla="*/ 1 h 70"/>
                    <a:gd name="T14" fmla="*/ 1 w 940"/>
                    <a:gd name="T15" fmla="*/ 1 h 70"/>
                    <a:gd name="T16" fmla="*/ 1 w 940"/>
                    <a:gd name="T17" fmla="*/ 1 h 70"/>
                    <a:gd name="T18" fmla="*/ 1 w 940"/>
                    <a:gd name="T19" fmla="*/ 1 h 70"/>
                    <a:gd name="T20" fmla="*/ 1 w 940"/>
                    <a:gd name="T21" fmla="*/ 1 h 70"/>
                    <a:gd name="T22" fmla="*/ 1 w 940"/>
                    <a:gd name="T23" fmla="*/ 1 h 70"/>
                    <a:gd name="T24" fmla="*/ 1 w 940"/>
                    <a:gd name="T25" fmla="*/ 1 h 70"/>
                    <a:gd name="T26" fmla="*/ 1 w 940"/>
                    <a:gd name="T27" fmla="*/ 1 h 70"/>
                    <a:gd name="T28" fmla="*/ 1 w 940"/>
                    <a:gd name="T29" fmla="*/ 1 h 70"/>
                    <a:gd name="T30" fmla="*/ 1 w 940"/>
                    <a:gd name="T31" fmla="*/ 1 h 70"/>
                    <a:gd name="T32" fmla="*/ 1 w 940"/>
                    <a:gd name="T33" fmla="*/ 1 h 70"/>
                    <a:gd name="T34" fmla="*/ 1 w 940"/>
                    <a:gd name="T35" fmla="*/ 1 h 70"/>
                    <a:gd name="T36" fmla="*/ 1 w 940"/>
                    <a:gd name="T37" fmla="*/ 1 h 70"/>
                    <a:gd name="T38" fmla="*/ 1 w 940"/>
                    <a:gd name="T39" fmla="*/ 1 h 70"/>
                    <a:gd name="T40" fmla="*/ 1 w 940"/>
                    <a:gd name="T41" fmla="*/ 1 h 70"/>
                    <a:gd name="T42" fmla="*/ 1 w 940"/>
                    <a:gd name="T43" fmla="*/ 1 h 70"/>
                    <a:gd name="T44" fmla="*/ 1 w 940"/>
                    <a:gd name="T45" fmla="*/ 1 h 70"/>
                    <a:gd name="T46" fmla="*/ 1 w 940"/>
                    <a:gd name="T47" fmla="*/ 1 h 70"/>
                    <a:gd name="T48" fmla="*/ 1 w 940"/>
                    <a:gd name="T49" fmla="*/ 1 h 70"/>
                    <a:gd name="T50" fmla="*/ 1 w 940"/>
                    <a:gd name="T51" fmla="*/ 1 h 70"/>
                    <a:gd name="T52" fmla="*/ 1 w 940"/>
                    <a:gd name="T53" fmla="*/ 1 h 70"/>
                    <a:gd name="T54" fmla="*/ 1 w 940"/>
                    <a:gd name="T55" fmla="*/ 1 h 70"/>
                    <a:gd name="T56" fmla="*/ 1 w 940"/>
                    <a:gd name="T57" fmla="*/ 1 h 70"/>
                    <a:gd name="T58" fmla="*/ 1 w 940"/>
                    <a:gd name="T59" fmla="*/ 1 h 70"/>
                    <a:gd name="T60" fmla="*/ 1 w 940"/>
                    <a:gd name="T61" fmla="*/ 1 h 70"/>
                    <a:gd name="T62" fmla="*/ 1 w 940"/>
                    <a:gd name="T63" fmla="*/ 1 h 70"/>
                    <a:gd name="T64" fmla="*/ 1 w 940"/>
                    <a:gd name="T65" fmla="*/ 1 h 70"/>
                    <a:gd name="T66" fmla="*/ 1 w 940"/>
                    <a:gd name="T67" fmla="*/ 1 h 70"/>
                    <a:gd name="T68" fmla="*/ 1 w 940"/>
                    <a:gd name="T69" fmla="*/ 1 h 70"/>
                    <a:gd name="T70" fmla="*/ 1 w 940"/>
                    <a:gd name="T71" fmla="*/ 1 h 70"/>
                    <a:gd name="T72" fmla="*/ 1 w 940"/>
                    <a:gd name="T73" fmla="*/ 1 h 70"/>
                    <a:gd name="T74" fmla="*/ 1 w 940"/>
                    <a:gd name="T75" fmla="*/ 1 h 70"/>
                    <a:gd name="T76" fmla="*/ 1 w 940"/>
                    <a:gd name="T77" fmla="*/ 1 h 70"/>
                    <a:gd name="T78" fmla="*/ 1 w 940"/>
                    <a:gd name="T79" fmla="*/ 0 h 70"/>
                    <a:gd name="T80" fmla="*/ 1 w 940"/>
                    <a:gd name="T81" fmla="*/ 0 h 70"/>
                    <a:gd name="T82" fmla="*/ 1 w 940"/>
                    <a:gd name="T83" fmla="*/ 1 h 70"/>
                    <a:gd name="T84" fmla="*/ 1 w 940"/>
                    <a:gd name="T85" fmla="*/ 1 h 70"/>
                    <a:gd name="T86" fmla="*/ 1 w 940"/>
                    <a:gd name="T87" fmla="*/ 1 h 70"/>
                    <a:gd name="T88" fmla="*/ 1 w 940"/>
                    <a:gd name="T89" fmla="*/ 1 h 70"/>
                    <a:gd name="T90" fmla="*/ 1 w 940"/>
                    <a:gd name="T91" fmla="*/ 1 h 70"/>
                    <a:gd name="T92" fmla="*/ 0 w 940"/>
                    <a:gd name="T93" fmla="*/ 1 h 70"/>
                    <a:gd name="T94" fmla="*/ 0 w 940"/>
                    <a:gd name="T95" fmla="*/ 1 h 70"/>
                    <a:gd name="T96" fmla="*/ 0 w 940"/>
                    <a:gd name="T97" fmla="*/ 1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0"/>
                    <a:gd name="T148" fmla="*/ 0 h 70"/>
                    <a:gd name="T149" fmla="*/ 940 w 940"/>
                    <a:gd name="T150" fmla="*/ 70 h 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0" h="70">
                      <a:moveTo>
                        <a:pt x="0" y="64"/>
                      </a:moveTo>
                      <a:lnTo>
                        <a:pt x="12" y="46"/>
                      </a:lnTo>
                      <a:lnTo>
                        <a:pt x="24" y="34"/>
                      </a:lnTo>
                      <a:lnTo>
                        <a:pt x="39" y="26"/>
                      </a:lnTo>
                      <a:lnTo>
                        <a:pt x="54" y="21"/>
                      </a:lnTo>
                      <a:lnTo>
                        <a:pt x="70" y="19"/>
                      </a:lnTo>
                      <a:lnTo>
                        <a:pt x="88" y="20"/>
                      </a:lnTo>
                      <a:lnTo>
                        <a:pt x="105" y="21"/>
                      </a:lnTo>
                      <a:lnTo>
                        <a:pt x="122" y="22"/>
                      </a:lnTo>
                      <a:lnTo>
                        <a:pt x="132" y="23"/>
                      </a:lnTo>
                      <a:lnTo>
                        <a:pt x="152" y="24"/>
                      </a:lnTo>
                      <a:lnTo>
                        <a:pt x="181" y="27"/>
                      </a:lnTo>
                      <a:lnTo>
                        <a:pt x="218" y="29"/>
                      </a:lnTo>
                      <a:lnTo>
                        <a:pt x="259" y="32"/>
                      </a:lnTo>
                      <a:lnTo>
                        <a:pt x="306" y="36"/>
                      </a:lnTo>
                      <a:lnTo>
                        <a:pt x="357" y="39"/>
                      </a:lnTo>
                      <a:lnTo>
                        <a:pt x="410" y="43"/>
                      </a:lnTo>
                      <a:lnTo>
                        <a:pt x="463" y="46"/>
                      </a:lnTo>
                      <a:lnTo>
                        <a:pt x="516" y="50"/>
                      </a:lnTo>
                      <a:lnTo>
                        <a:pt x="567" y="53"/>
                      </a:lnTo>
                      <a:lnTo>
                        <a:pt x="615" y="57"/>
                      </a:lnTo>
                      <a:lnTo>
                        <a:pt x="658" y="59"/>
                      </a:lnTo>
                      <a:lnTo>
                        <a:pt x="696" y="61"/>
                      </a:lnTo>
                      <a:lnTo>
                        <a:pt x="727" y="64"/>
                      </a:lnTo>
                      <a:lnTo>
                        <a:pt x="749" y="65"/>
                      </a:lnTo>
                      <a:lnTo>
                        <a:pt x="760" y="66"/>
                      </a:lnTo>
                      <a:lnTo>
                        <a:pt x="772" y="66"/>
                      </a:lnTo>
                      <a:lnTo>
                        <a:pt x="783" y="67"/>
                      </a:lnTo>
                      <a:lnTo>
                        <a:pt x="795" y="67"/>
                      </a:lnTo>
                      <a:lnTo>
                        <a:pt x="806" y="68"/>
                      </a:lnTo>
                      <a:lnTo>
                        <a:pt x="818" y="68"/>
                      </a:lnTo>
                      <a:lnTo>
                        <a:pt x="829" y="69"/>
                      </a:lnTo>
                      <a:lnTo>
                        <a:pt x="841" y="69"/>
                      </a:lnTo>
                      <a:lnTo>
                        <a:pt x="852" y="69"/>
                      </a:lnTo>
                      <a:lnTo>
                        <a:pt x="864" y="70"/>
                      </a:lnTo>
                      <a:lnTo>
                        <a:pt x="875" y="70"/>
                      </a:lnTo>
                      <a:lnTo>
                        <a:pt x="887" y="70"/>
                      </a:lnTo>
                      <a:lnTo>
                        <a:pt x="898" y="69"/>
                      </a:lnTo>
                      <a:lnTo>
                        <a:pt x="910" y="69"/>
                      </a:lnTo>
                      <a:lnTo>
                        <a:pt x="922" y="69"/>
                      </a:lnTo>
                      <a:lnTo>
                        <a:pt x="933" y="68"/>
                      </a:lnTo>
                      <a:lnTo>
                        <a:pt x="937" y="67"/>
                      </a:lnTo>
                      <a:lnTo>
                        <a:pt x="939" y="64"/>
                      </a:lnTo>
                      <a:lnTo>
                        <a:pt x="940" y="61"/>
                      </a:lnTo>
                      <a:lnTo>
                        <a:pt x="938" y="60"/>
                      </a:lnTo>
                      <a:lnTo>
                        <a:pt x="905" y="57"/>
                      </a:lnTo>
                      <a:lnTo>
                        <a:pt x="873" y="54"/>
                      </a:lnTo>
                      <a:lnTo>
                        <a:pt x="841" y="51"/>
                      </a:lnTo>
                      <a:lnTo>
                        <a:pt x="809" y="49"/>
                      </a:lnTo>
                      <a:lnTo>
                        <a:pt x="776" y="46"/>
                      </a:lnTo>
                      <a:lnTo>
                        <a:pt x="744" y="43"/>
                      </a:lnTo>
                      <a:lnTo>
                        <a:pt x="712" y="40"/>
                      </a:lnTo>
                      <a:lnTo>
                        <a:pt x="680" y="38"/>
                      </a:lnTo>
                      <a:lnTo>
                        <a:pt x="647" y="36"/>
                      </a:lnTo>
                      <a:lnTo>
                        <a:pt x="615" y="34"/>
                      </a:lnTo>
                      <a:lnTo>
                        <a:pt x="583" y="30"/>
                      </a:lnTo>
                      <a:lnTo>
                        <a:pt x="551" y="28"/>
                      </a:lnTo>
                      <a:lnTo>
                        <a:pt x="518" y="26"/>
                      </a:lnTo>
                      <a:lnTo>
                        <a:pt x="486" y="23"/>
                      </a:lnTo>
                      <a:lnTo>
                        <a:pt x="454" y="21"/>
                      </a:lnTo>
                      <a:lnTo>
                        <a:pt x="422" y="19"/>
                      </a:lnTo>
                      <a:lnTo>
                        <a:pt x="405" y="17"/>
                      </a:lnTo>
                      <a:lnTo>
                        <a:pt x="389" y="16"/>
                      </a:lnTo>
                      <a:lnTo>
                        <a:pt x="373" y="15"/>
                      </a:lnTo>
                      <a:lnTo>
                        <a:pt x="358" y="14"/>
                      </a:lnTo>
                      <a:lnTo>
                        <a:pt x="342" y="12"/>
                      </a:lnTo>
                      <a:lnTo>
                        <a:pt x="326" y="11"/>
                      </a:lnTo>
                      <a:lnTo>
                        <a:pt x="310" y="9"/>
                      </a:lnTo>
                      <a:lnTo>
                        <a:pt x="295" y="8"/>
                      </a:lnTo>
                      <a:lnTo>
                        <a:pt x="279" y="7"/>
                      </a:lnTo>
                      <a:lnTo>
                        <a:pt x="263" y="6"/>
                      </a:lnTo>
                      <a:lnTo>
                        <a:pt x="247" y="6"/>
                      </a:lnTo>
                      <a:lnTo>
                        <a:pt x="232" y="5"/>
                      </a:lnTo>
                      <a:lnTo>
                        <a:pt x="215" y="4"/>
                      </a:lnTo>
                      <a:lnTo>
                        <a:pt x="199" y="2"/>
                      </a:lnTo>
                      <a:lnTo>
                        <a:pt x="184" y="2"/>
                      </a:lnTo>
                      <a:lnTo>
                        <a:pt x="168" y="1"/>
                      </a:lnTo>
                      <a:lnTo>
                        <a:pt x="160" y="1"/>
                      </a:lnTo>
                      <a:lnTo>
                        <a:pt x="151" y="0"/>
                      </a:lnTo>
                      <a:lnTo>
                        <a:pt x="143" y="0"/>
                      </a:lnTo>
                      <a:lnTo>
                        <a:pt x="135" y="0"/>
                      </a:lnTo>
                      <a:lnTo>
                        <a:pt x="126" y="0"/>
                      </a:lnTo>
                      <a:lnTo>
                        <a:pt x="117" y="0"/>
                      </a:lnTo>
                      <a:lnTo>
                        <a:pt x="108" y="1"/>
                      </a:lnTo>
                      <a:lnTo>
                        <a:pt x="100" y="1"/>
                      </a:lnTo>
                      <a:lnTo>
                        <a:pt x="81" y="2"/>
                      </a:lnTo>
                      <a:lnTo>
                        <a:pt x="63" y="5"/>
                      </a:lnTo>
                      <a:lnTo>
                        <a:pt x="50" y="7"/>
                      </a:lnTo>
                      <a:lnTo>
                        <a:pt x="37" y="13"/>
                      </a:lnTo>
                      <a:lnTo>
                        <a:pt x="25" y="20"/>
                      </a:lnTo>
                      <a:lnTo>
                        <a:pt x="16" y="31"/>
                      </a:lnTo>
                      <a:lnTo>
                        <a:pt x="7" y="45"/>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8" name="Freeform 187"/>
                <p:cNvSpPr>
                  <a:spLocks/>
                </p:cNvSpPr>
                <p:nvPr/>
              </p:nvSpPr>
              <p:spPr bwMode="auto">
                <a:xfrm rot="-2279333">
                  <a:off x="851" y="2777"/>
                  <a:ext cx="233" cy="761"/>
                </a:xfrm>
                <a:custGeom>
                  <a:avLst/>
                  <a:gdLst>
                    <a:gd name="T0" fmla="*/ 0 w 467"/>
                    <a:gd name="T1" fmla="*/ 1 h 1522"/>
                    <a:gd name="T2" fmla="*/ 0 w 467"/>
                    <a:gd name="T3" fmla="*/ 1 h 1522"/>
                    <a:gd name="T4" fmla="*/ 0 w 467"/>
                    <a:gd name="T5" fmla="*/ 1 h 1522"/>
                    <a:gd name="T6" fmla="*/ 0 w 467"/>
                    <a:gd name="T7" fmla="*/ 1 h 1522"/>
                    <a:gd name="T8" fmla="*/ 0 w 467"/>
                    <a:gd name="T9" fmla="*/ 1 h 1522"/>
                    <a:gd name="T10" fmla="*/ 0 w 467"/>
                    <a:gd name="T11" fmla="*/ 1 h 1522"/>
                    <a:gd name="T12" fmla="*/ 0 w 467"/>
                    <a:gd name="T13" fmla="*/ 1 h 1522"/>
                    <a:gd name="T14" fmla="*/ 0 w 467"/>
                    <a:gd name="T15" fmla="*/ 1 h 1522"/>
                    <a:gd name="T16" fmla="*/ 0 w 467"/>
                    <a:gd name="T17" fmla="*/ 1 h 1522"/>
                    <a:gd name="T18" fmla="*/ 0 w 467"/>
                    <a:gd name="T19" fmla="*/ 1 h 1522"/>
                    <a:gd name="T20" fmla="*/ 0 w 467"/>
                    <a:gd name="T21" fmla="*/ 1 h 1522"/>
                    <a:gd name="T22" fmla="*/ 0 w 467"/>
                    <a:gd name="T23" fmla="*/ 1 h 1522"/>
                    <a:gd name="T24" fmla="*/ 0 w 467"/>
                    <a:gd name="T25" fmla="*/ 1 h 1522"/>
                    <a:gd name="T26" fmla="*/ 0 w 467"/>
                    <a:gd name="T27" fmla="*/ 1 h 1522"/>
                    <a:gd name="T28" fmla="*/ 0 w 467"/>
                    <a:gd name="T29" fmla="*/ 1 h 1522"/>
                    <a:gd name="T30" fmla="*/ 0 w 467"/>
                    <a:gd name="T31" fmla="*/ 1 h 1522"/>
                    <a:gd name="T32" fmla="*/ 0 w 467"/>
                    <a:gd name="T33" fmla="*/ 1 h 1522"/>
                    <a:gd name="T34" fmla="*/ 0 w 467"/>
                    <a:gd name="T35" fmla="*/ 1 h 1522"/>
                    <a:gd name="T36" fmla="*/ 0 w 467"/>
                    <a:gd name="T37" fmla="*/ 1 h 1522"/>
                    <a:gd name="T38" fmla="*/ 0 w 467"/>
                    <a:gd name="T39" fmla="*/ 1 h 1522"/>
                    <a:gd name="T40" fmla="*/ 0 w 467"/>
                    <a:gd name="T41" fmla="*/ 1 h 1522"/>
                    <a:gd name="T42" fmla="*/ 0 w 467"/>
                    <a:gd name="T43" fmla="*/ 1 h 1522"/>
                    <a:gd name="T44" fmla="*/ 0 w 467"/>
                    <a:gd name="T45" fmla="*/ 1 h 1522"/>
                    <a:gd name="T46" fmla="*/ 0 w 467"/>
                    <a:gd name="T47" fmla="*/ 1 h 1522"/>
                    <a:gd name="T48" fmla="*/ 0 w 467"/>
                    <a:gd name="T49" fmla="*/ 1 h 1522"/>
                    <a:gd name="T50" fmla="*/ 0 w 467"/>
                    <a:gd name="T51" fmla="*/ 1 h 1522"/>
                    <a:gd name="T52" fmla="*/ 0 w 467"/>
                    <a:gd name="T53" fmla="*/ 1 h 1522"/>
                    <a:gd name="T54" fmla="*/ 0 w 467"/>
                    <a:gd name="T55" fmla="*/ 1 h 1522"/>
                    <a:gd name="T56" fmla="*/ 0 w 467"/>
                    <a:gd name="T57" fmla="*/ 1 h 1522"/>
                    <a:gd name="T58" fmla="*/ 0 w 467"/>
                    <a:gd name="T59" fmla="*/ 1 h 1522"/>
                    <a:gd name="T60" fmla="*/ 0 w 467"/>
                    <a:gd name="T61" fmla="*/ 1 h 1522"/>
                    <a:gd name="T62" fmla="*/ 0 w 467"/>
                    <a:gd name="T63" fmla="*/ 1 h 1522"/>
                    <a:gd name="T64" fmla="*/ 0 w 467"/>
                    <a:gd name="T65" fmla="*/ 1 h 1522"/>
                    <a:gd name="T66" fmla="*/ 0 w 467"/>
                    <a:gd name="T67" fmla="*/ 1 h 1522"/>
                    <a:gd name="T68" fmla="*/ 0 w 467"/>
                    <a:gd name="T69" fmla="*/ 1 h 1522"/>
                    <a:gd name="T70" fmla="*/ 0 w 467"/>
                    <a:gd name="T71" fmla="*/ 1 h 15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7"/>
                    <a:gd name="T109" fmla="*/ 0 h 1522"/>
                    <a:gd name="T110" fmla="*/ 467 w 467"/>
                    <a:gd name="T111" fmla="*/ 1522 h 15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7" h="1522">
                      <a:moveTo>
                        <a:pt x="412" y="207"/>
                      </a:moveTo>
                      <a:lnTo>
                        <a:pt x="399" y="260"/>
                      </a:lnTo>
                      <a:lnTo>
                        <a:pt x="384" y="312"/>
                      </a:lnTo>
                      <a:lnTo>
                        <a:pt x="369" y="365"/>
                      </a:lnTo>
                      <a:lnTo>
                        <a:pt x="354" y="418"/>
                      </a:lnTo>
                      <a:lnTo>
                        <a:pt x="339" y="471"/>
                      </a:lnTo>
                      <a:lnTo>
                        <a:pt x="324" y="523"/>
                      </a:lnTo>
                      <a:lnTo>
                        <a:pt x="309" y="576"/>
                      </a:lnTo>
                      <a:lnTo>
                        <a:pt x="294" y="629"/>
                      </a:lnTo>
                      <a:lnTo>
                        <a:pt x="272" y="708"/>
                      </a:lnTo>
                      <a:lnTo>
                        <a:pt x="250" y="787"/>
                      </a:lnTo>
                      <a:lnTo>
                        <a:pt x="228" y="866"/>
                      </a:lnTo>
                      <a:lnTo>
                        <a:pt x="207" y="946"/>
                      </a:lnTo>
                      <a:lnTo>
                        <a:pt x="187" y="1024"/>
                      </a:lnTo>
                      <a:lnTo>
                        <a:pt x="166" y="1104"/>
                      </a:lnTo>
                      <a:lnTo>
                        <a:pt x="146" y="1183"/>
                      </a:lnTo>
                      <a:lnTo>
                        <a:pt x="127" y="1263"/>
                      </a:lnTo>
                      <a:lnTo>
                        <a:pt x="117" y="1296"/>
                      </a:lnTo>
                      <a:lnTo>
                        <a:pt x="108" y="1328"/>
                      </a:lnTo>
                      <a:lnTo>
                        <a:pt x="96" y="1362"/>
                      </a:lnTo>
                      <a:lnTo>
                        <a:pt x="83" y="1393"/>
                      </a:lnTo>
                      <a:lnTo>
                        <a:pt x="67" y="1424"/>
                      </a:lnTo>
                      <a:lnTo>
                        <a:pt x="48" y="1453"/>
                      </a:lnTo>
                      <a:lnTo>
                        <a:pt x="28" y="1480"/>
                      </a:lnTo>
                      <a:lnTo>
                        <a:pt x="5" y="1504"/>
                      </a:lnTo>
                      <a:lnTo>
                        <a:pt x="1" y="1510"/>
                      </a:lnTo>
                      <a:lnTo>
                        <a:pt x="0" y="1517"/>
                      </a:lnTo>
                      <a:lnTo>
                        <a:pt x="2" y="1522"/>
                      </a:lnTo>
                      <a:lnTo>
                        <a:pt x="9" y="1521"/>
                      </a:lnTo>
                      <a:lnTo>
                        <a:pt x="50" y="1489"/>
                      </a:lnTo>
                      <a:lnTo>
                        <a:pt x="82" y="1454"/>
                      </a:lnTo>
                      <a:lnTo>
                        <a:pt x="109" y="1412"/>
                      </a:lnTo>
                      <a:lnTo>
                        <a:pt x="131" y="1369"/>
                      </a:lnTo>
                      <a:lnTo>
                        <a:pt x="149" y="1322"/>
                      </a:lnTo>
                      <a:lnTo>
                        <a:pt x="164" y="1274"/>
                      </a:lnTo>
                      <a:lnTo>
                        <a:pt x="176" y="1226"/>
                      </a:lnTo>
                      <a:lnTo>
                        <a:pt x="188" y="1178"/>
                      </a:lnTo>
                      <a:lnTo>
                        <a:pt x="197" y="1143"/>
                      </a:lnTo>
                      <a:lnTo>
                        <a:pt x="205" y="1108"/>
                      </a:lnTo>
                      <a:lnTo>
                        <a:pt x="214" y="1072"/>
                      </a:lnTo>
                      <a:lnTo>
                        <a:pt x="223" y="1037"/>
                      </a:lnTo>
                      <a:lnTo>
                        <a:pt x="232" y="1002"/>
                      </a:lnTo>
                      <a:lnTo>
                        <a:pt x="241" y="966"/>
                      </a:lnTo>
                      <a:lnTo>
                        <a:pt x="249" y="932"/>
                      </a:lnTo>
                      <a:lnTo>
                        <a:pt x="258" y="896"/>
                      </a:lnTo>
                      <a:lnTo>
                        <a:pt x="270" y="845"/>
                      </a:lnTo>
                      <a:lnTo>
                        <a:pt x="282" y="795"/>
                      </a:lnTo>
                      <a:lnTo>
                        <a:pt x="294" y="744"/>
                      </a:lnTo>
                      <a:lnTo>
                        <a:pt x="306" y="693"/>
                      </a:lnTo>
                      <a:lnTo>
                        <a:pt x="318" y="643"/>
                      </a:lnTo>
                      <a:lnTo>
                        <a:pt x="329" y="592"/>
                      </a:lnTo>
                      <a:lnTo>
                        <a:pt x="342" y="541"/>
                      </a:lnTo>
                      <a:lnTo>
                        <a:pt x="354" y="491"/>
                      </a:lnTo>
                      <a:lnTo>
                        <a:pt x="365" y="440"/>
                      </a:lnTo>
                      <a:lnTo>
                        <a:pt x="377" y="389"/>
                      </a:lnTo>
                      <a:lnTo>
                        <a:pt x="389" y="338"/>
                      </a:lnTo>
                      <a:lnTo>
                        <a:pt x="401" y="288"/>
                      </a:lnTo>
                      <a:lnTo>
                        <a:pt x="412" y="237"/>
                      </a:lnTo>
                      <a:lnTo>
                        <a:pt x="424" y="186"/>
                      </a:lnTo>
                      <a:lnTo>
                        <a:pt x="437" y="136"/>
                      </a:lnTo>
                      <a:lnTo>
                        <a:pt x="448" y="85"/>
                      </a:lnTo>
                      <a:lnTo>
                        <a:pt x="454" y="60"/>
                      </a:lnTo>
                      <a:lnTo>
                        <a:pt x="460" y="32"/>
                      </a:lnTo>
                      <a:lnTo>
                        <a:pt x="464" y="9"/>
                      </a:lnTo>
                      <a:lnTo>
                        <a:pt x="467" y="0"/>
                      </a:lnTo>
                      <a:lnTo>
                        <a:pt x="464" y="7"/>
                      </a:lnTo>
                      <a:lnTo>
                        <a:pt x="460" y="25"/>
                      </a:lnTo>
                      <a:lnTo>
                        <a:pt x="453" y="53"/>
                      </a:lnTo>
                      <a:lnTo>
                        <a:pt x="445" y="85"/>
                      </a:lnTo>
                      <a:lnTo>
                        <a:pt x="435" y="120"/>
                      </a:lnTo>
                      <a:lnTo>
                        <a:pt x="426" y="154"/>
                      </a:lnTo>
                      <a:lnTo>
                        <a:pt x="418" y="184"/>
                      </a:lnTo>
                      <a:lnTo>
                        <a:pt x="4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9" name="Freeform 188"/>
                <p:cNvSpPr>
                  <a:spLocks/>
                </p:cNvSpPr>
                <p:nvPr/>
              </p:nvSpPr>
              <p:spPr bwMode="auto">
                <a:xfrm rot="-2279333">
                  <a:off x="813" y="2764"/>
                  <a:ext cx="190" cy="718"/>
                </a:xfrm>
                <a:custGeom>
                  <a:avLst/>
                  <a:gdLst>
                    <a:gd name="T0" fmla="*/ 1 w 380"/>
                    <a:gd name="T1" fmla="*/ 1 h 1435"/>
                    <a:gd name="T2" fmla="*/ 1 w 380"/>
                    <a:gd name="T3" fmla="*/ 1 h 1435"/>
                    <a:gd name="T4" fmla="*/ 1 w 380"/>
                    <a:gd name="T5" fmla="*/ 1 h 1435"/>
                    <a:gd name="T6" fmla="*/ 1 w 380"/>
                    <a:gd name="T7" fmla="*/ 1 h 1435"/>
                    <a:gd name="T8" fmla="*/ 1 w 380"/>
                    <a:gd name="T9" fmla="*/ 1 h 1435"/>
                    <a:gd name="T10" fmla="*/ 1 w 380"/>
                    <a:gd name="T11" fmla="*/ 1 h 1435"/>
                    <a:gd name="T12" fmla="*/ 1 w 380"/>
                    <a:gd name="T13" fmla="*/ 1 h 1435"/>
                    <a:gd name="T14" fmla="*/ 1 w 380"/>
                    <a:gd name="T15" fmla="*/ 1 h 1435"/>
                    <a:gd name="T16" fmla="*/ 1 w 380"/>
                    <a:gd name="T17" fmla="*/ 1 h 1435"/>
                    <a:gd name="T18" fmla="*/ 1 w 380"/>
                    <a:gd name="T19" fmla="*/ 1 h 1435"/>
                    <a:gd name="T20" fmla="*/ 1 w 380"/>
                    <a:gd name="T21" fmla="*/ 1 h 1435"/>
                    <a:gd name="T22" fmla="*/ 1 w 380"/>
                    <a:gd name="T23" fmla="*/ 1 h 1435"/>
                    <a:gd name="T24" fmla="*/ 1 w 380"/>
                    <a:gd name="T25" fmla="*/ 1 h 1435"/>
                    <a:gd name="T26" fmla="*/ 1 w 380"/>
                    <a:gd name="T27" fmla="*/ 1 h 1435"/>
                    <a:gd name="T28" fmla="*/ 1 w 380"/>
                    <a:gd name="T29" fmla="*/ 1 h 1435"/>
                    <a:gd name="T30" fmla="*/ 1 w 380"/>
                    <a:gd name="T31" fmla="*/ 1 h 1435"/>
                    <a:gd name="T32" fmla="*/ 0 w 380"/>
                    <a:gd name="T33" fmla="*/ 1 h 1435"/>
                    <a:gd name="T34" fmla="*/ 0 w 380"/>
                    <a:gd name="T35" fmla="*/ 1 h 1435"/>
                    <a:gd name="T36" fmla="*/ 1 w 380"/>
                    <a:gd name="T37" fmla="*/ 1 h 1435"/>
                    <a:gd name="T38" fmla="*/ 1 w 380"/>
                    <a:gd name="T39" fmla="*/ 1 h 1435"/>
                    <a:gd name="T40" fmla="*/ 1 w 380"/>
                    <a:gd name="T41" fmla="*/ 1 h 1435"/>
                    <a:gd name="T42" fmla="*/ 1 w 380"/>
                    <a:gd name="T43" fmla="*/ 1 h 1435"/>
                    <a:gd name="T44" fmla="*/ 1 w 380"/>
                    <a:gd name="T45" fmla="*/ 1 h 1435"/>
                    <a:gd name="T46" fmla="*/ 1 w 380"/>
                    <a:gd name="T47" fmla="*/ 1 h 1435"/>
                    <a:gd name="T48" fmla="*/ 1 w 380"/>
                    <a:gd name="T49" fmla="*/ 1 h 1435"/>
                    <a:gd name="T50" fmla="*/ 1 w 380"/>
                    <a:gd name="T51" fmla="*/ 1 h 1435"/>
                    <a:gd name="T52" fmla="*/ 1 w 380"/>
                    <a:gd name="T53" fmla="*/ 1 h 1435"/>
                    <a:gd name="T54" fmla="*/ 1 w 380"/>
                    <a:gd name="T55" fmla="*/ 1 h 1435"/>
                    <a:gd name="T56" fmla="*/ 1 w 380"/>
                    <a:gd name="T57" fmla="*/ 1 h 1435"/>
                    <a:gd name="T58" fmla="*/ 1 w 380"/>
                    <a:gd name="T59" fmla="*/ 1 h 1435"/>
                    <a:gd name="T60" fmla="*/ 1 w 380"/>
                    <a:gd name="T61" fmla="*/ 1 h 1435"/>
                    <a:gd name="T62" fmla="*/ 1 w 380"/>
                    <a:gd name="T63" fmla="*/ 1 h 1435"/>
                    <a:gd name="T64" fmla="*/ 1 w 380"/>
                    <a:gd name="T65" fmla="*/ 1 h 1435"/>
                    <a:gd name="T66" fmla="*/ 1 w 380"/>
                    <a:gd name="T67" fmla="*/ 1 h 1435"/>
                    <a:gd name="T68" fmla="*/ 1 w 380"/>
                    <a:gd name="T69" fmla="*/ 1 h 1435"/>
                    <a:gd name="T70" fmla="*/ 1 w 380"/>
                    <a:gd name="T71" fmla="*/ 1 h 1435"/>
                    <a:gd name="T72" fmla="*/ 1 w 380"/>
                    <a:gd name="T73" fmla="*/ 1 h 1435"/>
                    <a:gd name="T74" fmla="*/ 1 w 380"/>
                    <a:gd name="T75" fmla="*/ 1 h 1435"/>
                    <a:gd name="T76" fmla="*/ 1 w 380"/>
                    <a:gd name="T77" fmla="*/ 1 h 1435"/>
                    <a:gd name="T78" fmla="*/ 1 w 380"/>
                    <a:gd name="T79" fmla="*/ 1 h 1435"/>
                    <a:gd name="T80" fmla="*/ 1 w 380"/>
                    <a:gd name="T81" fmla="*/ 1 h 1435"/>
                    <a:gd name="T82" fmla="*/ 1 w 380"/>
                    <a:gd name="T83" fmla="*/ 1 h 1435"/>
                    <a:gd name="T84" fmla="*/ 1 w 380"/>
                    <a:gd name="T85" fmla="*/ 1 h 1435"/>
                    <a:gd name="T86" fmla="*/ 1 w 380"/>
                    <a:gd name="T87" fmla="*/ 1 h 1435"/>
                    <a:gd name="T88" fmla="*/ 1 w 380"/>
                    <a:gd name="T89" fmla="*/ 0 h 1435"/>
                    <a:gd name="T90" fmla="*/ 1 w 380"/>
                    <a:gd name="T91" fmla="*/ 1 h 1435"/>
                    <a:gd name="T92" fmla="*/ 1 w 380"/>
                    <a:gd name="T93" fmla="*/ 1 h 1435"/>
                    <a:gd name="T94" fmla="*/ 1 w 380"/>
                    <a:gd name="T95" fmla="*/ 1 h 1435"/>
                    <a:gd name="T96" fmla="*/ 1 w 380"/>
                    <a:gd name="T97" fmla="*/ 1 h 1435"/>
                    <a:gd name="T98" fmla="*/ 1 w 380"/>
                    <a:gd name="T99" fmla="*/ 1 h 1435"/>
                    <a:gd name="T100" fmla="*/ 1 w 380"/>
                    <a:gd name="T101" fmla="*/ 1 h 1435"/>
                    <a:gd name="T102" fmla="*/ 1 w 380"/>
                    <a:gd name="T103" fmla="*/ 1 h 1435"/>
                    <a:gd name="T104" fmla="*/ 1 w 380"/>
                    <a:gd name="T105" fmla="*/ 1 h 14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0"/>
                    <a:gd name="T160" fmla="*/ 0 h 1435"/>
                    <a:gd name="T161" fmla="*/ 380 w 380"/>
                    <a:gd name="T162" fmla="*/ 1435 h 14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0" h="1435">
                      <a:moveTo>
                        <a:pt x="230" y="545"/>
                      </a:moveTo>
                      <a:lnTo>
                        <a:pt x="219" y="590"/>
                      </a:lnTo>
                      <a:lnTo>
                        <a:pt x="207" y="635"/>
                      </a:lnTo>
                      <a:lnTo>
                        <a:pt x="196" y="680"/>
                      </a:lnTo>
                      <a:lnTo>
                        <a:pt x="184" y="724"/>
                      </a:lnTo>
                      <a:lnTo>
                        <a:pt x="173" y="769"/>
                      </a:lnTo>
                      <a:lnTo>
                        <a:pt x="161" y="814"/>
                      </a:lnTo>
                      <a:lnTo>
                        <a:pt x="150" y="859"/>
                      </a:lnTo>
                      <a:lnTo>
                        <a:pt x="138" y="904"/>
                      </a:lnTo>
                      <a:lnTo>
                        <a:pt x="120" y="970"/>
                      </a:lnTo>
                      <a:lnTo>
                        <a:pt x="101" y="1036"/>
                      </a:lnTo>
                      <a:lnTo>
                        <a:pt x="83" y="1101"/>
                      </a:lnTo>
                      <a:lnTo>
                        <a:pt x="65" y="1166"/>
                      </a:lnTo>
                      <a:lnTo>
                        <a:pt x="47" y="1233"/>
                      </a:lnTo>
                      <a:lnTo>
                        <a:pt x="30" y="1298"/>
                      </a:lnTo>
                      <a:lnTo>
                        <a:pt x="14" y="1365"/>
                      </a:lnTo>
                      <a:lnTo>
                        <a:pt x="0" y="1432"/>
                      </a:lnTo>
                      <a:lnTo>
                        <a:pt x="0" y="1435"/>
                      </a:lnTo>
                      <a:lnTo>
                        <a:pt x="2" y="1435"/>
                      </a:lnTo>
                      <a:lnTo>
                        <a:pt x="6" y="1433"/>
                      </a:lnTo>
                      <a:lnTo>
                        <a:pt x="7" y="1431"/>
                      </a:lnTo>
                      <a:lnTo>
                        <a:pt x="24" y="1366"/>
                      </a:lnTo>
                      <a:lnTo>
                        <a:pt x="43" y="1303"/>
                      </a:lnTo>
                      <a:lnTo>
                        <a:pt x="60" y="1238"/>
                      </a:lnTo>
                      <a:lnTo>
                        <a:pt x="78" y="1174"/>
                      </a:lnTo>
                      <a:lnTo>
                        <a:pt x="96" y="1110"/>
                      </a:lnTo>
                      <a:lnTo>
                        <a:pt x="114" y="1046"/>
                      </a:lnTo>
                      <a:lnTo>
                        <a:pt x="130" y="983"/>
                      </a:lnTo>
                      <a:lnTo>
                        <a:pt x="148" y="918"/>
                      </a:lnTo>
                      <a:lnTo>
                        <a:pt x="159" y="873"/>
                      </a:lnTo>
                      <a:lnTo>
                        <a:pt x="171" y="827"/>
                      </a:lnTo>
                      <a:lnTo>
                        <a:pt x="181" y="782"/>
                      </a:lnTo>
                      <a:lnTo>
                        <a:pt x="191" y="736"/>
                      </a:lnTo>
                      <a:lnTo>
                        <a:pt x="203" y="690"/>
                      </a:lnTo>
                      <a:lnTo>
                        <a:pt x="213" y="645"/>
                      </a:lnTo>
                      <a:lnTo>
                        <a:pt x="224" y="599"/>
                      </a:lnTo>
                      <a:lnTo>
                        <a:pt x="235" y="554"/>
                      </a:lnTo>
                      <a:lnTo>
                        <a:pt x="255" y="477"/>
                      </a:lnTo>
                      <a:lnTo>
                        <a:pt x="278" y="389"/>
                      </a:lnTo>
                      <a:lnTo>
                        <a:pt x="301" y="297"/>
                      </a:lnTo>
                      <a:lnTo>
                        <a:pt x="325" y="207"/>
                      </a:lnTo>
                      <a:lnTo>
                        <a:pt x="347" y="127"/>
                      </a:lnTo>
                      <a:lnTo>
                        <a:pt x="364" y="61"/>
                      </a:lnTo>
                      <a:lnTo>
                        <a:pt x="376" y="16"/>
                      </a:lnTo>
                      <a:lnTo>
                        <a:pt x="380" y="0"/>
                      </a:lnTo>
                      <a:lnTo>
                        <a:pt x="376" y="16"/>
                      </a:lnTo>
                      <a:lnTo>
                        <a:pt x="364" y="60"/>
                      </a:lnTo>
                      <a:lnTo>
                        <a:pt x="346" y="124"/>
                      </a:lnTo>
                      <a:lnTo>
                        <a:pt x="324" y="204"/>
                      </a:lnTo>
                      <a:lnTo>
                        <a:pt x="300" y="292"/>
                      </a:lnTo>
                      <a:lnTo>
                        <a:pt x="274" y="382"/>
                      </a:lnTo>
                      <a:lnTo>
                        <a:pt x="251" y="469"/>
                      </a:lnTo>
                      <a:lnTo>
                        <a:pt x="230" y="5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0" name="Freeform 189"/>
                <p:cNvSpPr>
                  <a:spLocks/>
                </p:cNvSpPr>
                <p:nvPr/>
              </p:nvSpPr>
              <p:spPr bwMode="auto">
                <a:xfrm rot="-2279333">
                  <a:off x="1068" y="3464"/>
                  <a:ext cx="13" cy="67"/>
                </a:xfrm>
                <a:custGeom>
                  <a:avLst/>
                  <a:gdLst>
                    <a:gd name="T0" fmla="*/ 0 w 27"/>
                    <a:gd name="T1" fmla="*/ 1 h 134"/>
                    <a:gd name="T2" fmla="*/ 0 w 27"/>
                    <a:gd name="T3" fmla="*/ 1 h 134"/>
                    <a:gd name="T4" fmla="*/ 0 w 27"/>
                    <a:gd name="T5" fmla="*/ 1 h 134"/>
                    <a:gd name="T6" fmla="*/ 0 w 27"/>
                    <a:gd name="T7" fmla="*/ 1 h 134"/>
                    <a:gd name="T8" fmla="*/ 0 w 27"/>
                    <a:gd name="T9" fmla="*/ 1 h 134"/>
                    <a:gd name="T10" fmla="*/ 0 w 27"/>
                    <a:gd name="T11" fmla="*/ 1 h 134"/>
                    <a:gd name="T12" fmla="*/ 0 w 27"/>
                    <a:gd name="T13" fmla="*/ 1 h 134"/>
                    <a:gd name="T14" fmla="*/ 0 w 27"/>
                    <a:gd name="T15" fmla="*/ 1 h 134"/>
                    <a:gd name="T16" fmla="*/ 0 w 27"/>
                    <a:gd name="T17" fmla="*/ 1 h 134"/>
                    <a:gd name="T18" fmla="*/ 0 w 27"/>
                    <a:gd name="T19" fmla="*/ 1 h 134"/>
                    <a:gd name="T20" fmla="*/ 0 w 27"/>
                    <a:gd name="T21" fmla="*/ 1 h 134"/>
                    <a:gd name="T22" fmla="*/ 0 w 27"/>
                    <a:gd name="T23" fmla="*/ 1 h 134"/>
                    <a:gd name="T24" fmla="*/ 0 w 27"/>
                    <a:gd name="T25" fmla="*/ 1 h 134"/>
                    <a:gd name="T26" fmla="*/ 0 w 27"/>
                    <a:gd name="T27" fmla="*/ 1 h 134"/>
                    <a:gd name="T28" fmla="*/ 0 w 27"/>
                    <a:gd name="T29" fmla="*/ 1 h 134"/>
                    <a:gd name="T30" fmla="*/ 0 w 27"/>
                    <a:gd name="T31" fmla="*/ 1 h 134"/>
                    <a:gd name="T32" fmla="*/ 0 w 27"/>
                    <a:gd name="T33" fmla="*/ 0 h 134"/>
                    <a:gd name="T34" fmla="*/ 0 w 27"/>
                    <a:gd name="T35" fmla="*/ 1 h 134"/>
                    <a:gd name="T36" fmla="*/ 0 w 27"/>
                    <a:gd name="T37" fmla="*/ 1 h 134"/>
                    <a:gd name="T38" fmla="*/ 0 w 27"/>
                    <a:gd name="T39" fmla="*/ 1 h 134"/>
                    <a:gd name="T40" fmla="*/ 0 w 27"/>
                    <a:gd name="T41" fmla="*/ 1 h 1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34"/>
                    <a:gd name="T65" fmla="*/ 27 w 27"/>
                    <a:gd name="T66" fmla="*/ 134 h 1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34">
                      <a:moveTo>
                        <a:pt x="3" y="78"/>
                      </a:moveTo>
                      <a:lnTo>
                        <a:pt x="0" y="93"/>
                      </a:lnTo>
                      <a:lnTo>
                        <a:pt x="0" y="108"/>
                      </a:lnTo>
                      <a:lnTo>
                        <a:pt x="5" y="122"/>
                      </a:lnTo>
                      <a:lnTo>
                        <a:pt x="13" y="134"/>
                      </a:lnTo>
                      <a:lnTo>
                        <a:pt x="14" y="134"/>
                      </a:lnTo>
                      <a:lnTo>
                        <a:pt x="15" y="133"/>
                      </a:lnTo>
                      <a:lnTo>
                        <a:pt x="16" y="131"/>
                      </a:lnTo>
                      <a:lnTo>
                        <a:pt x="16" y="129"/>
                      </a:lnTo>
                      <a:lnTo>
                        <a:pt x="9" y="115"/>
                      </a:lnTo>
                      <a:lnTo>
                        <a:pt x="6" y="101"/>
                      </a:lnTo>
                      <a:lnTo>
                        <a:pt x="6" y="87"/>
                      </a:lnTo>
                      <a:lnTo>
                        <a:pt x="8" y="71"/>
                      </a:lnTo>
                      <a:lnTo>
                        <a:pt x="14" y="49"/>
                      </a:lnTo>
                      <a:lnTo>
                        <a:pt x="20" y="26"/>
                      </a:lnTo>
                      <a:lnTo>
                        <a:pt x="24" y="8"/>
                      </a:lnTo>
                      <a:lnTo>
                        <a:pt x="27" y="0"/>
                      </a:lnTo>
                      <a:lnTo>
                        <a:pt x="24" y="8"/>
                      </a:lnTo>
                      <a:lnTo>
                        <a:pt x="17" y="28"/>
                      </a:lnTo>
                      <a:lnTo>
                        <a:pt x="10" y="54"/>
                      </a:lnTo>
                      <a:lnTo>
                        <a:pt x="3"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1" name="Freeform 190"/>
                <p:cNvSpPr>
                  <a:spLocks/>
                </p:cNvSpPr>
                <p:nvPr/>
              </p:nvSpPr>
              <p:spPr bwMode="auto">
                <a:xfrm rot="-2279333">
                  <a:off x="643" y="3592"/>
                  <a:ext cx="498" cy="98"/>
                </a:xfrm>
                <a:custGeom>
                  <a:avLst/>
                  <a:gdLst>
                    <a:gd name="T0" fmla="*/ 1 w 995"/>
                    <a:gd name="T1" fmla="*/ 1 h 196"/>
                    <a:gd name="T2" fmla="*/ 1 w 995"/>
                    <a:gd name="T3" fmla="*/ 1 h 196"/>
                    <a:gd name="T4" fmla="*/ 1 w 995"/>
                    <a:gd name="T5" fmla="*/ 1 h 196"/>
                    <a:gd name="T6" fmla="*/ 1 w 995"/>
                    <a:gd name="T7" fmla="*/ 1 h 196"/>
                    <a:gd name="T8" fmla="*/ 1 w 995"/>
                    <a:gd name="T9" fmla="*/ 1 h 196"/>
                    <a:gd name="T10" fmla="*/ 1 w 995"/>
                    <a:gd name="T11" fmla="*/ 1 h 196"/>
                    <a:gd name="T12" fmla="*/ 1 w 995"/>
                    <a:gd name="T13" fmla="*/ 1 h 196"/>
                    <a:gd name="T14" fmla="*/ 1 w 995"/>
                    <a:gd name="T15" fmla="*/ 1 h 196"/>
                    <a:gd name="T16" fmla="*/ 1 w 995"/>
                    <a:gd name="T17" fmla="*/ 1 h 196"/>
                    <a:gd name="T18" fmla="*/ 1 w 995"/>
                    <a:gd name="T19" fmla="*/ 1 h 196"/>
                    <a:gd name="T20" fmla="*/ 1 w 995"/>
                    <a:gd name="T21" fmla="*/ 1 h 196"/>
                    <a:gd name="T22" fmla="*/ 1 w 995"/>
                    <a:gd name="T23" fmla="*/ 1 h 196"/>
                    <a:gd name="T24" fmla="*/ 1 w 995"/>
                    <a:gd name="T25" fmla="*/ 1 h 196"/>
                    <a:gd name="T26" fmla="*/ 1 w 995"/>
                    <a:gd name="T27" fmla="*/ 1 h 196"/>
                    <a:gd name="T28" fmla="*/ 1 w 995"/>
                    <a:gd name="T29" fmla="*/ 1 h 196"/>
                    <a:gd name="T30" fmla="*/ 1 w 995"/>
                    <a:gd name="T31" fmla="*/ 1 h 196"/>
                    <a:gd name="T32" fmla="*/ 1 w 995"/>
                    <a:gd name="T33" fmla="*/ 1 h 196"/>
                    <a:gd name="T34" fmla="*/ 1 w 995"/>
                    <a:gd name="T35" fmla="*/ 1 h 196"/>
                    <a:gd name="T36" fmla="*/ 1 w 995"/>
                    <a:gd name="T37" fmla="*/ 1 h 196"/>
                    <a:gd name="T38" fmla="*/ 1 w 995"/>
                    <a:gd name="T39" fmla="*/ 1 h 196"/>
                    <a:gd name="T40" fmla="*/ 1 w 995"/>
                    <a:gd name="T41" fmla="*/ 1 h 196"/>
                    <a:gd name="T42" fmla="*/ 1 w 995"/>
                    <a:gd name="T43" fmla="*/ 1 h 196"/>
                    <a:gd name="T44" fmla="*/ 1 w 995"/>
                    <a:gd name="T45" fmla="*/ 1 h 196"/>
                    <a:gd name="T46" fmla="*/ 1 w 995"/>
                    <a:gd name="T47" fmla="*/ 1 h 196"/>
                    <a:gd name="T48" fmla="*/ 1 w 995"/>
                    <a:gd name="T49" fmla="*/ 1 h 196"/>
                    <a:gd name="T50" fmla="*/ 1 w 995"/>
                    <a:gd name="T51" fmla="*/ 1 h 196"/>
                    <a:gd name="T52" fmla="*/ 1 w 995"/>
                    <a:gd name="T53" fmla="*/ 1 h 196"/>
                    <a:gd name="T54" fmla="*/ 1 w 995"/>
                    <a:gd name="T55" fmla="*/ 1 h 196"/>
                    <a:gd name="T56" fmla="*/ 1 w 995"/>
                    <a:gd name="T57" fmla="*/ 1 h 196"/>
                    <a:gd name="T58" fmla="*/ 1 w 995"/>
                    <a:gd name="T59" fmla="*/ 1 h 196"/>
                    <a:gd name="T60" fmla="*/ 1 w 995"/>
                    <a:gd name="T61" fmla="*/ 1 h 196"/>
                    <a:gd name="T62" fmla="*/ 1 w 995"/>
                    <a:gd name="T63" fmla="*/ 1 h 196"/>
                    <a:gd name="T64" fmla="*/ 1 w 995"/>
                    <a:gd name="T65" fmla="*/ 1 h 196"/>
                    <a:gd name="T66" fmla="*/ 1 w 995"/>
                    <a:gd name="T67" fmla="*/ 1 h 196"/>
                    <a:gd name="T68" fmla="*/ 1 w 995"/>
                    <a:gd name="T69" fmla="*/ 1 h 196"/>
                    <a:gd name="T70" fmla="*/ 1 w 995"/>
                    <a:gd name="T71" fmla="*/ 1 h 196"/>
                    <a:gd name="T72" fmla="*/ 1 w 995"/>
                    <a:gd name="T73" fmla="*/ 1 h 196"/>
                    <a:gd name="T74" fmla="*/ 1 w 995"/>
                    <a:gd name="T75" fmla="*/ 1 h 196"/>
                    <a:gd name="T76" fmla="*/ 1 w 995"/>
                    <a:gd name="T77" fmla="*/ 1 h 196"/>
                    <a:gd name="T78" fmla="*/ 1 w 995"/>
                    <a:gd name="T79" fmla="*/ 1 h 196"/>
                    <a:gd name="T80" fmla="*/ 1 w 995"/>
                    <a:gd name="T81" fmla="*/ 1 h 196"/>
                    <a:gd name="T82" fmla="*/ 1 w 995"/>
                    <a:gd name="T83" fmla="*/ 1 h 196"/>
                    <a:gd name="T84" fmla="*/ 1 w 995"/>
                    <a:gd name="T85" fmla="*/ 1 h 196"/>
                    <a:gd name="T86" fmla="*/ 1 w 995"/>
                    <a:gd name="T87" fmla="*/ 1 h 196"/>
                    <a:gd name="T88" fmla="*/ 1 w 995"/>
                    <a:gd name="T89" fmla="*/ 1 h 196"/>
                    <a:gd name="T90" fmla="*/ 1 w 995"/>
                    <a:gd name="T91" fmla="*/ 1 h 196"/>
                    <a:gd name="T92" fmla="*/ 1 w 995"/>
                    <a:gd name="T93" fmla="*/ 1 h 196"/>
                    <a:gd name="T94" fmla="*/ 1 w 995"/>
                    <a:gd name="T95" fmla="*/ 1 h 196"/>
                    <a:gd name="T96" fmla="*/ 1 w 995"/>
                    <a:gd name="T97" fmla="*/ 1 h 196"/>
                    <a:gd name="T98" fmla="*/ 1 w 995"/>
                    <a:gd name="T99" fmla="*/ 1 h 196"/>
                    <a:gd name="T100" fmla="*/ 0 w 995"/>
                    <a:gd name="T101" fmla="*/ 0 h 196"/>
                    <a:gd name="T102" fmla="*/ 0 w 995"/>
                    <a:gd name="T103" fmla="*/ 1 h 196"/>
                    <a:gd name="T104" fmla="*/ 0 w 995"/>
                    <a:gd name="T105" fmla="*/ 1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95"/>
                    <a:gd name="T160" fmla="*/ 0 h 196"/>
                    <a:gd name="T161" fmla="*/ 995 w 995"/>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95" h="196">
                      <a:moveTo>
                        <a:pt x="0" y="1"/>
                      </a:moveTo>
                      <a:lnTo>
                        <a:pt x="30" y="11"/>
                      </a:lnTo>
                      <a:lnTo>
                        <a:pt x="59" y="22"/>
                      </a:lnTo>
                      <a:lnTo>
                        <a:pt x="89" y="32"/>
                      </a:lnTo>
                      <a:lnTo>
                        <a:pt x="119" y="41"/>
                      </a:lnTo>
                      <a:lnTo>
                        <a:pt x="149" y="50"/>
                      </a:lnTo>
                      <a:lnTo>
                        <a:pt x="179" y="58"/>
                      </a:lnTo>
                      <a:lnTo>
                        <a:pt x="208" y="66"/>
                      </a:lnTo>
                      <a:lnTo>
                        <a:pt x="238" y="73"/>
                      </a:lnTo>
                      <a:lnTo>
                        <a:pt x="270" y="80"/>
                      </a:lnTo>
                      <a:lnTo>
                        <a:pt x="299" y="87"/>
                      </a:lnTo>
                      <a:lnTo>
                        <a:pt x="331" y="93"/>
                      </a:lnTo>
                      <a:lnTo>
                        <a:pt x="361" y="100"/>
                      </a:lnTo>
                      <a:lnTo>
                        <a:pt x="392" y="106"/>
                      </a:lnTo>
                      <a:lnTo>
                        <a:pt x="422" y="111"/>
                      </a:lnTo>
                      <a:lnTo>
                        <a:pt x="453" y="116"/>
                      </a:lnTo>
                      <a:lnTo>
                        <a:pt x="484" y="122"/>
                      </a:lnTo>
                      <a:lnTo>
                        <a:pt x="500" y="124"/>
                      </a:lnTo>
                      <a:lnTo>
                        <a:pt x="516" y="128"/>
                      </a:lnTo>
                      <a:lnTo>
                        <a:pt x="533" y="131"/>
                      </a:lnTo>
                      <a:lnTo>
                        <a:pt x="549" y="133"/>
                      </a:lnTo>
                      <a:lnTo>
                        <a:pt x="566" y="137"/>
                      </a:lnTo>
                      <a:lnTo>
                        <a:pt x="582" y="140"/>
                      </a:lnTo>
                      <a:lnTo>
                        <a:pt x="598" y="143"/>
                      </a:lnTo>
                      <a:lnTo>
                        <a:pt x="615" y="146"/>
                      </a:lnTo>
                      <a:lnTo>
                        <a:pt x="631" y="149"/>
                      </a:lnTo>
                      <a:lnTo>
                        <a:pt x="647" y="152"/>
                      </a:lnTo>
                      <a:lnTo>
                        <a:pt x="664" y="155"/>
                      </a:lnTo>
                      <a:lnTo>
                        <a:pt x="680" y="157"/>
                      </a:lnTo>
                      <a:lnTo>
                        <a:pt x="696" y="161"/>
                      </a:lnTo>
                      <a:lnTo>
                        <a:pt x="713" y="163"/>
                      </a:lnTo>
                      <a:lnTo>
                        <a:pt x="729" y="167"/>
                      </a:lnTo>
                      <a:lnTo>
                        <a:pt x="745" y="169"/>
                      </a:lnTo>
                      <a:lnTo>
                        <a:pt x="760" y="171"/>
                      </a:lnTo>
                      <a:lnTo>
                        <a:pt x="774" y="174"/>
                      </a:lnTo>
                      <a:lnTo>
                        <a:pt x="789" y="177"/>
                      </a:lnTo>
                      <a:lnTo>
                        <a:pt x="804" y="179"/>
                      </a:lnTo>
                      <a:lnTo>
                        <a:pt x="819" y="183"/>
                      </a:lnTo>
                      <a:lnTo>
                        <a:pt x="835" y="185"/>
                      </a:lnTo>
                      <a:lnTo>
                        <a:pt x="850" y="187"/>
                      </a:lnTo>
                      <a:lnTo>
                        <a:pt x="865" y="190"/>
                      </a:lnTo>
                      <a:lnTo>
                        <a:pt x="880" y="192"/>
                      </a:lnTo>
                      <a:lnTo>
                        <a:pt x="895" y="194"/>
                      </a:lnTo>
                      <a:lnTo>
                        <a:pt x="911" y="196"/>
                      </a:lnTo>
                      <a:lnTo>
                        <a:pt x="926" y="196"/>
                      </a:lnTo>
                      <a:lnTo>
                        <a:pt x="941" y="196"/>
                      </a:lnTo>
                      <a:lnTo>
                        <a:pt x="956" y="196"/>
                      </a:lnTo>
                      <a:lnTo>
                        <a:pt x="970" y="193"/>
                      </a:lnTo>
                      <a:lnTo>
                        <a:pt x="985" y="191"/>
                      </a:lnTo>
                      <a:lnTo>
                        <a:pt x="991" y="187"/>
                      </a:lnTo>
                      <a:lnTo>
                        <a:pt x="994" y="181"/>
                      </a:lnTo>
                      <a:lnTo>
                        <a:pt x="995" y="172"/>
                      </a:lnTo>
                      <a:lnTo>
                        <a:pt x="992" y="168"/>
                      </a:lnTo>
                      <a:lnTo>
                        <a:pt x="978" y="164"/>
                      </a:lnTo>
                      <a:lnTo>
                        <a:pt x="965" y="162"/>
                      </a:lnTo>
                      <a:lnTo>
                        <a:pt x="951" y="160"/>
                      </a:lnTo>
                      <a:lnTo>
                        <a:pt x="938" y="156"/>
                      </a:lnTo>
                      <a:lnTo>
                        <a:pt x="924" y="154"/>
                      </a:lnTo>
                      <a:lnTo>
                        <a:pt x="910" y="153"/>
                      </a:lnTo>
                      <a:lnTo>
                        <a:pt x="896" y="151"/>
                      </a:lnTo>
                      <a:lnTo>
                        <a:pt x="882" y="148"/>
                      </a:lnTo>
                      <a:lnTo>
                        <a:pt x="869" y="147"/>
                      </a:lnTo>
                      <a:lnTo>
                        <a:pt x="855" y="145"/>
                      </a:lnTo>
                      <a:lnTo>
                        <a:pt x="841" y="144"/>
                      </a:lnTo>
                      <a:lnTo>
                        <a:pt x="827" y="143"/>
                      </a:lnTo>
                      <a:lnTo>
                        <a:pt x="813" y="140"/>
                      </a:lnTo>
                      <a:lnTo>
                        <a:pt x="799" y="139"/>
                      </a:lnTo>
                      <a:lnTo>
                        <a:pt x="786" y="137"/>
                      </a:lnTo>
                      <a:lnTo>
                        <a:pt x="772" y="136"/>
                      </a:lnTo>
                      <a:lnTo>
                        <a:pt x="757" y="133"/>
                      </a:lnTo>
                      <a:lnTo>
                        <a:pt x="741" y="132"/>
                      </a:lnTo>
                      <a:lnTo>
                        <a:pt x="726" y="130"/>
                      </a:lnTo>
                      <a:lnTo>
                        <a:pt x="710" y="128"/>
                      </a:lnTo>
                      <a:lnTo>
                        <a:pt x="695" y="125"/>
                      </a:lnTo>
                      <a:lnTo>
                        <a:pt x="678" y="123"/>
                      </a:lnTo>
                      <a:lnTo>
                        <a:pt x="664" y="121"/>
                      </a:lnTo>
                      <a:lnTo>
                        <a:pt x="647" y="118"/>
                      </a:lnTo>
                      <a:lnTo>
                        <a:pt x="632" y="116"/>
                      </a:lnTo>
                      <a:lnTo>
                        <a:pt x="616" y="114"/>
                      </a:lnTo>
                      <a:lnTo>
                        <a:pt x="601" y="111"/>
                      </a:lnTo>
                      <a:lnTo>
                        <a:pt x="585" y="109"/>
                      </a:lnTo>
                      <a:lnTo>
                        <a:pt x="570" y="107"/>
                      </a:lnTo>
                      <a:lnTo>
                        <a:pt x="555" y="104"/>
                      </a:lnTo>
                      <a:lnTo>
                        <a:pt x="539" y="102"/>
                      </a:lnTo>
                      <a:lnTo>
                        <a:pt x="524" y="100"/>
                      </a:lnTo>
                      <a:lnTo>
                        <a:pt x="491" y="95"/>
                      </a:lnTo>
                      <a:lnTo>
                        <a:pt x="457" y="91"/>
                      </a:lnTo>
                      <a:lnTo>
                        <a:pt x="425" y="86"/>
                      </a:lnTo>
                      <a:lnTo>
                        <a:pt x="392" y="81"/>
                      </a:lnTo>
                      <a:lnTo>
                        <a:pt x="358" y="77"/>
                      </a:lnTo>
                      <a:lnTo>
                        <a:pt x="326" y="71"/>
                      </a:lnTo>
                      <a:lnTo>
                        <a:pt x="293" y="66"/>
                      </a:lnTo>
                      <a:lnTo>
                        <a:pt x="260" y="61"/>
                      </a:lnTo>
                      <a:lnTo>
                        <a:pt x="227" y="55"/>
                      </a:lnTo>
                      <a:lnTo>
                        <a:pt x="195" y="48"/>
                      </a:lnTo>
                      <a:lnTo>
                        <a:pt x="162" y="42"/>
                      </a:lnTo>
                      <a:lnTo>
                        <a:pt x="130" y="34"/>
                      </a:lnTo>
                      <a:lnTo>
                        <a:pt x="98" y="27"/>
                      </a:lnTo>
                      <a:lnTo>
                        <a:pt x="66" y="18"/>
                      </a:lnTo>
                      <a:lnTo>
                        <a:pt x="33" y="9"/>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2" name="Freeform 191"/>
                <p:cNvSpPr>
                  <a:spLocks/>
                </p:cNvSpPr>
                <p:nvPr/>
              </p:nvSpPr>
              <p:spPr bwMode="auto">
                <a:xfrm rot="-2279333">
                  <a:off x="431" y="2968"/>
                  <a:ext cx="354" cy="38"/>
                </a:xfrm>
                <a:custGeom>
                  <a:avLst/>
                  <a:gdLst>
                    <a:gd name="T0" fmla="*/ 0 w 709"/>
                    <a:gd name="T1" fmla="*/ 1 h 75"/>
                    <a:gd name="T2" fmla="*/ 0 w 709"/>
                    <a:gd name="T3" fmla="*/ 1 h 75"/>
                    <a:gd name="T4" fmla="*/ 0 w 709"/>
                    <a:gd name="T5" fmla="*/ 1 h 75"/>
                    <a:gd name="T6" fmla="*/ 0 w 709"/>
                    <a:gd name="T7" fmla="*/ 1 h 75"/>
                    <a:gd name="T8" fmla="*/ 0 w 709"/>
                    <a:gd name="T9" fmla="*/ 1 h 75"/>
                    <a:gd name="T10" fmla="*/ 0 w 709"/>
                    <a:gd name="T11" fmla="*/ 1 h 75"/>
                    <a:gd name="T12" fmla="*/ 0 w 709"/>
                    <a:gd name="T13" fmla="*/ 1 h 75"/>
                    <a:gd name="T14" fmla="*/ 0 w 709"/>
                    <a:gd name="T15" fmla="*/ 1 h 75"/>
                    <a:gd name="T16" fmla="*/ 0 w 709"/>
                    <a:gd name="T17" fmla="*/ 1 h 75"/>
                    <a:gd name="T18" fmla="*/ 0 w 709"/>
                    <a:gd name="T19" fmla="*/ 1 h 75"/>
                    <a:gd name="T20" fmla="*/ 0 w 709"/>
                    <a:gd name="T21" fmla="*/ 1 h 75"/>
                    <a:gd name="T22" fmla="*/ 0 w 709"/>
                    <a:gd name="T23" fmla="*/ 1 h 75"/>
                    <a:gd name="T24" fmla="*/ 0 w 709"/>
                    <a:gd name="T25" fmla="*/ 1 h 75"/>
                    <a:gd name="T26" fmla="*/ 0 w 709"/>
                    <a:gd name="T27" fmla="*/ 1 h 75"/>
                    <a:gd name="T28" fmla="*/ 0 w 709"/>
                    <a:gd name="T29" fmla="*/ 1 h 75"/>
                    <a:gd name="T30" fmla="*/ 0 w 709"/>
                    <a:gd name="T31" fmla="*/ 1 h 75"/>
                    <a:gd name="T32" fmla="*/ 0 w 709"/>
                    <a:gd name="T33" fmla="*/ 1 h 75"/>
                    <a:gd name="T34" fmla="*/ 0 w 709"/>
                    <a:gd name="T35" fmla="*/ 1 h 75"/>
                    <a:gd name="T36" fmla="*/ 0 w 709"/>
                    <a:gd name="T37" fmla="*/ 1 h 75"/>
                    <a:gd name="T38" fmla="*/ 0 w 709"/>
                    <a:gd name="T39" fmla="*/ 1 h 75"/>
                    <a:gd name="T40" fmla="*/ 0 w 709"/>
                    <a:gd name="T41" fmla="*/ 1 h 75"/>
                    <a:gd name="T42" fmla="*/ 0 w 709"/>
                    <a:gd name="T43" fmla="*/ 1 h 75"/>
                    <a:gd name="T44" fmla="*/ 0 w 709"/>
                    <a:gd name="T45" fmla="*/ 1 h 75"/>
                    <a:gd name="T46" fmla="*/ 0 w 709"/>
                    <a:gd name="T47" fmla="*/ 1 h 75"/>
                    <a:gd name="T48" fmla="*/ 0 w 709"/>
                    <a:gd name="T49" fmla="*/ 1 h 75"/>
                    <a:gd name="T50" fmla="*/ 0 w 709"/>
                    <a:gd name="T51" fmla="*/ 1 h 75"/>
                    <a:gd name="T52" fmla="*/ 0 w 709"/>
                    <a:gd name="T53" fmla="*/ 1 h 75"/>
                    <a:gd name="T54" fmla="*/ 0 w 709"/>
                    <a:gd name="T55" fmla="*/ 1 h 75"/>
                    <a:gd name="T56" fmla="*/ 0 w 709"/>
                    <a:gd name="T57" fmla="*/ 1 h 75"/>
                    <a:gd name="T58" fmla="*/ 0 w 709"/>
                    <a:gd name="T59" fmla="*/ 1 h 75"/>
                    <a:gd name="T60" fmla="*/ 0 w 709"/>
                    <a:gd name="T61" fmla="*/ 1 h 75"/>
                    <a:gd name="T62" fmla="*/ 0 w 709"/>
                    <a:gd name="T63" fmla="*/ 1 h 75"/>
                    <a:gd name="T64" fmla="*/ 0 w 709"/>
                    <a:gd name="T65" fmla="*/ 1 h 75"/>
                    <a:gd name="T66" fmla="*/ 0 w 709"/>
                    <a:gd name="T67" fmla="*/ 1 h 75"/>
                    <a:gd name="T68" fmla="*/ 0 w 709"/>
                    <a:gd name="T69" fmla="*/ 1 h 75"/>
                    <a:gd name="T70" fmla="*/ 0 w 709"/>
                    <a:gd name="T71" fmla="*/ 1 h 75"/>
                    <a:gd name="T72" fmla="*/ 0 w 709"/>
                    <a:gd name="T73" fmla="*/ 1 h 75"/>
                    <a:gd name="T74" fmla="*/ 0 w 709"/>
                    <a:gd name="T75" fmla="*/ 1 h 75"/>
                    <a:gd name="T76" fmla="*/ 0 w 709"/>
                    <a:gd name="T77" fmla="*/ 1 h 75"/>
                    <a:gd name="T78" fmla="*/ 0 w 709"/>
                    <a:gd name="T79" fmla="*/ 1 h 75"/>
                    <a:gd name="T80" fmla="*/ 0 w 709"/>
                    <a:gd name="T81" fmla="*/ 1 h 75"/>
                    <a:gd name="T82" fmla="*/ 0 w 709"/>
                    <a:gd name="T83" fmla="*/ 1 h 75"/>
                    <a:gd name="T84" fmla="*/ 0 w 709"/>
                    <a:gd name="T85" fmla="*/ 0 h 75"/>
                    <a:gd name="T86" fmla="*/ 0 w 709"/>
                    <a:gd name="T87" fmla="*/ 0 h 75"/>
                    <a:gd name="T88" fmla="*/ 0 w 709"/>
                    <a:gd name="T89" fmla="*/ 0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9"/>
                    <a:gd name="T136" fmla="*/ 0 h 75"/>
                    <a:gd name="T137" fmla="*/ 709 w 709"/>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9" h="75">
                      <a:moveTo>
                        <a:pt x="0" y="0"/>
                      </a:moveTo>
                      <a:lnTo>
                        <a:pt x="22" y="3"/>
                      </a:lnTo>
                      <a:lnTo>
                        <a:pt x="44" y="6"/>
                      </a:lnTo>
                      <a:lnTo>
                        <a:pt x="65" y="8"/>
                      </a:lnTo>
                      <a:lnTo>
                        <a:pt x="87" y="11"/>
                      </a:lnTo>
                      <a:lnTo>
                        <a:pt x="109" y="14"/>
                      </a:lnTo>
                      <a:lnTo>
                        <a:pt x="130" y="17"/>
                      </a:lnTo>
                      <a:lnTo>
                        <a:pt x="152" y="19"/>
                      </a:lnTo>
                      <a:lnTo>
                        <a:pt x="174" y="21"/>
                      </a:lnTo>
                      <a:lnTo>
                        <a:pt x="195" y="25"/>
                      </a:lnTo>
                      <a:lnTo>
                        <a:pt x="217" y="27"/>
                      </a:lnTo>
                      <a:lnTo>
                        <a:pt x="239" y="29"/>
                      </a:lnTo>
                      <a:lnTo>
                        <a:pt x="261" y="33"/>
                      </a:lnTo>
                      <a:lnTo>
                        <a:pt x="282" y="35"/>
                      </a:lnTo>
                      <a:lnTo>
                        <a:pt x="303" y="37"/>
                      </a:lnTo>
                      <a:lnTo>
                        <a:pt x="325" y="41"/>
                      </a:lnTo>
                      <a:lnTo>
                        <a:pt x="347" y="43"/>
                      </a:lnTo>
                      <a:lnTo>
                        <a:pt x="361" y="44"/>
                      </a:lnTo>
                      <a:lnTo>
                        <a:pt x="375" y="46"/>
                      </a:lnTo>
                      <a:lnTo>
                        <a:pt x="388" y="48"/>
                      </a:lnTo>
                      <a:lnTo>
                        <a:pt x="403" y="50"/>
                      </a:lnTo>
                      <a:lnTo>
                        <a:pt x="417" y="51"/>
                      </a:lnTo>
                      <a:lnTo>
                        <a:pt x="431" y="52"/>
                      </a:lnTo>
                      <a:lnTo>
                        <a:pt x="445" y="55"/>
                      </a:lnTo>
                      <a:lnTo>
                        <a:pt x="459" y="56"/>
                      </a:lnTo>
                      <a:lnTo>
                        <a:pt x="473" y="57"/>
                      </a:lnTo>
                      <a:lnTo>
                        <a:pt x="486" y="58"/>
                      </a:lnTo>
                      <a:lnTo>
                        <a:pt x="500" y="60"/>
                      </a:lnTo>
                      <a:lnTo>
                        <a:pt x="514" y="61"/>
                      </a:lnTo>
                      <a:lnTo>
                        <a:pt x="529" y="63"/>
                      </a:lnTo>
                      <a:lnTo>
                        <a:pt x="543" y="64"/>
                      </a:lnTo>
                      <a:lnTo>
                        <a:pt x="557" y="66"/>
                      </a:lnTo>
                      <a:lnTo>
                        <a:pt x="570" y="67"/>
                      </a:lnTo>
                      <a:lnTo>
                        <a:pt x="585" y="70"/>
                      </a:lnTo>
                      <a:lnTo>
                        <a:pt x="600" y="71"/>
                      </a:lnTo>
                      <a:lnTo>
                        <a:pt x="617" y="73"/>
                      </a:lnTo>
                      <a:lnTo>
                        <a:pt x="631" y="74"/>
                      </a:lnTo>
                      <a:lnTo>
                        <a:pt x="648" y="75"/>
                      </a:lnTo>
                      <a:lnTo>
                        <a:pt x="663" y="75"/>
                      </a:lnTo>
                      <a:lnTo>
                        <a:pt x="679" y="75"/>
                      </a:lnTo>
                      <a:lnTo>
                        <a:pt x="695" y="74"/>
                      </a:lnTo>
                      <a:lnTo>
                        <a:pt x="699" y="72"/>
                      </a:lnTo>
                      <a:lnTo>
                        <a:pt x="705" y="68"/>
                      </a:lnTo>
                      <a:lnTo>
                        <a:pt x="709" y="63"/>
                      </a:lnTo>
                      <a:lnTo>
                        <a:pt x="706" y="59"/>
                      </a:lnTo>
                      <a:lnTo>
                        <a:pt x="694" y="55"/>
                      </a:lnTo>
                      <a:lnTo>
                        <a:pt x="681" y="51"/>
                      </a:lnTo>
                      <a:lnTo>
                        <a:pt x="668" y="49"/>
                      </a:lnTo>
                      <a:lnTo>
                        <a:pt x="656" y="46"/>
                      </a:lnTo>
                      <a:lnTo>
                        <a:pt x="643" y="45"/>
                      </a:lnTo>
                      <a:lnTo>
                        <a:pt x="629" y="44"/>
                      </a:lnTo>
                      <a:lnTo>
                        <a:pt x="617" y="43"/>
                      </a:lnTo>
                      <a:lnTo>
                        <a:pt x="604" y="42"/>
                      </a:lnTo>
                      <a:lnTo>
                        <a:pt x="590" y="41"/>
                      </a:lnTo>
                      <a:lnTo>
                        <a:pt x="576" y="40"/>
                      </a:lnTo>
                      <a:lnTo>
                        <a:pt x="561" y="38"/>
                      </a:lnTo>
                      <a:lnTo>
                        <a:pt x="547" y="37"/>
                      </a:lnTo>
                      <a:lnTo>
                        <a:pt x="534" y="36"/>
                      </a:lnTo>
                      <a:lnTo>
                        <a:pt x="520" y="35"/>
                      </a:lnTo>
                      <a:lnTo>
                        <a:pt x="505" y="34"/>
                      </a:lnTo>
                      <a:lnTo>
                        <a:pt x="491" y="33"/>
                      </a:lnTo>
                      <a:lnTo>
                        <a:pt x="477" y="32"/>
                      </a:lnTo>
                      <a:lnTo>
                        <a:pt x="462" y="30"/>
                      </a:lnTo>
                      <a:lnTo>
                        <a:pt x="448" y="30"/>
                      </a:lnTo>
                      <a:lnTo>
                        <a:pt x="435" y="29"/>
                      </a:lnTo>
                      <a:lnTo>
                        <a:pt x="421" y="28"/>
                      </a:lnTo>
                      <a:lnTo>
                        <a:pt x="406" y="27"/>
                      </a:lnTo>
                      <a:lnTo>
                        <a:pt x="392" y="27"/>
                      </a:lnTo>
                      <a:lnTo>
                        <a:pt x="378" y="26"/>
                      </a:lnTo>
                      <a:lnTo>
                        <a:pt x="355" y="25"/>
                      </a:lnTo>
                      <a:lnTo>
                        <a:pt x="331" y="22"/>
                      </a:lnTo>
                      <a:lnTo>
                        <a:pt x="308" y="21"/>
                      </a:lnTo>
                      <a:lnTo>
                        <a:pt x="284" y="20"/>
                      </a:lnTo>
                      <a:lnTo>
                        <a:pt x="261" y="19"/>
                      </a:lnTo>
                      <a:lnTo>
                        <a:pt x="236" y="18"/>
                      </a:lnTo>
                      <a:lnTo>
                        <a:pt x="213" y="15"/>
                      </a:lnTo>
                      <a:lnTo>
                        <a:pt x="189" y="14"/>
                      </a:lnTo>
                      <a:lnTo>
                        <a:pt x="165" y="13"/>
                      </a:lnTo>
                      <a:lnTo>
                        <a:pt x="142" y="12"/>
                      </a:lnTo>
                      <a:lnTo>
                        <a:pt x="118" y="10"/>
                      </a:lnTo>
                      <a:lnTo>
                        <a:pt x="95" y="8"/>
                      </a:lnTo>
                      <a:lnTo>
                        <a:pt x="71" y="6"/>
                      </a:lnTo>
                      <a:lnTo>
                        <a:pt x="47" y="5"/>
                      </a:lnTo>
                      <a:lnTo>
                        <a:pt x="2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3" name="Freeform 192"/>
                <p:cNvSpPr>
                  <a:spLocks/>
                </p:cNvSpPr>
                <p:nvPr/>
              </p:nvSpPr>
              <p:spPr bwMode="auto">
                <a:xfrm rot="-2279333">
                  <a:off x="765" y="2877"/>
                  <a:ext cx="150" cy="517"/>
                </a:xfrm>
                <a:custGeom>
                  <a:avLst/>
                  <a:gdLst>
                    <a:gd name="T0" fmla="*/ 0 w 301"/>
                    <a:gd name="T1" fmla="*/ 0 h 1035"/>
                    <a:gd name="T2" fmla="*/ 0 w 301"/>
                    <a:gd name="T3" fmla="*/ 0 h 1035"/>
                    <a:gd name="T4" fmla="*/ 0 w 301"/>
                    <a:gd name="T5" fmla="*/ 0 h 1035"/>
                    <a:gd name="T6" fmla="*/ 0 w 301"/>
                    <a:gd name="T7" fmla="*/ 0 h 1035"/>
                    <a:gd name="T8" fmla="*/ 0 w 301"/>
                    <a:gd name="T9" fmla="*/ 0 h 1035"/>
                    <a:gd name="T10" fmla="*/ 0 w 301"/>
                    <a:gd name="T11" fmla="*/ 0 h 1035"/>
                    <a:gd name="T12" fmla="*/ 0 w 301"/>
                    <a:gd name="T13" fmla="*/ 0 h 1035"/>
                    <a:gd name="T14" fmla="*/ 0 w 301"/>
                    <a:gd name="T15" fmla="*/ 0 h 1035"/>
                    <a:gd name="T16" fmla="*/ 0 w 301"/>
                    <a:gd name="T17" fmla="*/ 0 h 1035"/>
                    <a:gd name="T18" fmla="*/ 0 w 301"/>
                    <a:gd name="T19" fmla="*/ 0 h 1035"/>
                    <a:gd name="T20" fmla="*/ 0 w 301"/>
                    <a:gd name="T21" fmla="*/ 0 h 1035"/>
                    <a:gd name="T22" fmla="*/ 0 w 301"/>
                    <a:gd name="T23" fmla="*/ 0 h 1035"/>
                    <a:gd name="T24" fmla="*/ 0 w 301"/>
                    <a:gd name="T25" fmla="*/ 0 h 1035"/>
                    <a:gd name="T26" fmla="*/ 0 w 301"/>
                    <a:gd name="T27" fmla="*/ 0 h 1035"/>
                    <a:gd name="T28" fmla="*/ 0 w 301"/>
                    <a:gd name="T29" fmla="*/ 0 h 1035"/>
                    <a:gd name="T30" fmla="*/ 0 w 301"/>
                    <a:gd name="T31" fmla="*/ 0 h 1035"/>
                    <a:gd name="T32" fmla="*/ 0 w 301"/>
                    <a:gd name="T33" fmla="*/ 0 h 1035"/>
                    <a:gd name="T34" fmla="*/ 0 w 301"/>
                    <a:gd name="T35" fmla="*/ 0 h 1035"/>
                    <a:gd name="T36" fmla="*/ 0 w 301"/>
                    <a:gd name="T37" fmla="*/ 0 h 1035"/>
                    <a:gd name="T38" fmla="*/ 0 w 301"/>
                    <a:gd name="T39" fmla="*/ 0 h 1035"/>
                    <a:gd name="T40" fmla="*/ 0 w 301"/>
                    <a:gd name="T41" fmla="*/ 0 h 1035"/>
                    <a:gd name="T42" fmla="*/ 0 w 301"/>
                    <a:gd name="T43" fmla="*/ 0 h 1035"/>
                    <a:gd name="T44" fmla="*/ 0 w 301"/>
                    <a:gd name="T45" fmla="*/ 0 h 1035"/>
                    <a:gd name="T46" fmla="*/ 0 w 301"/>
                    <a:gd name="T47" fmla="*/ 0 h 1035"/>
                    <a:gd name="T48" fmla="*/ 0 w 301"/>
                    <a:gd name="T49" fmla="*/ 0 h 1035"/>
                    <a:gd name="T50" fmla="*/ 0 w 301"/>
                    <a:gd name="T51" fmla="*/ 0 h 1035"/>
                    <a:gd name="T52" fmla="*/ 0 w 301"/>
                    <a:gd name="T53" fmla="*/ 0 h 1035"/>
                    <a:gd name="T54" fmla="*/ 0 w 301"/>
                    <a:gd name="T55" fmla="*/ 0 h 1035"/>
                    <a:gd name="T56" fmla="*/ 0 w 301"/>
                    <a:gd name="T57" fmla="*/ 0 h 1035"/>
                    <a:gd name="T58" fmla="*/ 0 w 301"/>
                    <a:gd name="T59" fmla="*/ 0 h 1035"/>
                    <a:gd name="T60" fmla="*/ 0 w 301"/>
                    <a:gd name="T61" fmla="*/ 0 h 1035"/>
                    <a:gd name="T62" fmla="*/ 0 w 301"/>
                    <a:gd name="T63" fmla="*/ 0 h 1035"/>
                    <a:gd name="T64" fmla="*/ 0 w 301"/>
                    <a:gd name="T65" fmla="*/ 0 h 10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1"/>
                    <a:gd name="T100" fmla="*/ 0 h 1035"/>
                    <a:gd name="T101" fmla="*/ 301 w 301"/>
                    <a:gd name="T102" fmla="*/ 1035 h 10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1" h="1035">
                      <a:moveTo>
                        <a:pt x="300" y="1"/>
                      </a:moveTo>
                      <a:lnTo>
                        <a:pt x="279" y="63"/>
                      </a:lnTo>
                      <a:lnTo>
                        <a:pt x="259" y="124"/>
                      </a:lnTo>
                      <a:lnTo>
                        <a:pt x="240" y="187"/>
                      </a:lnTo>
                      <a:lnTo>
                        <a:pt x="221" y="249"/>
                      </a:lnTo>
                      <a:lnTo>
                        <a:pt x="204" y="312"/>
                      </a:lnTo>
                      <a:lnTo>
                        <a:pt x="186" y="374"/>
                      </a:lnTo>
                      <a:lnTo>
                        <a:pt x="168" y="437"/>
                      </a:lnTo>
                      <a:lnTo>
                        <a:pt x="150" y="500"/>
                      </a:lnTo>
                      <a:lnTo>
                        <a:pt x="141" y="533"/>
                      </a:lnTo>
                      <a:lnTo>
                        <a:pt x="130" y="567"/>
                      </a:lnTo>
                      <a:lnTo>
                        <a:pt x="120" y="600"/>
                      </a:lnTo>
                      <a:lnTo>
                        <a:pt x="110" y="634"/>
                      </a:lnTo>
                      <a:lnTo>
                        <a:pt x="99" y="667"/>
                      </a:lnTo>
                      <a:lnTo>
                        <a:pt x="89" y="700"/>
                      </a:lnTo>
                      <a:lnTo>
                        <a:pt x="78" y="734"/>
                      </a:lnTo>
                      <a:lnTo>
                        <a:pt x="69" y="767"/>
                      </a:lnTo>
                      <a:lnTo>
                        <a:pt x="59" y="799"/>
                      </a:lnTo>
                      <a:lnTo>
                        <a:pt x="49" y="832"/>
                      </a:lnTo>
                      <a:lnTo>
                        <a:pt x="38" y="865"/>
                      </a:lnTo>
                      <a:lnTo>
                        <a:pt x="28" y="897"/>
                      </a:lnTo>
                      <a:lnTo>
                        <a:pt x="19" y="931"/>
                      </a:lnTo>
                      <a:lnTo>
                        <a:pt x="10" y="964"/>
                      </a:lnTo>
                      <a:lnTo>
                        <a:pt x="5" y="997"/>
                      </a:lnTo>
                      <a:lnTo>
                        <a:pt x="0" y="1030"/>
                      </a:lnTo>
                      <a:lnTo>
                        <a:pt x="1" y="1035"/>
                      </a:lnTo>
                      <a:lnTo>
                        <a:pt x="6" y="1035"/>
                      </a:lnTo>
                      <a:lnTo>
                        <a:pt x="12" y="1032"/>
                      </a:lnTo>
                      <a:lnTo>
                        <a:pt x="15" y="1029"/>
                      </a:lnTo>
                      <a:lnTo>
                        <a:pt x="22" y="1017"/>
                      </a:lnTo>
                      <a:lnTo>
                        <a:pt x="29" y="1006"/>
                      </a:lnTo>
                      <a:lnTo>
                        <a:pt x="34" y="994"/>
                      </a:lnTo>
                      <a:lnTo>
                        <a:pt x="38" y="983"/>
                      </a:lnTo>
                      <a:lnTo>
                        <a:pt x="43" y="971"/>
                      </a:lnTo>
                      <a:lnTo>
                        <a:pt x="46" y="958"/>
                      </a:lnTo>
                      <a:lnTo>
                        <a:pt x="49" y="946"/>
                      </a:lnTo>
                      <a:lnTo>
                        <a:pt x="52" y="933"/>
                      </a:lnTo>
                      <a:lnTo>
                        <a:pt x="57" y="916"/>
                      </a:lnTo>
                      <a:lnTo>
                        <a:pt x="61" y="900"/>
                      </a:lnTo>
                      <a:lnTo>
                        <a:pt x="66" y="882"/>
                      </a:lnTo>
                      <a:lnTo>
                        <a:pt x="70" y="866"/>
                      </a:lnTo>
                      <a:lnTo>
                        <a:pt x="75" y="850"/>
                      </a:lnTo>
                      <a:lnTo>
                        <a:pt x="80" y="833"/>
                      </a:lnTo>
                      <a:lnTo>
                        <a:pt x="84" y="817"/>
                      </a:lnTo>
                      <a:lnTo>
                        <a:pt x="89" y="799"/>
                      </a:lnTo>
                      <a:lnTo>
                        <a:pt x="98" y="768"/>
                      </a:lnTo>
                      <a:lnTo>
                        <a:pt x="106" y="736"/>
                      </a:lnTo>
                      <a:lnTo>
                        <a:pt x="115" y="705"/>
                      </a:lnTo>
                      <a:lnTo>
                        <a:pt x="123" y="673"/>
                      </a:lnTo>
                      <a:lnTo>
                        <a:pt x="133" y="642"/>
                      </a:lnTo>
                      <a:lnTo>
                        <a:pt x="141" y="611"/>
                      </a:lnTo>
                      <a:lnTo>
                        <a:pt x="149" y="578"/>
                      </a:lnTo>
                      <a:lnTo>
                        <a:pt x="157" y="547"/>
                      </a:lnTo>
                      <a:lnTo>
                        <a:pt x="174" y="478"/>
                      </a:lnTo>
                      <a:lnTo>
                        <a:pt x="190" y="409"/>
                      </a:lnTo>
                      <a:lnTo>
                        <a:pt x="207" y="341"/>
                      </a:lnTo>
                      <a:lnTo>
                        <a:pt x="224" y="272"/>
                      </a:lnTo>
                      <a:lnTo>
                        <a:pt x="242" y="204"/>
                      </a:lnTo>
                      <a:lnTo>
                        <a:pt x="260" y="136"/>
                      </a:lnTo>
                      <a:lnTo>
                        <a:pt x="280" y="68"/>
                      </a:lnTo>
                      <a:lnTo>
                        <a:pt x="301" y="0"/>
                      </a:lnTo>
                      <a:lnTo>
                        <a:pt x="300" y="0"/>
                      </a:lnTo>
                      <a:lnTo>
                        <a:pt x="30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4" name="Freeform 193"/>
                <p:cNvSpPr>
                  <a:spLocks/>
                </p:cNvSpPr>
                <p:nvPr/>
              </p:nvSpPr>
              <p:spPr bwMode="auto">
                <a:xfrm rot="-2279333">
                  <a:off x="480" y="3056"/>
                  <a:ext cx="149" cy="502"/>
                </a:xfrm>
                <a:custGeom>
                  <a:avLst/>
                  <a:gdLst>
                    <a:gd name="T0" fmla="*/ 1 w 298"/>
                    <a:gd name="T1" fmla="*/ 0 h 1005"/>
                    <a:gd name="T2" fmla="*/ 1 w 298"/>
                    <a:gd name="T3" fmla="*/ 0 h 1005"/>
                    <a:gd name="T4" fmla="*/ 1 w 298"/>
                    <a:gd name="T5" fmla="*/ 0 h 1005"/>
                    <a:gd name="T6" fmla="*/ 1 w 298"/>
                    <a:gd name="T7" fmla="*/ 0 h 1005"/>
                    <a:gd name="T8" fmla="*/ 1 w 298"/>
                    <a:gd name="T9" fmla="*/ 0 h 1005"/>
                    <a:gd name="T10" fmla="*/ 1 w 298"/>
                    <a:gd name="T11" fmla="*/ 0 h 1005"/>
                    <a:gd name="T12" fmla="*/ 1 w 298"/>
                    <a:gd name="T13" fmla="*/ 0 h 1005"/>
                    <a:gd name="T14" fmla="*/ 1 w 298"/>
                    <a:gd name="T15" fmla="*/ 0 h 1005"/>
                    <a:gd name="T16" fmla="*/ 1 w 298"/>
                    <a:gd name="T17" fmla="*/ 0 h 1005"/>
                    <a:gd name="T18" fmla="*/ 1 w 298"/>
                    <a:gd name="T19" fmla="*/ 0 h 1005"/>
                    <a:gd name="T20" fmla="*/ 1 w 298"/>
                    <a:gd name="T21" fmla="*/ 0 h 1005"/>
                    <a:gd name="T22" fmla="*/ 1 w 298"/>
                    <a:gd name="T23" fmla="*/ 0 h 1005"/>
                    <a:gd name="T24" fmla="*/ 1 w 298"/>
                    <a:gd name="T25" fmla="*/ 0 h 1005"/>
                    <a:gd name="T26" fmla="*/ 1 w 298"/>
                    <a:gd name="T27" fmla="*/ 0 h 1005"/>
                    <a:gd name="T28" fmla="*/ 1 w 298"/>
                    <a:gd name="T29" fmla="*/ 0 h 1005"/>
                    <a:gd name="T30" fmla="*/ 1 w 298"/>
                    <a:gd name="T31" fmla="*/ 0 h 1005"/>
                    <a:gd name="T32" fmla="*/ 1 w 298"/>
                    <a:gd name="T33" fmla="*/ 0 h 1005"/>
                    <a:gd name="T34" fmla="*/ 1 w 298"/>
                    <a:gd name="T35" fmla="*/ 0 h 1005"/>
                    <a:gd name="T36" fmla="*/ 1 w 298"/>
                    <a:gd name="T37" fmla="*/ 0 h 1005"/>
                    <a:gd name="T38" fmla="*/ 1 w 298"/>
                    <a:gd name="T39" fmla="*/ 0 h 1005"/>
                    <a:gd name="T40" fmla="*/ 1 w 298"/>
                    <a:gd name="T41" fmla="*/ 0 h 1005"/>
                    <a:gd name="T42" fmla="*/ 1 w 298"/>
                    <a:gd name="T43" fmla="*/ 0 h 1005"/>
                    <a:gd name="T44" fmla="*/ 1 w 298"/>
                    <a:gd name="T45" fmla="*/ 0 h 1005"/>
                    <a:gd name="T46" fmla="*/ 1 w 298"/>
                    <a:gd name="T47" fmla="*/ 0 h 1005"/>
                    <a:gd name="T48" fmla="*/ 1 w 298"/>
                    <a:gd name="T49" fmla="*/ 0 h 1005"/>
                    <a:gd name="T50" fmla="*/ 1 w 298"/>
                    <a:gd name="T51" fmla="*/ 0 h 1005"/>
                    <a:gd name="T52" fmla="*/ 1 w 298"/>
                    <a:gd name="T53" fmla="*/ 0 h 1005"/>
                    <a:gd name="T54" fmla="*/ 1 w 298"/>
                    <a:gd name="T55" fmla="*/ 0 h 1005"/>
                    <a:gd name="T56" fmla="*/ 1 w 298"/>
                    <a:gd name="T57" fmla="*/ 0 h 1005"/>
                    <a:gd name="T58" fmla="*/ 1 w 298"/>
                    <a:gd name="T59" fmla="*/ 0 h 1005"/>
                    <a:gd name="T60" fmla="*/ 1 w 298"/>
                    <a:gd name="T61" fmla="*/ 0 h 1005"/>
                    <a:gd name="T62" fmla="*/ 1 w 298"/>
                    <a:gd name="T63" fmla="*/ 0 h 1005"/>
                    <a:gd name="T64" fmla="*/ 1 w 298"/>
                    <a:gd name="T65" fmla="*/ 0 h 10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8"/>
                    <a:gd name="T100" fmla="*/ 0 h 1005"/>
                    <a:gd name="T101" fmla="*/ 298 w 298"/>
                    <a:gd name="T102" fmla="*/ 1005 h 10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8" h="1005">
                      <a:moveTo>
                        <a:pt x="298" y="0"/>
                      </a:moveTo>
                      <a:lnTo>
                        <a:pt x="289" y="22"/>
                      </a:lnTo>
                      <a:lnTo>
                        <a:pt x="282" y="43"/>
                      </a:lnTo>
                      <a:lnTo>
                        <a:pt x="274" y="65"/>
                      </a:lnTo>
                      <a:lnTo>
                        <a:pt x="267" y="88"/>
                      </a:lnTo>
                      <a:lnTo>
                        <a:pt x="260" y="110"/>
                      </a:lnTo>
                      <a:lnTo>
                        <a:pt x="255" y="132"/>
                      </a:lnTo>
                      <a:lnTo>
                        <a:pt x="248" y="153"/>
                      </a:lnTo>
                      <a:lnTo>
                        <a:pt x="241" y="175"/>
                      </a:lnTo>
                      <a:lnTo>
                        <a:pt x="228" y="217"/>
                      </a:lnTo>
                      <a:lnTo>
                        <a:pt x="215" y="258"/>
                      </a:lnTo>
                      <a:lnTo>
                        <a:pt x="202" y="300"/>
                      </a:lnTo>
                      <a:lnTo>
                        <a:pt x="189" y="341"/>
                      </a:lnTo>
                      <a:lnTo>
                        <a:pt x="176" y="383"/>
                      </a:lnTo>
                      <a:lnTo>
                        <a:pt x="164" y="424"/>
                      </a:lnTo>
                      <a:lnTo>
                        <a:pt x="150" y="466"/>
                      </a:lnTo>
                      <a:lnTo>
                        <a:pt x="137" y="507"/>
                      </a:lnTo>
                      <a:lnTo>
                        <a:pt x="118" y="568"/>
                      </a:lnTo>
                      <a:lnTo>
                        <a:pt x="98" y="629"/>
                      </a:lnTo>
                      <a:lnTo>
                        <a:pt x="78" y="690"/>
                      </a:lnTo>
                      <a:lnTo>
                        <a:pt x="60" y="753"/>
                      </a:lnTo>
                      <a:lnTo>
                        <a:pt x="42" y="814"/>
                      </a:lnTo>
                      <a:lnTo>
                        <a:pt x="25" y="876"/>
                      </a:lnTo>
                      <a:lnTo>
                        <a:pt x="12" y="938"/>
                      </a:lnTo>
                      <a:lnTo>
                        <a:pt x="0" y="1001"/>
                      </a:lnTo>
                      <a:lnTo>
                        <a:pt x="1" y="1005"/>
                      </a:lnTo>
                      <a:lnTo>
                        <a:pt x="5" y="1004"/>
                      </a:lnTo>
                      <a:lnTo>
                        <a:pt x="8" y="1000"/>
                      </a:lnTo>
                      <a:lnTo>
                        <a:pt x="10" y="996"/>
                      </a:lnTo>
                      <a:lnTo>
                        <a:pt x="14" y="983"/>
                      </a:lnTo>
                      <a:lnTo>
                        <a:pt x="19" y="969"/>
                      </a:lnTo>
                      <a:lnTo>
                        <a:pt x="24" y="955"/>
                      </a:lnTo>
                      <a:lnTo>
                        <a:pt x="29" y="943"/>
                      </a:lnTo>
                      <a:lnTo>
                        <a:pt x="37" y="915"/>
                      </a:lnTo>
                      <a:lnTo>
                        <a:pt x="45" y="887"/>
                      </a:lnTo>
                      <a:lnTo>
                        <a:pt x="53" y="860"/>
                      </a:lnTo>
                      <a:lnTo>
                        <a:pt x="61" y="832"/>
                      </a:lnTo>
                      <a:lnTo>
                        <a:pt x="73" y="792"/>
                      </a:lnTo>
                      <a:lnTo>
                        <a:pt x="83" y="753"/>
                      </a:lnTo>
                      <a:lnTo>
                        <a:pt x="95" y="712"/>
                      </a:lnTo>
                      <a:lnTo>
                        <a:pt x="105" y="673"/>
                      </a:lnTo>
                      <a:lnTo>
                        <a:pt x="116" y="633"/>
                      </a:lnTo>
                      <a:lnTo>
                        <a:pt x="127" y="594"/>
                      </a:lnTo>
                      <a:lnTo>
                        <a:pt x="138" y="553"/>
                      </a:lnTo>
                      <a:lnTo>
                        <a:pt x="149" y="514"/>
                      </a:lnTo>
                      <a:lnTo>
                        <a:pt x="159" y="474"/>
                      </a:lnTo>
                      <a:lnTo>
                        <a:pt x="171" y="435"/>
                      </a:lnTo>
                      <a:lnTo>
                        <a:pt x="182" y="394"/>
                      </a:lnTo>
                      <a:lnTo>
                        <a:pt x="194" y="355"/>
                      </a:lnTo>
                      <a:lnTo>
                        <a:pt x="205" y="317"/>
                      </a:lnTo>
                      <a:lnTo>
                        <a:pt x="217" y="277"/>
                      </a:lnTo>
                      <a:lnTo>
                        <a:pt x="229" y="238"/>
                      </a:lnTo>
                      <a:lnTo>
                        <a:pt x="241" y="197"/>
                      </a:lnTo>
                      <a:lnTo>
                        <a:pt x="248" y="173"/>
                      </a:lnTo>
                      <a:lnTo>
                        <a:pt x="256" y="148"/>
                      </a:lnTo>
                      <a:lnTo>
                        <a:pt x="263" y="122"/>
                      </a:lnTo>
                      <a:lnTo>
                        <a:pt x="271" y="97"/>
                      </a:lnTo>
                      <a:lnTo>
                        <a:pt x="279" y="70"/>
                      </a:lnTo>
                      <a:lnTo>
                        <a:pt x="286" y="46"/>
                      </a:lnTo>
                      <a:lnTo>
                        <a:pt x="293" y="22"/>
                      </a:lnTo>
                      <a:lnTo>
                        <a:pt x="2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5" name="Freeform 194"/>
                <p:cNvSpPr>
                  <a:spLocks/>
                </p:cNvSpPr>
                <p:nvPr/>
              </p:nvSpPr>
              <p:spPr bwMode="auto">
                <a:xfrm rot="-2279333">
                  <a:off x="634" y="3433"/>
                  <a:ext cx="347" cy="63"/>
                </a:xfrm>
                <a:custGeom>
                  <a:avLst/>
                  <a:gdLst>
                    <a:gd name="T0" fmla="*/ 1 w 693"/>
                    <a:gd name="T1" fmla="*/ 1 h 126"/>
                    <a:gd name="T2" fmla="*/ 1 w 693"/>
                    <a:gd name="T3" fmla="*/ 1 h 126"/>
                    <a:gd name="T4" fmla="*/ 1 w 693"/>
                    <a:gd name="T5" fmla="*/ 1 h 126"/>
                    <a:gd name="T6" fmla="*/ 1 w 693"/>
                    <a:gd name="T7" fmla="*/ 1 h 126"/>
                    <a:gd name="T8" fmla="*/ 1 w 693"/>
                    <a:gd name="T9" fmla="*/ 1 h 126"/>
                    <a:gd name="T10" fmla="*/ 1 w 693"/>
                    <a:gd name="T11" fmla="*/ 1 h 126"/>
                    <a:gd name="T12" fmla="*/ 1 w 693"/>
                    <a:gd name="T13" fmla="*/ 1 h 126"/>
                    <a:gd name="T14" fmla="*/ 1 w 693"/>
                    <a:gd name="T15" fmla="*/ 1 h 126"/>
                    <a:gd name="T16" fmla="*/ 1 w 693"/>
                    <a:gd name="T17" fmla="*/ 1 h 126"/>
                    <a:gd name="T18" fmla="*/ 1 w 693"/>
                    <a:gd name="T19" fmla="*/ 1 h 126"/>
                    <a:gd name="T20" fmla="*/ 1 w 693"/>
                    <a:gd name="T21" fmla="*/ 1 h 126"/>
                    <a:gd name="T22" fmla="*/ 1 w 693"/>
                    <a:gd name="T23" fmla="*/ 1 h 126"/>
                    <a:gd name="T24" fmla="*/ 1 w 693"/>
                    <a:gd name="T25" fmla="*/ 1 h 126"/>
                    <a:gd name="T26" fmla="*/ 1 w 693"/>
                    <a:gd name="T27" fmla="*/ 1 h 126"/>
                    <a:gd name="T28" fmla="*/ 1 w 693"/>
                    <a:gd name="T29" fmla="*/ 1 h 126"/>
                    <a:gd name="T30" fmla="*/ 1 w 693"/>
                    <a:gd name="T31" fmla="*/ 1 h 126"/>
                    <a:gd name="T32" fmla="*/ 1 w 693"/>
                    <a:gd name="T33" fmla="*/ 1 h 126"/>
                    <a:gd name="T34" fmla="*/ 1 w 693"/>
                    <a:gd name="T35" fmla="*/ 1 h 126"/>
                    <a:gd name="T36" fmla="*/ 1 w 693"/>
                    <a:gd name="T37" fmla="*/ 1 h 126"/>
                    <a:gd name="T38" fmla="*/ 1 w 693"/>
                    <a:gd name="T39" fmla="*/ 1 h 126"/>
                    <a:gd name="T40" fmla="*/ 1 w 693"/>
                    <a:gd name="T41" fmla="*/ 1 h 126"/>
                    <a:gd name="T42" fmla="*/ 1 w 693"/>
                    <a:gd name="T43" fmla="*/ 1 h 126"/>
                    <a:gd name="T44" fmla="*/ 1 w 693"/>
                    <a:gd name="T45" fmla="*/ 1 h 126"/>
                    <a:gd name="T46" fmla="*/ 1 w 693"/>
                    <a:gd name="T47" fmla="*/ 1 h 126"/>
                    <a:gd name="T48" fmla="*/ 1 w 693"/>
                    <a:gd name="T49" fmla="*/ 1 h 126"/>
                    <a:gd name="T50" fmla="*/ 1 w 693"/>
                    <a:gd name="T51" fmla="*/ 1 h 126"/>
                    <a:gd name="T52" fmla="*/ 1 w 693"/>
                    <a:gd name="T53" fmla="*/ 1 h 126"/>
                    <a:gd name="T54" fmla="*/ 1 w 693"/>
                    <a:gd name="T55" fmla="*/ 1 h 126"/>
                    <a:gd name="T56" fmla="*/ 1 w 693"/>
                    <a:gd name="T57" fmla="*/ 1 h 126"/>
                    <a:gd name="T58" fmla="*/ 1 w 693"/>
                    <a:gd name="T59" fmla="*/ 1 h 126"/>
                    <a:gd name="T60" fmla="*/ 1 w 693"/>
                    <a:gd name="T61" fmla="*/ 1 h 126"/>
                    <a:gd name="T62" fmla="*/ 1 w 693"/>
                    <a:gd name="T63" fmla="*/ 1 h 126"/>
                    <a:gd name="T64" fmla="*/ 1 w 693"/>
                    <a:gd name="T65" fmla="*/ 1 h 126"/>
                    <a:gd name="T66" fmla="*/ 1 w 693"/>
                    <a:gd name="T67" fmla="*/ 1 h 126"/>
                    <a:gd name="T68" fmla="*/ 0 w 693"/>
                    <a:gd name="T69" fmla="*/ 0 h 126"/>
                    <a:gd name="T70" fmla="*/ 0 w 693"/>
                    <a:gd name="T71" fmla="*/ 1 h 126"/>
                    <a:gd name="T72" fmla="*/ 0 w 693"/>
                    <a:gd name="T73" fmla="*/ 1 h 1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3"/>
                    <a:gd name="T112" fmla="*/ 0 h 126"/>
                    <a:gd name="T113" fmla="*/ 693 w 693"/>
                    <a:gd name="T114" fmla="*/ 126 h 1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3" h="126">
                      <a:moveTo>
                        <a:pt x="0" y="1"/>
                      </a:moveTo>
                      <a:lnTo>
                        <a:pt x="22" y="5"/>
                      </a:lnTo>
                      <a:lnTo>
                        <a:pt x="42" y="9"/>
                      </a:lnTo>
                      <a:lnTo>
                        <a:pt x="64" y="13"/>
                      </a:lnTo>
                      <a:lnTo>
                        <a:pt x="86" y="17"/>
                      </a:lnTo>
                      <a:lnTo>
                        <a:pt x="108" y="21"/>
                      </a:lnTo>
                      <a:lnTo>
                        <a:pt x="129" y="25"/>
                      </a:lnTo>
                      <a:lnTo>
                        <a:pt x="151" y="30"/>
                      </a:lnTo>
                      <a:lnTo>
                        <a:pt x="173" y="35"/>
                      </a:lnTo>
                      <a:lnTo>
                        <a:pt x="195" y="39"/>
                      </a:lnTo>
                      <a:lnTo>
                        <a:pt x="215" y="44"/>
                      </a:lnTo>
                      <a:lnTo>
                        <a:pt x="237" y="48"/>
                      </a:lnTo>
                      <a:lnTo>
                        <a:pt x="259" y="53"/>
                      </a:lnTo>
                      <a:lnTo>
                        <a:pt x="280" y="56"/>
                      </a:lnTo>
                      <a:lnTo>
                        <a:pt x="302" y="61"/>
                      </a:lnTo>
                      <a:lnTo>
                        <a:pt x="322" y="66"/>
                      </a:lnTo>
                      <a:lnTo>
                        <a:pt x="344" y="70"/>
                      </a:lnTo>
                      <a:lnTo>
                        <a:pt x="366" y="75"/>
                      </a:lnTo>
                      <a:lnTo>
                        <a:pt x="388" y="79"/>
                      </a:lnTo>
                      <a:lnTo>
                        <a:pt x="409" y="84"/>
                      </a:lnTo>
                      <a:lnTo>
                        <a:pt x="431" y="89"/>
                      </a:lnTo>
                      <a:lnTo>
                        <a:pt x="453" y="93"/>
                      </a:lnTo>
                      <a:lnTo>
                        <a:pt x="474" y="97"/>
                      </a:lnTo>
                      <a:lnTo>
                        <a:pt x="495" y="101"/>
                      </a:lnTo>
                      <a:lnTo>
                        <a:pt x="517" y="106"/>
                      </a:lnTo>
                      <a:lnTo>
                        <a:pt x="537" y="109"/>
                      </a:lnTo>
                      <a:lnTo>
                        <a:pt x="556" y="114"/>
                      </a:lnTo>
                      <a:lnTo>
                        <a:pt x="577" y="119"/>
                      </a:lnTo>
                      <a:lnTo>
                        <a:pt x="598" y="122"/>
                      </a:lnTo>
                      <a:lnTo>
                        <a:pt x="618" y="124"/>
                      </a:lnTo>
                      <a:lnTo>
                        <a:pt x="639" y="126"/>
                      </a:lnTo>
                      <a:lnTo>
                        <a:pt x="659" y="124"/>
                      </a:lnTo>
                      <a:lnTo>
                        <a:pt x="678" y="121"/>
                      </a:lnTo>
                      <a:lnTo>
                        <a:pt x="685" y="116"/>
                      </a:lnTo>
                      <a:lnTo>
                        <a:pt x="691" y="108"/>
                      </a:lnTo>
                      <a:lnTo>
                        <a:pt x="693" y="100"/>
                      </a:lnTo>
                      <a:lnTo>
                        <a:pt x="689" y="93"/>
                      </a:lnTo>
                      <a:lnTo>
                        <a:pt x="671" y="85"/>
                      </a:lnTo>
                      <a:lnTo>
                        <a:pt x="652" y="79"/>
                      </a:lnTo>
                      <a:lnTo>
                        <a:pt x="632" y="76"/>
                      </a:lnTo>
                      <a:lnTo>
                        <a:pt x="612" y="74"/>
                      </a:lnTo>
                      <a:lnTo>
                        <a:pt x="590" y="73"/>
                      </a:lnTo>
                      <a:lnTo>
                        <a:pt x="569" y="71"/>
                      </a:lnTo>
                      <a:lnTo>
                        <a:pt x="548" y="70"/>
                      </a:lnTo>
                      <a:lnTo>
                        <a:pt x="530" y="69"/>
                      </a:lnTo>
                      <a:lnTo>
                        <a:pt x="508" y="67"/>
                      </a:lnTo>
                      <a:lnTo>
                        <a:pt x="486" y="65"/>
                      </a:lnTo>
                      <a:lnTo>
                        <a:pt x="463" y="62"/>
                      </a:lnTo>
                      <a:lnTo>
                        <a:pt x="441" y="59"/>
                      </a:lnTo>
                      <a:lnTo>
                        <a:pt x="419" y="56"/>
                      </a:lnTo>
                      <a:lnTo>
                        <a:pt x="396" y="54"/>
                      </a:lnTo>
                      <a:lnTo>
                        <a:pt x="374" y="52"/>
                      </a:lnTo>
                      <a:lnTo>
                        <a:pt x="352" y="50"/>
                      </a:lnTo>
                      <a:lnTo>
                        <a:pt x="330" y="47"/>
                      </a:lnTo>
                      <a:lnTo>
                        <a:pt x="309" y="44"/>
                      </a:lnTo>
                      <a:lnTo>
                        <a:pt x="287" y="40"/>
                      </a:lnTo>
                      <a:lnTo>
                        <a:pt x="265" y="38"/>
                      </a:lnTo>
                      <a:lnTo>
                        <a:pt x="242" y="35"/>
                      </a:lnTo>
                      <a:lnTo>
                        <a:pt x="220" y="32"/>
                      </a:lnTo>
                      <a:lnTo>
                        <a:pt x="198" y="29"/>
                      </a:lnTo>
                      <a:lnTo>
                        <a:pt x="176" y="25"/>
                      </a:lnTo>
                      <a:lnTo>
                        <a:pt x="154" y="23"/>
                      </a:lnTo>
                      <a:lnTo>
                        <a:pt x="132" y="20"/>
                      </a:lnTo>
                      <a:lnTo>
                        <a:pt x="110" y="16"/>
                      </a:lnTo>
                      <a:lnTo>
                        <a:pt x="89" y="13"/>
                      </a:lnTo>
                      <a:lnTo>
                        <a:pt x="65" y="9"/>
                      </a:lnTo>
                      <a:lnTo>
                        <a:pt x="44" y="7"/>
                      </a:lnTo>
                      <a:lnTo>
                        <a:pt x="22" y="3"/>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6" name="Freeform 195"/>
                <p:cNvSpPr>
                  <a:spLocks/>
                </p:cNvSpPr>
                <p:nvPr/>
              </p:nvSpPr>
              <p:spPr bwMode="auto">
                <a:xfrm rot="-2279333">
                  <a:off x="485" y="3062"/>
                  <a:ext cx="127" cy="28"/>
                </a:xfrm>
                <a:custGeom>
                  <a:avLst/>
                  <a:gdLst>
                    <a:gd name="T0" fmla="*/ 0 w 254"/>
                    <a:gd name="T1" fmla="*/ 1 h 55"/>
                    <a:gd name="T2" fmla="*/ 1 w 254"/>
                    <a:gd name="T3" fmla="*/ 1 h 55"/>
                    <a:gd name="T4" fmla="*/ 1 w 254"/>
                    <a:gd name="T5" fmla="*/ 1 h 55"/>
                    <a:gd name="T6" fmla="*/ 1 w 254"/>
                    <a:gd name="T7" fmla="*/ 1 h 55"/>
                    <a:gd name="T8" fmla="*/ 1 w 254"/>
                    <a:gd name="T9" fmla="*/ 1 h 55"/>
                    <a:gd name="T10" fmla="*/ 1 w 254"/>
                    <a:gd name="T11" fmla="*/ 1 h 55"/>
                    <a:gd name="T12" fmla="*/ 1 w 254"/>
                    <a:gd name="T13" fmla="*/ 1 h 55"/>
                    <a:gd name="T14" fmla="*/ 1 w 254"/>
                    <a:gd name="T15" fmla="*/ 1 h 55"/>
                    <a:gd name="T16" fmla="*/ 1 w 254"/>
                    <a:gd name="T17" fmla="*/ 1 h 55"/>
                    <a:gd name="T18" fmla="*/ 1 w 254"/>
                    <a:gd name="T19" fmla="*/ 1 h 55"/>
                    <a:gd name="T20" fmla="*/ 1 w 254"/>
                    <a:gd name="T21" fmla="*/ 1 h 55"/>
                    <a:gd name="T22" fmla="*/ 1 w 254"/>
                    <a:gd name="T23" fmla="*/ 1 h 55"/>
                    <a:gd name="T24" fmla="*/ 1 w 254"/>
                    <a:gd name="T25" fmla="*/ 1 h 55"/>
                    <a:gd name="T26" fmla="*/ 1 w 254"/>
                    <a:gd name="T27" fmla="*/ 1 h 55"/>
                    <a:gd name="T28" fmla="*/ 1 w 254"/>
                    <a:gd name="T29" fmla="*/ 1 h 55"/>
                    <a:gd name="T30" fmla="*/ 1 w 254"/>
                    <a:gd name="T31" fmla="*/ 1 h 55"/>
                    <a:gd name="T32" fmla="*/ 1 w 254"/>
                    <a:gd name="T33" fmla="*/ 1 h 55"/>
                    <a:gd name="T34" fmla="*/ 1 w 254"/>
                    <a:gd name="T35" fmla="*/ 1 h 55"/>
                    <a:gd name="T36" fmla="*/ 1 w 254"/>
                    <a:gd name="T37" fmla="*/ 1 h 55"/>
                    <a:gd name="T38" fmla="*/ 1 w 254"/>
                    <a:gd name="T39" fmla="*/ 1 h 55"/>
                    <a:gd name="T40" fmla="*/ 1 w 254"/>
                    <a:gd name="T41" fmla="*/ 1 h 55"/>
                    <a:gd name="T42" fmla="*/ 1 w 254"/>
                    <a:gd name="T43" fmla="*/ 1 h 55"/>
                    <a:gd name="T44" fmla="*/ 1 w 254"/>
                    <a:gd name="T45" fmla="*/ 1 h 55"/>
                    <a:gd name="T46" fmla="*/ 1 w 254"/>
                    <a:gd name="T47" fmla="*/ 1 h 55"/>
                    <a:gd name="T48" fmla="*/ 1 w 254"/>
                    <a:gd name="T49" fmla="*/ 1 h 55"/>
                    <a:gd name="T50" fmla="*/ 1 w 254"/>
                    <a:gd name="T51" fmla="*/ 1 h 55"/>
                    <a:gd name="T52" fmla="*/ 1 w 254"/>
                    <a:gd name="T53" fmla="*/ 1 h 55"/>
                    <a:gd name="T54" fmla="*/ 1 w 254"/>
                    <a:gd name="T55" fmla="*/ 1 h 55"/>
                    <a:gd name="T56" fmla="*/ 1 w 254"/>
                    <a:gd name="T57" fmla="*/ 1 h 55"/>
                    <a:gd name="T58" fmla="*/ 1 w 254"/>
                    <a:gd name="T59" fmla="*/ 1 h 55"/>
                    <a:gd name="T60" fmla="*/ 1 w 254"/>
                    <a:gd name="T61" fmla="*/ 1 h 55"/>
                    <a:gd name="T62" fmla="*/ 1 w 254"/>
                    <a:gd name="T63" fmla="*/ 0 h 55"/>
                    <a:gd name="T64" fmla="*/ 1 w 254"/>
                    <a:gd name="T65" fmla="*/ 0 h 55"/>
                    <a:gd name="T66" fmla="*/ 1 w 254"/>
                    <a:gd name="T67" fmla="*/ 1 h 55"/>
                    <a:gd name="T68" fmla="*/ 1 w 254"/>
                    <a:gd name="T69" fmla="*/ 1 h 55"/>
                    <a:gd name="T70" fmla="*/ 1 w 254"/>
                    <a:gd name="T71" fmla="*/ 1 h 55"/>
                    <a:gd name="T72" fmla="*/ 0 w 254"/>
                    <a:gd name="T73" fmla="*/ 1 h 55"/>
                    <a:gd name="T74" fmla="*/ 0 w 254"/>
                    <a:gd name="T75" fmla="*/ 1 h 55"/>
                    <a:gd name="T76" fmla="*/ 0 w 254"/>
                    <a:gd name="T77" fmla="*/ 1 h 55"/>
                    <a:gd name="T78" fmla="*/ 0 w 254"/>
                    <a:gd name="T79" fmla="*/ 1 h 55"/>
                    <a:gd name="T80" fmla="*/ 0 w 254"/>
                    <a:gd name="T81" fmla="*/ 1 h 55"/>
                    <a:gd name="T82" fmla="*/ 0 w 254"/>
                    <a:gd name="T83" fmla="*/ 1 h 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4"/>
                    <a:gd name="T127" fmla="*/ 0 h 55"/>
                    <a:gd name="T128" fmla="*/ 254 w 254"/>
                    <a:gd name="T129" fmla="*/ 55 h 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4" h="55">
                      <a:moveTo>
                        <a:pt x="0" y="6"/>
                      </a:moveTo>
                      <a:lnTo>
                        <a:pt x="15" y="9"/>
                      </a:lnTo>
                      <a:lnTo>
                        <a:pt x="29" y="12"/>
                      </a:lnTo>
                      <a:lnTo>
                        <a:pt x="44" y="17"/>
                      </a:lnTo>
                      <a:lnTo>
                        <a:pt x="59" y="20"/>
                      </a:lnTo>
                      <a:lnTo>
                        <a:pt x="74" y="25"/>
                      </a:lnTo>
                      <a:lnTo>
                        <a:pt x="88" y="29"/>
                      </a:lnTo>
                      <a:lnTo>
                        <a:pt x="103" y="33"/>
                      </a:lnTo>
                      <a:lnTo>
                        <a:pt x="117" y="37"/>
                      </a:lnTo>
                      <a:lnTo>
                        <a:pt x="132" y="40"/>
                      </a:lnTo>
                      <a:lnTo>
                        <a:pt x="147" y="45"/>
                      </a:lnTo>
                      <a:lnTo>
                        <a:pt x="162" y="48"/>
                      </a:lnTo>
                      <a:lnTo>
                        <a:pt x="177" y="52"/>
                      </a:lnTo>
                      <a:lnTo>
                        <a:pt x="192" y="54"/>
                      </a:lnTo>
                      <a:lnTo>
                        <a:pt x="207" y="55"/>
                      </a:lnTo>
                      <a:lnTo>
                        <a:pt x="223" y="55"/>
                      </a:lnTo>
                      <a:lnTo>
                        <a:pt x="238" y="53"/>
                      </a:lnTo>
                      <a:lnTo>
                        <a:pt x="243" y="50"/>
                      </a:lnTo>
                      <a:lnTo>
                        <a:pt x="249" y="46"/>
                      </a:lnTo>
                      <a:lnTo>
                        <a:pt x="254" y="39"/>
                      </a:lnTo>
                      <a:lnTo>
                        <a:pt x="253" y="32"/>
                      </a:lnTo>
                      <a:lnTo>
                        <a:pt x="243" y="23"/>
                      </a:lnTo>
                      <a:lnTo>
                        <a:pt x="232" y="16"/>
                      </a:lnTo>
                      <a:lnTo>
                        <a:pt x="217" y="11"/>
                      </a:lnTo>
                      <a:lnTo>
                        <a:pt x="201" y="8"/>
                      </a:lnTo>
                      <a:lnTo>
                        <a:pt x="185" y="7"/>
                      </a:lnTo>
                      <a:lnTo>
                        <a:pt x="167" y="6"/>
                      </a:lnTo>
                      <a:lnTo>
                        <a:pt x="152" y="6"/>
                      </a:lnTo>
                      <a:lnTo>
                        <a:pt x="140" y="4"/>
                      </a:lnTo>
                      <a:lnTo>
                        <a:pt x="123" y="2"/>
                      </a:lnTo>
                      <a:lnTo>
                        <a:pt x="105" y="1"/>
                      </a:lnTo>
                      <a:lnTo>
                        <a:pt x="88" y="0"/>
                      </a:lnTo>
                      <a:lnTo>
                        <a:pt x="71" y="0"/>
                      </a:lnTo>
                      <a:lnTo>
                        <a:pt x="52" y="1"/>
                      </a:lnTo>
                      <a:lnTo>
                        <a:pt x="35" y="2"/>
                      </a:lnTo>
                      <a:lnTo>
                        <a:pt x="18"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7" name="Freeform 196"/>
                <p:cNvSpPr>
                  <a:spLocks/>
                </p:cNvSpPr>
                <p:nvPr/>
              </p:nvSpPr>
              <p:spPr bwMode="auto">
                <a:xfrm rot="-2279333">
                  <a:off x="647" y="2988"/>
                  <a:ext cx="13" cy="32"/>
                </a:xfrm>
                <a:custGeom>
                  <a:avLst/>
                  <a:gdLst>
                    <a:gd name="T0" fmla="*/ 1 w 26"/>
                    <a:gd name="T1" fmla="*/ 0 h 64"/>
                    <a:gd name="T2" fmla="*/ 1 w 26"/>
                    <a:gd name="T3" fmla="*/ 1 h 64"/>
                    <a:gd name="T4" fmla="*/ 1 w 26"/>
                    <a:gd name="T5" fmla="*/ 1 h 64"/>
                    <a:gd name="T6" fmla="*/ 1 w 26"/>
                    <a:gd name="T7" fmla="*/ 1 h 64"/>
                    <a:gd name="T8" fmla="*/ 0 w 26"/>
                    <a:gd name="T9" fmla="*/ 1 h 64"/>
                    <a:gd name="T10" fmla="*/ 0 w 26"/>
                    <a:gd name="T11" fmla="*/ 1 h 64"/>
                    <a:gd name="T12" fmla="*/ 0 w 26"/>
                    <a:gd name="T13" fmla="*/ 1 h 64"/>
                    <a:gd name="T14" fmla="*/ 1 w 26"/>
                    <a:gd name="T15" fmla="*/ 1 h 64"/>
                    <a:gd name="T16" fmla="*/ 1 w 26"/>
                    <a:gd name="T17" fmla="*/ 1 h 64"/>
                    <a:gd name="T18" fmla="*/ 1 w 26"/>
                    <a:gd name="T19" fmla="*/ 1 h 64"/>
                    <a:gd name="T20" fmla="*/ 1 w 26"/>
                    <a:gd name="T21" fmla="*/ 1 h 64"/>
                    <a:gd name="T22" fmla="*/ 1 w 26"/>
                    <a:gd name="T23" fmla="*/ 1 h 64"/>
                    <a:gd name="T24" fmla="*/ 1 w 26"/>
                    <a:gd name="T25" fmla="*/ 0 h 64"/>
                    <a:gd name="T26" fmla="*/ 1 w 26"/>
                    <a:gd name="T27" fmla="*/ 0 h 64"/>
                    <a:gd name="T28" fmla="*/ 1 w 26"/>
                    <a:gd name="T29" fmla="*/ 0 h 64"/>
                    <a:gd name="T30" fmla="*/ 1 w 26"/>
                    <a:gd name="T31" fmla="*/ 0 h 64"/>
                    <a:gd name="T32" fmla="*/ 1 w 26"/>
                    <a:gd name="T33" fmla="*/ 0 h 64"/>
                    <a:gd name="T34" fmla="*/ 1 w 26"/>
                    <a:gd name="T35" fmla="*/ 0 h 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64"/>
                    <a:gd name="T56" fmla="*/ 26 w 26"/>
                    <a:gd name="T57" fmla="*/ 64 h 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64">
                      <a:moveTo>
                        <a:pt x="26" y="0"/>
                      </a:moveTo>
                      <a:lnTo>
                        <a:pt x="19" y="14"/>
                      </a:lnTo>
                      <a:lnTo>
                        <a:pt x="14" y="29"/>
                      </a:lnTo>
                      <a:lnTo>
                        <a:pt x="8" y="45"/>
                      </a:lnTo>
                      <a:lnTo>
                        <a:pt x="0" y="59"/>
                      </a:lnTo>
                      <a:lnTo>
                        <a:pt x="0" y="61"/>
                      </a:lnTo>
                      <a:lnTo>
                        <a:pt x="0" y="62"/>
                      </a:lnTo>
                      <a:lnTo>
                        <a:pt x="1" y="64"/>
                      </a:lnTo>
                      <a:lnTo>
                        <a:pt x="3" y="64"/>
                      </a:lnTo>
                      <a:lnTo>
                        <a:pt x="14" y="50"/>
                      </a:lnTo>
                      <a:lnTo>
                        <a:pt x="19" y="34"/>
                      </a:lnTo>
                      <a:lnTo>
                        <a:pt x="23" y="18"/>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8" name="Freeform 197"/>
                <p:cNvSpPr>
                  <a:spLocks/>
                </p:cNvSpPr>
                <p:nvPr/>
              </p:nvSpPr>
              <p:spPr bwMode="auto">
                <a:xfrm rot="-2279333">
                  <a:off x="499" y="3035"/>
                  <a:ext cx="282" cy="43"/>
                </a:xfrm>
                <a:custGeom>
                  <a:avLst/>
                  <a:gdLst>
                    <a:gd name="T0" fmla="*/ 0 w 564"/>
                    <a:gd name="T1" fmla="*/ 0 h 87"/>
                    <a:gd name="T2" fmla="*/ 1 w 564"/>
                    <a:gd name="T3" fmla="*/ 0 h 87"/>
                    <a:gd name="T4" fmla="*/ 1 w 564"/>
                    <a:gd name="T5" fmla="*/ 0 h 87"/>
                    <a:gd name="T6" fmla="*/ 1 w 564"/>
                    <a:gd name="T7" fmla="*/ 0 h 87"/>
                    <a:gd name="T8" fmla="*/ 1 w 564"/>
                    <a:gd name="T9" fmla="*/ 0 h 87"/>
                    <a:gd name="T10" fmla="*/ 1 w 564"/>
                    <a:gd name="T11" fmla="*/ 0 h 87"/>
                    <a:gd name="T12" fmla="*/ 1 w 564"/>
                    <a:gd name="T13" fmla="*/ 0 h 87"/>
                    <a:gd name="T14" fmla="*/ 1 w 564"/>
                    <a:gd name="T15" fmla="*/ 0 h 87"/>
                    <a:gd name="T16" fmla="*/ 1 w 564"/>
                    <a:gd name="T17" fmla="*/ 0 h 87"/>
                    <a:gd name="T18" fmla="*/ 1 w 564"/>
                    <a:gd name="T19" fmla="*/ 0 h 87"/>
                    <a:gd name="T20" fmla="*/ 1 w 564"/>
                    <a:gd name="T21" fmla="*/ 0 h 87"/>
                    <a:gd name="T22" fmla="*/ 1 w 564"/>
                    <a:gd name="T23" fmla="*/ 0 h 87"/>
                    <a:gd name="T24" fmla="*/ 1 w 564"/>
                    <a:gd name="T25" fmla="*/ 0 h 87"/>
                    <a:gd name="T26" fmla="*/ 1 w 564"/>
                    <a:gd name="T27" fmla="*/ 0 h 87"/>
                    <a:gd name="T28" fmla="*/ 1 w 564"/>
                    <a:gd name="T29" fmla="*/ 0 h 87"/>
                    <a:gd name="T30" fmla="*/ 1 w 564"/>
                    <a:gd name="T31" fmla="*/ 0 h 87"/>
                    <a:gd name="T32" fmla="*/ 1 w 564"/>
                    <a:gd name="T33" fmla="*/ 0 h 87"/>
                    <a:gd name="T34" fmla="*/ 1 w 564"/>
                    <a:gd name="T35" fmla="*/ 0 h 87"/>
                    <a:gd name="T36" fmla="*/ 1 w 564"/>
                    <a:gd name="T37" fmla="*/ 0 h 87"/>
                    <a:gd name="T38" fmla="*/ 1 w 564"/>
                    <a:gd name="T39" fmla="*/ 0 h 87"/>
                    <a:gd name="T40" fmla="*/ 1 w 564"/>
                    <a:gd name="T41" fmla="*/ 0 h 87"/>
                    <a:gd name="T42" fmla="*/ 1 w 564"/>
                    <a:gd name="T43" fmla="*/ 0 h 87"/>
                    <a:gd name="T44" fmla="*/ 1 w 564"/>
                    <a:gd name="T45" fmla="*/ 0 h 87"/>
                    <a:gd name="T46" fmla="*/ 1 w 564"/>
                    <a:gd name="T47" fmla="*/ 0 h 87"/>
                    <a:gd name="T48" fmla="*/ 1 w 564"/>
                    <a:gd name="T49" fmla="*/ 0 h 87"/>
                    <a:gd name="T50" fmla="*/ 1 w 564"/>
                    <a:gd name="T51" fmla="*/ 0 h 87"/>
                    <a:gd name="T52" fmla="*/ 1 w 564"/>
                    <a:gd name="T53" fmla="*/ 0 h 87"/>
                    <a:gd name="T54" fmla="*/ 1 w 564"/>
                    <a:gd name="T55" fmla="*/ 0 h 87"/>
                    <a:gd name="T56" fmla="*/ 1 w 564"/>
                    <a:gd name="T57" fmla="*/ 0 h 87"/>
                    <a:gd name="T58" fmla="*/ 1 w 564"/>
                    <a:gd name="T59" fmla="*/ 0 h 87"/>
                    <a:gd name="T60" fmla="*/ 1 w 564"/>
                    <a:gd name="T61" fmla="*/ 0 h 87"/>
                    <a:gd name="T62" fmla="*/ 1 w 564"/>
                    <a:gd name="T63" fmla="*/ 0 h 87"/>
                    <a:gd name="T64" fmla="*/ 1 w 564"/>
                    <a:gd name="T65" fmla="*/ 0 h 87"/>
                    <a:gd name="T66" fmla="*/ 1 w 564"/>
                    <a:gd name="T67" fmla="*/ 0 h 87"/>
                    <a:gd name="T68" fmla="*/ 1 w 564"/>
                    <a:gd name="T69" fmla="*/ 0 h 87"/>
                    <a:gd name="T70" fmla="*/ 1 w 564"/>
                    <a:gd name="T71" fmla="*/ 0 h 87"/>
                    <a:gd name="T72" fmla="*/ 1 w 564"/>
                    <a:gd name="T73" fmla="*/ 0 h 87"/>
                    <a:gd name="T74" fmla="*/ 1 w 564"/>
                    <a:gd name="T75" fmla="*/ 0 h 87"/>
                    <a:gd name="T76" fmla="*/ 1 w 564"/>
                    <a:gd name="T77" fmla="*/ 0 h 87"/>
                    <a:gd name="T78" fmla="*/ 1 w 564"/>
                    <a:gd name="T79" fmla="*/ 0 h 87"/>
                    <a:gd name="T80" fmla="*/ 1 w 564"/>
                    <a:gd name="T81" fmla="*/ 0 h 87"/>
                    <a:gd name="T82" fmla="*/ 1 w 564"/>
                    <a:gd name="T83" fmla="*/ 0 h 87"/>
                    <a:gd name="T84" fmla="*/ 1 w 564"/>
                    <a:gd name="T85" fmla="*/ 0 h 87"/>
                    <a:gd name="T86" fmla="*/ 1 w 564"/>
                    <a:gd name="T87" fmla="*/ 0 h 87"/>
                    <a:gd name="T88" fmla="*/ 1 w 564"/>
                    <a:gd name="T89" fmla="*/ 0 h 87"/>
                    <a:gd name="T90" fmla="*/ 1 w 564"/>
                    <a:gd name="T91" fmla="*/ 0 h 87"/>
                    <a:gd name="T92" fmla="*/ 1 w 564"/>
                    <a:gd name="T93" fmla="*/ 0 h 87"/>
                    <a:gd name="T94" fmla="*/ 1 w 564"/>
                    <a:gd name="T95" fmla="*/ 0 h 87"/>
                    <a:gd name="T96" fmla="*/ 1 w 564"/>
                    <a:gd name="T97" fmla="*/ 0 h 87"/>
                    <a:gd name="T98" fmla="*/ 1 w 564"/>
                    <a:gd name="T99" fmla="*/ 0 h 87"/>
                    <a:gd name="T100" fmla="*/ 1 w 564"/>
                    <a:gd name="T101" fmla="*/ 0 h 87"/>
                    <a:gd name="T102" fmla="*/ 1 w 564"/>
                    <a:gd name="T103" fmla="*/ 0 h 87"/>
                    <a:gd name="T104" fmla="*/ 0 w 564"/>
                    <a:gd name="T105" fmla="*/ 0 h 87"/>
                    <a:gd name="T106" fmla="*/ 0 w 564"/>
                    <a:gd name="T107" fmla="*/ 0 h 87"/>
                    <a:gd name="T108" fmla="*/ 0 w 564"/>
                    <a:gd name="T109" fmla="*/ 0 h 87"/>
                    <a:gd name="T110" fmla="*/ 0 w 564"/>
                    <a:gd name="T111" fmla="*/ 0 h 87"/>
                    <a:gd name="T112" fmla="*/ 0 w 564"/>
                    <a:gd name="T113" fmla="*/ 0 h 87"/>
                    <a:gd name="T114" fmla="*/ 0 w 564"/>
                    <a:gd name="T115" fmla="*/ 0 h 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87"/>
                    <a:gd name="T176" fmla="*/ 564 w 564"/>
                    <a:gd name="T177" fmla="*/ 87 h 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87">
                      <a:moveTo>
                        <a:pt x="0" y="1"/>
                      </a:moveTo>
                      <a:lnTo>
                        <a:pt x="16" y="5"/>
                      </a:lnTo>
                      <a:lnTo>
                        <a:pt x="32" y="9"/>
                      </a:lnTo>
                      <a:lnTo>
                        <a:pt x="48" y="13"/>
                      </a:lnTo>
                      <a:lnTo>
                        <a:pt x="64" y="16"/>
                      </a:lnTo>
                      <a:lnTo>
                        <a:pt x="81" y="20"/>
                      </a:lnTo>
                      <a:lnTo>
                        <a:pt x="97" y="23"/>
                      </a:lnTo>
                      <a:lnTo>
                        <a:pt x="113" y="26"/>
                      </a:lnTo>
                      <a:lnTo>
                        <a:pt x="130" y="29"/>
                      </a:lnTo>
                      <a:lnTo>
                        <a:pt x="146" y="31"/>
                      </a:lnTo>
                      <a:lnTo>
                        <a:pt x="162" y="34"/>
                      </a:lnTo>
                      <a:lnTo>
                        <a:pt x="180" y="36"/>
                      </a:lnTo>
                      <a:lnTo>
                        <a:pt x="196" y="38"/>
                      </a:lnTo>
                      <a:lnTo>
                        <a:pt x="212" y="41"/>
                      </a:lnTo>
                      <a:lnTo>
                        <a:pt x="229" y="43"/>
                      </a:lnTo>
                      <a:lnTo>
                        <a:pt x="245" y="44"/>
                      </a:lnTo>
                      <a:lnTo>
                        <a:pt x="261" y="46"/>
                      </a:lnTo>
                      <a:lnTo>
                        <a:pt x="280" y="49"/>
                      </a:lnTo>
                      <a:lnTo>
                        <a:pt x="299" y="51"/>
                      </a:lnTo>
                      <a:lnTo>
                        <a:pt x="318" y="53"/>
                      </a:lnTo>
                      <a:lnTo>
                        <a:pt x="336" y="56"/>
                      </a:lnTo>
                      <a:lnTo>
                        <a:pt x="355" y="58"/>
                      </a:lnTo>
                      <a:lnTo>
                        <a:pt x="374" y="60"/>
                      </a:lnTo>
                      <a:lnTo>
                        <a:pt x="393" y="64"/>
                      </a:lnTo>
                      <a:lnTo>
                        <a:pt x="411" y="66"/>
                      </a:lnTo>
                      <a:lnTo>
                        <a:pt x="430" y="68"/>
                      </a:lnTo>
                      <a:lnTo>
                        <a:pt x="448" y="71"/>
                      </a:lnTo>
                      <a:lnTo>
                        <a:pt x="466" y="74"/>
                      </a:lnTo>
                      <a:lnTo>
                        <a:pt x="485" y="76"/>
                      </a:lnTo>
                      <a:lnTo>
                        <a:pt x="504" y="79"/>
                      </a:lnTo>
                      <a:lnTo>
                        <a:pt x="523" y="81"/>
                      </a:lnTo>
                      <a:lnTo>
                        <a:pt x="541" y="84"/>
                      </a:lnTo>
                      <a:lnTo>
                        <a:pt x="560" y="87"/>
                      </a:lnTo>
                      <a:lnTo>
                        <a:pt x="562" y="87"/>
                      </a:lnTo>
                      <a:lnTo>
                        <a:pt x="563" y="86"/>
                      </a:lnTo>
                      <a:lnTo>
                        <a:pt x="564" y="83"/>
                      </a:lnTo>
                      <a:lnTo>
                        <a:pt x="563" y="82"/>
                      </a:lnTo>
                      <a:lnTo>
                        <a:pt x="529" y="74"/>
                      </a:lnTo>
                      <a:lnTo>
                        <a:pt x="493" y="67"/>
                      </a:lnTo>
                      <a:lnTo>
                        <a:pt x="458" y="61"/>
                      </a:lnTo>
                      <a:lnTo>
                        <a:pt x="423" y="56"/>
                      </a:lnTo>
                      <a:lnTo>
                        <a:pt x="388" y="51"/>
                      </a:lnTo>
                      <a:lnTo>
                        <a:pt x="352" y="46"/>
                      </a:lnTo>
                      <a:lnTo>
                        <a:pt x="317" y="42"/>
                      </a:lnTo>
                      <a:lnTo>
                        <a:pt x="282" y="37"/>
                      </a:lnTo>
                      <a:lnTo>
                        <a:pt x="246" y="34"/>
                      </a:lnTo>
                      <a:lnTo>
                        <a:pt x="211" y="29"/>
                      </a:lnTo>
                      <a:lnTo>
                        <a:pt x="175" y="24"/>
                      </a:lnTo>
                      <a:lnTo>
                        <a:pt x="140" y="21"/>
                      </a:lnTo>
                      <a:lnTo>
                        <a:pt x="105" y="16"/>
                      </a:lnTo>
                      <a:lnTo>
                        <a:pt x="70" y="12"/>
                      </a:lnTo>
                      <a:lnTo>
                        <a:pt x="35" y="6"/>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9" name="Freeform 198"/>
                <p:cNvSpPr>
                  <a:spLocks/>
                </p:cNvSpPr>
                <p:nvPr/>
              </p:nvSpPr>
              <p:spPr bwMode="auto">
                <a:xfrm rot="-2279333">
                  <a:off x="566" y="3069"/>
                  <a:ext cx="204" cy="26"/>
                </a:xfrm>
                <a:custGeom>
                  <a:avLst/>
                  <a:gdLst>
                    <a:gd name="T0" fmla="*/ 1 w 408"/>
                    <a:gd name="T1" fmla="*/ 1 h 52"/>
                    <a:gd name="T2" fmla="*/ 1 w 408"/>
                    <a:gd name="T3" fmla="*/ 1 h 52"/>
                    <a:gd name="T4" fmla="*/ 1 w 408"/>
                    <a:gd name="T5" fmla="*/ 1 h 52"/>
                    <a:gd name="T6" fmla="*/ 1 w 408"/>
                    <a:gd name="T7" fmla="*/ 1 h 52"/>
                    <a:gd name="T8" fmla="*/ 1 w 408"/>
                    <a:gd name="T9" fmla="*/ 1 h 52"/>
                    <a:gd name="T10" fmla="*/ 1 w 408"/>
                    <a:gd name="T11" fmla="*/ 1 h 52"/>
                    <a:gd name="T12" fmla="*/ 1 w 408"/>
                    <a:gd name="T13" fmla="*/ 1 h 52"/>
                    <a:gd name="T14" fmla="*/ 1 w 408"/>
                    <a:gd name="T15" fmla="*/ 1 h 52"/>
                    <a:gd name="T16" fmla="*/ 1 w 408"/>
                    <a:gd name="T17" fmla="*/ 1 h 52"/>
                    <a:gd name="T18" fmla="*/ 1 w 408"/>
                    <a:gd name="T19" fmla="*/ 1 h 52"/>
                    <a:gd name="T20" fmla="*/ 1 w 408"/>
                    <a:gd name="T21" fmla="*/ 1 h 52"/>
                    <a:gd name="T22" fmla="*/ 1 w 408"/>
                    <a:gd name="T23" fmla="*/ 1 h 52"/>
                    <a:gd name="T24" fmla="*/ 1 w 408"/>
                    <a:gd name="T25" fmla="*/ 1 h 52"/>
                    <a:gd name="T26" fmla="*/ 1 w 408"/>
                    <a:gd name="T27" fmla="*/ 1 h 52"/>
                    <a:gd name="T28" fmla="*/ 1 w 408"/>
                    <a:gd name="T29" fmla="*/ 1 h 52"/>
                    <a:gd name="T30" fmla="*/ 1 w 408"/>
                    <a:gd name="T31" fmla="*/ 1 h 52"/>
                    <a:gd name="T32" fmla="*/ 1 w 408"/>
                    <a:gd name="T33" fmla="*/ 0 h 52"/>
                    <a:gd name="T34" fmla="*/ 1 w 408"/>
                    <a:gd name="T35" fmla="*/ 1 h 52"/>
                    <a:gd name="T36" fmla="*/ 1 w 408"/>
                    <a:gd name="T37" fmla="*/ 1 h 52"/>
                    <a:gd name="T38" fmla="*/ 0 w 408"/>
                    <a:gd name="T39" fmla="*/ 1 h 52"/>
                    <a:gd name="T40" fmla="*/ 1 w 408"/>
                    <a:gd name="T41" fmla="*/ 1 h 52"/>
                    <a:gd name="T42" fmla="*/ 1 w 408"/>
                    <a:gd name="T43" fmla="*/ 1 h 52"/>
                    <a:gd name="T44" fmla="*/ 1 w 408"/>
                    <a:gd name="T45" fmla="*/ 1 h 52"/>
                    <a:gd name="T46" fmla="*/ 1 w 408"/>
                    <a:gd name="T47" fmla="*/ 1 h 52"/>
                    <a:gd name="T48" fmla="*/ 1 w 408"/>
                    <a:gd name="T49" fmla="*/ 1 h 52"/>
                    <a:gd name="T50" fmla="*/ 1 w 408"/>
                    <a:gd name="T51" fmla="*/ 1 h 52"/>
                    <a:gd name="T52" fmla="*/ 1 w 408"/>
                    <a:gd name="T53" fmla="*/ 1 h 52"/>
                    <a:gd name="T54" fmla="*/ 1 w 408"/>
                    <a:gd name="T55" fmla="*/ 1 h 52"/>
                    <a:gd name="T56" fmla="*/ 1 w 408"/>
                    <a:gd name="T57" fmla="*/ 1 h 52"/>
                    <a:gd name="T58" fmla="*/ 1 w 408"/>
                    <a:gd name="T59" fmla="*/ 1 h 52"/>
                    <a:gd name="T60" fmla="*/ 1 w 408"/>
                    <a:gd name="T61" fmla="*/ 1 h 52"/>
                    <a:gd name="T62" fmla="*/ 1 w 408"/>
                    <a:gd name="T63" fmla="*/ 1 h 52"/>
                    <a:gd name="T64" fmla="*/ 1 w 408"/>
                    <a:gd name="T65" fmla="*/ 1 h 52"/>
                    <a:gd name="T66" fmla="*/ 1 w 408"/>
                    <a:gd name="T67" fmla="*/ 1 h 52"/>
                    <a:gd name="T68" fmla="*/ 1 w 408"/>
                    <a:gd name="T69" fmla="*/ 1 h 52"/>
                    <a:gd name="T70" fmla="*/ 1 w 408"/>
                    <a:gd name="T71" fmla="*/ 1 h 52"/>
                    <a:gd name="T72" fmla="*/ 1 w 408"/>
                    <a:gd name="T73" fmla="*/ 1 h 52"/>
                    <a:gd name="T74" fmla="*/ 1 w 408"/>
                    <a:gd name="T75" fmla="*/ 1 h 52"/>
                    <a:gd name="T76" fmla="*/ 1 w 408"/>
                    <a:gd name="T77" fmla="*/ 1 h 52"/>
                    <a:gd name="T78" fmla="*/ 1 w 408"/>
                    <a:gd name="T79" fmla="*/ 1 h 52"/>
                    <a:gd name="T80" fmla="*/ 1 w 408"/>
                    <a:gd name="T81" fmla="*/ 1 h 52"/>
                    <a:gd name="T82" fmla="*/ 1 w 408"/>
                    <a:gd name="T83" fmla="*/ 1 h 52"/>
                    <a:gd name="T84" fmla="*/ 1 w 408"/>
                    <a:gd name="T85" fmla="*/ 1 h 52"/>
                    <a:gd name="T86" fmla="*/ 1 w 408"/>
                    <a:gd name="T87" fmla="*/ 1 h 52"/>
                    <a:gd name="T88" fmla="*/ 1 w 408"/>
                    <a:gd name="T89" fmla="*/ 1 h 52"/>
                    <a:gd name="T90" fmla="*/ 1 w 408"/>
                    <a:gd name="T91" fmla="*/ 1 h 52"/>
                    <a:gd name="T92" fmla="*/ 1 w 408"/>
                    <a:gd name="T93" fmla="*/ 1 h 52"/>
                    <a:gd name="T94" fmla="*/ 1 w 408"/>
                    <a:gd name="T95" fmla="*/ 1 h 52"/>
                    <a:gd name="T96" fmla="*/ 1 w 408"/>
                    <a:gd name="T97" fmla="*/ 1 h 52"/>
                    <a:gd name="T98" fmla="*/ 1 w 408"/>
                    <a:gd name="T99" fmla="*/ 1 h 52"/>
                    <a:gd name="T100" fmla="*/ 1 w 408"/>
                    <a:gd name="T101" fmla="*/ 1 h 52"/>
                    <a:gd name="T102" fmla="*/ 1 w 408"/>
                    <a:gd name="T103" fmla="*/ 1 h 52"/>
                    <a:gd name="T104" fmla="*/ 1 w 408"/>
                    <a:gd name="T105" fmla="*/ 1 h 52"/>
                    <a:gd name="T106" fmla="*/ 1 w 408"/>
                    <a:gd name="T107" fmla="*/ 1 h 52"/>
                    <a:gd name="T108" fmla="*/ 1 w 408"/>
                    <a:gd name="T109" fmla="*/ 1 h 52"/>
                    <a:gd name="T110" fmla="*/ 1 w 408"/>
                    <a:gd name="T111" fmla="*/ 1 h 52"/>
                    <a:gd name="T112" fmla="*/ 1 w 408"/>
                    <a:gd name="T113" fmla="*/ 1 h 52"/>
                    <a:gd name="T114" fmla="*/ 1 w 408"/>
                    <a:gd name="T115" fmla="*/ 1 h 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2"/>
                    <a:gd name="T176" fmla="*/ 408 w 408"/>
                    <a:gd name="T177" fmla="*/ 52 h 5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2">
                      <a:moveTo>
                        <a:pt x="408" y="51"/>
                      </a:moveTo>
                      <a:lnTo>
                        <a:pt x="382" y="48"/>
                      </a:lnTo>
                      <a:lnTo>
                        <a:pt x="358" y="43"/>
                      </a:lnTo>
                      <a:lnTo>
                        <a:pt x="333" y="40"/>
                      </a:lnTo>
                      <a:lnTo>
                        <a:pt x="307" y="36"/>
                      </a:lnTo>
                      <a:lnTo>
                        <a:pt x="283" y="33"/>
                      </a:lnTo>
                      <a:lnTo>
                        <a:pt x="258" y="30"/>
                      </a:lnTo>
                      <a:lnTo>
                        <a:pt x="232" y="27"/>
                      </a:lnTo>
                      <a:lnTo>
                        <a:pt x="207" y="23"/>
                      </a:lnTo>
                      <a:lnTo>
                        <a:pt x="183" y="20"/>
                      </a:lnTo>
                      <a:lnTo>
                        <a:pt x="158" y="18"/>
                      </a:lnTo>
                      <a:lnTo>
                        <a:pt x="132" y="14"/>
                      </a:lnTo>
                      <a:lnTo>
                        <a:pt x="107" y="12"/>
                      </a:lnTo>
                      <a:lnTo>
                        <a:pt x="82" y="9"/>
                      </a:lnTo>
                      <a:lnTo>
                        <a:pt x="57" y="6"/>
                      </a:lnTo>
                      <a:lnTo>
                        <a:pt x="32" y="3"/>
                      </a:lnTo>
                      <a:lnTo>
                        <a:pt x="7" y="0"/>
                      </a:lnTo>
                      <a:lnTo>
                        <a:pt x="3" y="2"/>
                      </a:lnTo>
                      <a:lnTo>
                        <a:pt x="1" y="5"/>
                      </a:lnTo>
                      <a:lnTo>
                        <a:pt x="0" y="9"/>
                      </a:lnTo>
                      <a:lnTo>
                        <a:pt x="1" y="11"/>
                      </a:lnTo>
                      <a:lnTo>
                        <a:pt x="11" y="14"/>
                      </a:lnTo>
                      <a:lnTo>
                        <a:pt x="21" y="18"/>
                      </a:lnTo>
                      <a:lnTo>
                        <a:pt x="31" y="19"/>
                      </a:lnTo>
                      <a:lnTo>
                        <a:pt x="41" y="20"/>
                      </a:lnTo>
                      <a:lnTo>
                        <a:pt x="52" y="21"/>
                      </a:lnTo>
                      <a:lnTo>
                        <a:pt x="62" y="21"/>
                      </a:lnTo>
                      <a:lnTo>
                        <a:pt x="72" y="22"/>
                      </a:lnTo>
                      <a:lnTo>
                        <a:pt x="83" y="23"/>
                      </a:lnTo>
                      <a:lnTo>
                        <a:pt x="97" y="25"/>
                      </a:lnTo>
                      <a:lnTo>
                        <a:pt x="110" y="26"/>
                      </a:lnTo>
                      <a:lnTo>
                        <a:pt x="124" y="27"/>
                      </a:lnTo>
                      <a:lnTo>
                        <a:pt x="138" y="28"/>
                      </a:lnTo>
                      <a:lnTo>
                        <a:pt x="151" y="29"/>
                      </a:lnTo>
                      <a:lnTo>
                        <a:pt x="165" y="29"/>
                      </a:lnTo>
                      <a:lnTo>
                        <a:pt x="178" y="30"/>
                      </a:lnTo>
                      <a:lnTo>
                        <a:pt x="192" y="32"/>
                      </a:lnTo>
                      <a:lnTo>
                        <a:pt x="206" y="33"/>
                      </a:lnTo>
                      <a:lnTo>
                        <a:pt x="219" y="34"/>
                      </a:lnTo>
                      <a:lnTo>
                        <a:pt x="232" y="35"/>
                      </a:lnTo>
                      <a:lnTo>
                        <a:pt x="246" y="36"/>
                      </a:lnTo>
                      <a:lnTo>
                        <a:pt x="259" y="37"/>
                      </a:lnTo>
                      <a:lnTo>
                        <a:pt x="272" y="38"/>
                      </a:lnTo>
                      <a:lnTo>
                        <a:pt x="285" y="41"/>
                      </a:lnTo>
                      <a:lnTo>
                        <a:pt x="298" y="42"/>
                      </a:lnTo>
                      <a:lnTo>
                        <a:pt x="312" y="43"/>
                      </a:lnTo>
                      <a:lnTo>
                        <a:pt x="325" y="45"/>
                      </a:lnTo>
                      <a:lnTo>
                        <a:pt x="338" y="47"/>
                      </a:lnTo>
                      <a:lnTo>
                        <a:pt x="352" y="48"/>
                      </a:lnTo>
                      <a:lnTo>
                        <a:pt x="366" y="49"/>
                      </a:lnTo>
                      <a:lnTo>
                        <a:pt x="380" y="50"/>
                      </a:lnTo>
                      <a:lnTo>
                        <a:pt x="394" y="51"/>
                      </a:lnTo>
                      <a:lnTo>
                        <a:pt x="408" y="52"/>
                      </a:lnTo>
                      <a:lnTo>
                        <a:pt x="408"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0" name="Freeform 199"/>
                <p:cNvSpPr>
                  <a:spLocks/>
                </p:cNvSpPr>
                <p:nvPr/>
              </p:nvSpPr>
              <p:spPr bwMode="auto">
                <a:xfrm rot="-2279333">
                  <a:off x="530" y="3149"/>
                  <a:ext cx="35" cy="9"/>
                </a:xfrm>
                <a:custGeom>
                  <a:avLst/>
                  <a:gdLst>
                    <a:gd name="T0" fmla="*/ 0 w 71"/>
                    <a:gd name="T1" fmla="*/ 0 h 20"/>
                    <a:gd name="T2" fmla="*/ 0 w 71"/>
                    <a:gd name="T3" fmla="*/ 0 h 20"/>
                    <a:gd name="T4" fmla="*/ 0 w 71"/>
                    <a:gd name="T5" fmla="*/ 0 h 20"/>
                    <a:gd name="T6" fmla="*/ 0 w 71"/>
                    <a:gd name="T7" fmla="*/ 0 h 20"/>
                    <a:gd name="T8" fmla="*/ 0 w 71"/>
                    <a:gd name="T9" fmla="*/ 0 h 20"/>
                    <a:gd name="T10" fmla="*/ 0 w 71"/>
                    <a:gd name="T11" fmla="*/ 0 h 20"/>
                    <a:gd name="T12" fmla="*/ 0 w 71"/>
                    <a:gd name="T13" fmla="*/ 0 h 20"/>
                    <a:gd name="T14" fmla="*/ 0 w 71"/>
                    <a:gd name="T15" fmla="*/ 0 h 20"/>
                    <a:gd name="T16" fmla="*/ 0 w 71"/>
                    <a:gd name="T17" fmla="*/ 0 h 20"/>
                    <a:gd name="T18" fmla="*/ 0 w 71"/>
                    <a:gd name="T19" fmla="*/ 0 h 20"/>
                    <a:gd name="T20" fmla="*/ 0 w 71"/>
                    <a:gd name="T21" fmla="*/ 0 h 20"/>
                    <a:gd name="T22" fmla="*/ 0 w 71"/>
                    <a:gd name="T23" fmla="*/ 0 h 20"/>
                    <a:gd name="T24" fmla="*/ 0 w 71"/>
                    <a:gd name="T25" fmla="*/ 0 h 20"/>
                    <a:gd name="T26" fmla="*/ 0 w 71"/>
                    <a:gd name="T27" fmla="*/ 0 h 20"/>
                    <a:gd name="T28" fmla="*/ 0 w 71"/>
                    <a:gd name="T29" fmla="*/ 0 h 20"/>
                    <a:gd name="T30" fmla="*/ 0 w 71"/>
                    <a:gd name="T31" fmla="*/ 0 h 20"/>
                    <a:gd name="T32" fmla="*/ 0 w 71"/>
                    <a:gd name="T33" fmla="*/ 0 h 20"/>
                    <a:gd name="T34" fmla="*/ 0 w 71"/>
                    <a:gd name="T35" fmla="*/ 0 h 20"/>
                    <a:gd name="T36" fmla="*/ 0 w 71"/>
                    <a:gd name="T37" fmla="*/ 0 h 20"/>
                    <a:gd name="T38" fmla="*/ 0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0"/>
                      </a:lnTo>
                      <a:lnTo>
                        <a:pt x="24" y="13"/>
                      </a:lnTo>
                      <a:lnTo>
                        <a:pt x="32" y="16"/>
                      </a:lnTo>
                      <a:lnTo>
                        <a:pt x="40" y="18"/>
                      </a:lnTo>
                      <a:lnTo>
                        <a:pt x="48" y="20"/>
                      </a:lnTo>
                      <a:lnTo>
                        <a:pt x="56" y="20"/>
                      </a:lnTo>
                      <a:lnTo>
                        <a:pt x="64" y="18"/>
                      </a:lnTo>
                      <a:lnTo>
                        <a:pt x="67" y="16"/>
                      </a:lnTo>
                      <a:lnTo>
                        <a:pt x="71" y="10"/>
                      </a:lnTo>
                      <a:lnTo>
                        <a:pt x="71" y="6"/>
                      </a:lnTo>
                      <a:lnTo>
                        <a:pt x="69" y="3"/>
                      </a:lnTo>
                      <a:lnTo>
                        <a:pt x="61" y="1"/>
                      </a:lnTo>
                      <a:lnTo>
                        <a:pt x="51" y="0"/>
                      </a:lnTo>
                      <a:lnTo>
                        <a:pt x="43" y="0"/>
                      </a:lnTo>
                      <a:lnTo>
                        <a:pt x="35" y="0"/>
                      </a:lnTo>
                      <a:lnTo>
                        <a:pt x="26" y="1"/>
                      </a:lnTo>
                      <a:lnTo>
                        <a:pt x="18" y="1"/>
                      </a:lnTo>
                      <a:lnTo>
                        <a:pt x="9" y="3"/>
                      </a:lnTo>
                      <a:lnTo>
                        <a:pt x="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1" name="Freeform 200"/>
                <p:cNvSpPr>
                  <a:spLocks/>
                </p:cNvSpPr>
                <p:nvPr/>
              </p:nvSpPr>
              <p:spPr bwMode="auto">
                <a:xfrm rot="-2279333">
                  <a:off x="584" y="3112"/>
                  <a:ext cx="204" cy="25"/>
                </a:xfrm>
                <a:custGeom>
                  <a:avLst/>
                  <a:gdLst>
                    <a:gd name="T0" fmla="*/ 0 w 409"/>
                    <a:gd name="T1" fmla="*/ 0 h 51"/>
                    <a:gd name="T2" fmla="*/ 0 w 409"/>
                    <a:gd name="T3" fmla="*/ 0 h 51"/>
                    <a:gd name="T4" fmla="*/ 0 w 409"/>
                    <a:gd name="T5" fmla="*/ 0 h 51"/>
                    <a:gd name="T6" fmla="*/ 0 w 409"/>
                    <a:gd name="T7" fmla="*/ 0 h 51"/>
                    <a:gd name="T8" fmla="*/ 0 w 409"/>
                    <a:gd name="T9" fmla="*/ 0 h 51"/>
                    <a:gd name="T10" fmla="*/ 0 w 409"/>
                    <a:gd name="T11" fmla="*/ 0 h 51"/>
                    <a:gd name="T12" fmla="*/ 0 w 409"/>
                    <a:gd name="T13" fmla="*/ 0 h 51"/>
                    <a:gd name="T14" fmla="*/ 0 w 409"/>
                    <a:gd name="T15" fmla="*/ 0 h 51"/>
                    <a:gd name="T16" fmla="*/ 0 w 409"/>
                    <a:gd name="T17" fmla="*/ 0 h 51"/>
                    <a:gd name="T18" fmla="*/ 0 w 409"/>
                    <a:gd name="T19" fmla="*/ 0 h 51"/>
                    <a:gd name="T20" fmla="*/ 0 w 409"/>
                    <a:gd name="T21" fmla="*/ 0 h 51"/>
                    <a:gd name="T22" fmla="*/ 0 w 409"/>
                    <a:gd name="T23" fmla="*/ 0 h 51"/>
                    <a:gd name="T24" fmla="*/ 0 w 409"/>
                    <a:gd name="T25" fmla="*/ 0 h 51"/>
                    <a:gd name="T26" fmla="*/ 0 w 409"/>
                    <a:gd name="T27" fmla="*/ 0 h 51"/>
                    <a:gd name="T28" fmla="*/ 0 w 409"/>
                    <a:gd name="T29" fmla="*/ 0 h 51"/>
                    <a:gd name="T30" fmla="*/ 0 w 409"/>
                    <a:gd name="T31" fmla="*/ 0 h 51"/>
                    <a:gd name="T32" fmla="*/ 0 w 409"/>
                    <a:gd name="T33" fmla="*/ 0 h 51"/>
                    <a:gd name="T34" fmla="*/ 0 w 409"/>
                    <a:gd name="T35" fmla="*/ 0 h 51"/>
                    <a:gd name="T36" fmla="*/ 0 w 409"/>
                    <a:gd name="T37" fmla="*/ 0 h 51"/>
                    <a:gd name="T38" fmla="*/ 0 w 409"/>
                    <a:gd name="T39" fmla="*/ 0 h 51"/>
                    <a:gd name="T40" fmla="*/ 0 w 409"/>
                    <a:gd name="T41" fmla="*/ 0 h 51"/>
                    <a:gd name="T42" fmla="*/ 0 w 409"/>
                    <a:gd name="T43" fmla="*/ 0 h 51"/>
                    <a:gd name="T44" fmla="*/ 0 w 409"/>
                    <a:gd name="T45" fmla="*/ 0 h 51"/>
                    <a:gd name="T46" fmla="*/ 0 w 409"/>
                    <a:gd name="T47" fmla="*/ 0 h 51"/>
                    <a:gd name="T48" fmla="*/ 0 w 409"/>
                    <a:gd name="T49" fmla="*/ 0 h 51"/>
                    <a:gd name="T50" fmla="*/ 0 w 409"/>
                    <a:gd name="T51" fmla="*/ 0 h 51"/>
                    <a:gd name="T52" fmla="*/ 0 w 409"/>
                    <a:gd name="T53" fmla="*/ 0 h 51"/>
                    <a:gd name="T54" fmla="*/ 0 w 409"/>
                    <a:gd name="T55" fmla="*/ 0 h 51"/>
                    <a:gd name="T56" fmla="*/ 0 w 409"/>
                    <a:gd name="T57" fmla="*/ 0 h 51"/>
                    <a:gd name="T58" fmla="*/ 0 w 409"/>
                    <a:gd name="T59" fmla="*/ 0 h 51"/>
                    <a:gd name="T60" fmla="*/ 0 w 409"/>
                    <a:gd name="T61" fmla="*/ 0 h 51"/>
                    <a:gd name="T62" fmla="*/ 0 w 409"/>
                    <a:gd name="T63" fmla="*/ 0 h 51"/>
                    <a:gd name="T64" fmla="*/ 0 w 409"/>
                    <a:gd name="T65" fmla="*/ 0 h 51"/>
                    <a:gd name="T66" fmla="*/ 0 w 409"/>
                    <a:gd name="T67" fmla="*/ 0 h 51"/>
                    <a:gd name="T68" fmla="*/ 0 w 409"/>
                    <a:gd name="T69" fmla="*/ 0 h 51"/>
                    <a:gd name="T70" fmla="*/ 0 w 409"/>
                    <a:gd name="T71" fmla="*/ 0 h 51"/>
                    <a:gd name="T72" fmla="*/ 0 w 409"/>
                    <a:gd name="T73" fmla="*/ 0 h 51"/>
                    <a:gd name="T74" fmla="*/ 0 w 409"/>
                    <a:gd name="T75" fmla="*/ 0 h 51"/>
                    <a:gd name="T76" fmla="*/ 0 w 409"/>
                    <a:gd name="T77" fmla="*/ 0 h 51"/>
                    <a:gd name="T78" fmla="*/ 0 w 409"/>
                    <a:gd name="T79" fmla="*/ 0 h 51"/>
                    <a:gd name="T80" fmla="*/ 0 w 409"/>
                    <a:gd name="T81" fmla="*/ 0 h 51"/>
                    <a:gd name="T82" fmla="*/ 0 w 409"/>
                    <a:gd name="T83" fmla="*/ 0 h 51"/>
                    <a:gd name="T84" fmla="*/ 0 w 409"/>
                    <a:gd name="T85" fmla="*/ 0 h 51"/>
                    <a:gd name="T86" fmla="*/ 0 w 409"/>
                    <a:gd name="T87" fmla="*/ 0 h 51"/>
                    <a:gd name="T88" fmla="*/ 0 w 409"/>
                    <a:gd name="T89" fmla="*/ 0 h 51"/>
                    <a:gd name="T90" fmla="*/ 0 w 409"/>
                    <a:gd name="T91" fmla="*/ 0 h 51"/>
                    <a:gd name="T92" fmla="*/ 0 w 409"/>
                    <a:gd name="T93" fmla="*/ 0 h 51"/>
                    <a:gd name="T94" fmla="*/ 0 w 409"/>
                    <a:gd name="T95" fmla="*/ 0 h 51"/>
                    <a:gd name="T96" fmla="*/ 0 w 409"/>
                    <a:gd name="T97" fmla="*/ 0 h 51"/>
                    <a:gd name="T98" fmla="*/ 0 w 409"/>
                    <a:gd name="T99" fmla="*/ 0 h 51"/>
                    <a:gd name="T100" fmla="*/ 0 w 409"/>
                    <a:gd name="T101" fmla="*/ 0 h 51"/>
                    <a:gd name="T102" fmla="*/ 0 w 409"/>
                    <a:gd name="T103" fmla="*/ 0 h 51"/>
                    <a:gd name="T104" fmla="*/ 0 w 409"/>
                    <a:gd name="T105" fmla="*/ 0 h 51"/>
                    <a:gd name="T106" fmla="*/ 0 w 409"/>
                    <a:gd name="T107" fmla="*/ 0 h 51"/>
                    <a:gd name="T108" fmla="*/ 0 w 409"/>
                    <a:gd name="T109" fmla="*/ 0 h 51"/>
                    <a:gd name="T110" fmla="*/ 0 w 409"/>
                    <a:gd name="T111" fmla="*/ 0 h 51"/>
                    <a:gd name="T112" fmla="*/ 0 w 409"/>
                    <a:gd name="T113" fmla="*/ 0 h 51"/>
                    <a:gd name="T114" fmla="*/ 0 w 409"/>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1"/>
                      </a:moveTo>
                      <a:lnTo>
                        <a:pt x="383" y="48"/>
                      </a:lnTo>
                      <a:lnTo>
                        <a:pt x="358" y="43"/>
                      </a:lnTo>
                      <a:lnTo>
                        <a:pt x="334" y="39"/>
                      </a:lnTo>
                      <a:lnTo>
                        <a:pt x="308" y="36"/>
                      </a:lnTo>
                      <a:lnTo>
                        <a:pt x="283" y="33"/>
                      </a:lnTo>
                      <a:lnTo>
                        <a:pt x="258" y="29"/>
                      </a:lnTo>
                      <a:lnTo>
                        <a:pt x="232" y="26"/>
                      </a:lnTo>
                      <a:lnTo>
                        <a:pt x="208" y="23"/>
                      </a:lnTo>
                      <a:lnTo>
                        <a:pt x="183" y="20"/>
                      </a:lnTo>
                      <a:lnTo>
                        <a:pt x="157" y="18"/>
                      </a:lnTo>
                      <a:lnTo>
                        <a:pt x="132" y="14"/>
                      </a:lnTo>
                      <a:lnTo>
                        <a:pt x="107" y="12"/>
                      </a:lnTo>
                      <a:lnTo>
                        <a:pt x="81" y="8"/>
                      </a:lnTo>
                      <a:lnTo>
                        <a:pt x="57" y="6"/>
                      </a:lnTo>
                      <a:lnTo>
                        <a:pt x="32" y="3"/>
                      </a:lnTo>
                      <a:lnTo>
                        <a:pt x="7" y="0"/>
                      </a:lnTo>
                      <a:lnTo>
                        <a:pt x="3" y="1"/>
                      </a:lnTo>
                      <a:lnTo>
                        <a:pt x="1" y="5"/>
                      </a:lnTo>
                      <a:lnTo>
                        <a:pt x="0" y="8"/>
                      </a:lnTo>
                      <a:lnTo>
                        <a:pt x="2" y="11"/>
                      </a:lnTo>
                      <a:lnTo>
                        <a:pt x="11" y="14"/>
                      </a:lnTo>
                      <a:lnTo>
                        <a:pt x="21" y="16"/>
                      </a:lnTo>
                      <a:lnTo>
                        <a:pt x="31" y="19"/>
                      </a:lnTo>
                      <a:lnTo>
                        <a:pt x="41" y="20"/>
                      </a:lnTo>
                      <a:lnTo>
                        <a:pt x="51" y="20"/>
                      </a:lnTo>
                      <a:lnTo>
                        <a:pt x="62" y="21"/>
                      </a:lnTo>
                      <a:lnTo>
                        <a:pt x="72" y="21"/>
                      </a:lnTo>
                      <a:lnTo>
                        <a:pt x="83" y="22"/>
                      </a:lnTo>
                      <a:lnTo>
                        <a:pt x="96" y="23"/>
                      </a:lnTo>
                      <a:lnTo>
                        <a:pt x="110" y="25"/>
                      </a:lnTo>
                      <a:lnTo>
                        <a:pt x="124" y="26"/>
                      </a:lnTo>
                      <a:lnTo>
                        <a:pt x="138" y="27"/>
                      </a:lnTo>
                      <a:lnTo>
                        <a:pt x="152" y="28"/>
                      </a:lnTo>
                      <a:lnTo>
                        <a:pt x="165" y="29"/>
                      </a:lnTo>
                      <a:lnTo>
                        <a:pt x="178" y="30"/>
                      </a:lnTo>
                      <a:lnTo>
                        <a:pt x="192" y="31"/>
                      </a:lnTo>
                      <a:lnTo>
                        <a:pt x="206" y="33"/>
                      </a:lnTo>
                      <a:lnTo>
                        <a:pt x="218" y="34"/>
                      </a:lnTo>
                      <a:lnTo>
                        <a:pt x="232" y="35"/>
                      </a:lnTo>
                      <a:lnTo>
                        <a:pt x="246" y="36"/>
                      </a:lnTo>
                      <a:lnTo>
                        <a:pt x="259" y="37"/>
                      </a:lnTo>
                      <a:lnTo>
                        <a:pt x="273" y="39"/>
                      </a:lnTo>
                      <a:lnTo>
                        <a:pt x="285" y="41"/>
                      </a:lnTo>
                      <a:lnTo>
                        <a:pt x="299" y="42"/>
                      </a:lnTo>
                      <a:lnTo>
                        <a:pt x="312" y="44"/>
                      </a:lnTo>
                      <a:lnTo>
                        <a:pt x="326" y="45"/>
                      </a:lnTo>
                      <a:lnTo>
                        <a:pt x="339" y="46"/>
                      </a:lnTo>
                      <a:lnTo>
                        <a:pt x="352" y="48"/>
                      </a:lnTo>
                      <a:lnTo>
                        <a:pt x="366" y="49"/>
                      </a:lnTo>
                      <a:lnTo>
                        <a:pt x="380" y="50"/>
                      </a:lnTo>
                      <a:lnTo>
                        <a:pt x="394" y="51"/>
                      </a:lnTo>
                      <a:lnTo>
                        <a:pt x="407" y="51"/>
                      </a:lnTo>
                      <a:lnTo>
                        <a:pt x="409"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2" name="Freeform 201"/>
                <p:cNvSpPr>
                  <a:spLocks/>
                </p:cNvSpPr>
                <p:nvPr/>
              </p:nvSpPr>
              <p:spPr bwMode="auto">
                <a:xfrm rot="-2279333">
                  <a:off x="548" y="3191"/>
                  <a:ext cx="36" cy="10"/>
                </a:xfrm>
                <a:custGeom>
                  <a:avLst/>
                  <a:gdLst>
                    <a:gd name="T0" fmla="*/ 0 w 72"/>
                    <a:gd name="T1" fmla="*/ 1 h 19"/>
                    <a:gd name="T2" fmla="*/ 1 w 72"/>
                    <a:gd name="T3" fmla="*/ 1 h 19"/>
                    <a:gd name="T4" fmla="*/ 1 w 72"/>
                    <a:gd name="T5" fmla="*/ 1 h 19"/>
                    <a:gd name="T6" fmla="*/ 1 w 72"/>
                    <a:gd name="T7" fmla="*/ 1 h 19"/>
                    <a:gd name="T8" fmla="*/ 1 w 72"/>
                    <a:gd name="T9" fmla="*/ 1 h 19"/>
                    <a:gd name="T10" fmla="*/ 1 w 72"/>
                    <a:gd name="T11" fmla="*/ 1 h 19"/>
                    <a:gd name="T12" fmla="*/ 1 w 72"/>
                    <a:gd name="T13" fmla="*/ 1 h 19"/>
                    <a:gd name="T14" fmla="*/ 1 w 72"/>
                    <a:gd name="T15" fmla="*/ 1 h 19"/>
                    <a:gd name="T16" fmla="*/ 1 w 72"/>
                    <a:gd name="T17" fmla="*/ 1 h 19"/>
                    <a:gd name="T18" fmla="*/ 1 w 72"/>
                    <a:gd name="T19" fmla="*/ 1 h 19"/>
                    <a:gd name="T20" fmla="*/ 1 w 72"/>
                    <a:gd name="T21" fmla="*/ 1 h 19"/>
                    <a:gd name="T22" fmla="*/ 1 w 72"/>
                    <a:gd name="T23" fmla="*/ 1 h 19"/>
                    <a:gd name="T24" fmla="*/ 1 w 72"/>
                    <a:gd name="T25" fmla="*/ 1 h 19"/>
                    <a:gd name="T26" fmla="*/ 1 w 72"/>
                    <a:gd name="T27" fmla="*/ 1 h 19"/>
                    <a:gd name="T28" fmla="*/ 1 w 72"/>
                    <a:gd name="T29" fmla="*/ 0 h 19"/>
                    <a:gd name="T30" fmla="*/ 1 w 72"/>
                    <a:gd name="T31" fmla="*/ 0 h 19"/>
                    <a:gd name="T32" fmla="*/ 1 w 72"/>
                    <a:gd name="T33" fmla="*/ 0 h 19"/>
                    <a:gd name="T34" fmla="*/ 1 w 72"/>
                    <a:gd name="T35" fmla="*/ 0 h 19"/>
                    <a:gd name="T36" fmla="*/ 1 w 72"/>
                    <a:gd name="T37" fmla="*/ 1 h 19"/>
                    <a:gd name="T38" fmla="*/ 1 w 72"/>
                    <a:gd name="T39" fmla="*/ 1 h 19"/>
                    <a:gd name="T40" fmla="*/ 0 w 72"/>
                    <a:gd name="T41" fmla="*/ 1 h 19"/>
                    <a:gd name="T42" fmla="*/ 0 w 72"/>
                    <a:gd name="T43" fmla="*/ 1 h 19"/>
                    <a:gd name="T44" fmla="*/ 0 w 72"/>
                    <a:gd name="T45" fmla="*/ 1 h 19"/>
                    <a:gd name="T46" fmla="*/ 0 w 72"/>
                    <a:gd name="T47" fmla="*/ 1 h 19"/>
                    <a:gd name="T48" fmla="*/ 0 w 72"/>
                    <a:gd name="T49" fmla="*/ 1 h 19"/>
                    <a:gd name="T50" fmla="*/ 0 w 72"/>
                    <a:gd name="T51" fmla="*/ 1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19"/>
                    <a:gd name="T80" fmla="*/ 72 w 72"/>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19">
                      <a:moveTo>
                        <a:pt x="0" y="4"/>
                      </a:moveTo>
                      <a:lnTo>
                        <a:pt x="9" y="7"/>
                      </a:lnTo>
                      <a:lnTo>
                        <a:pt x="17" y="10"/>
                      </a:lnTo>
                      <a:lnTo>
                        <a:pt x="24" y="13"/>
                      </a:lnTo>
                      <a:lnTo>
                        <a:pt x="32" y="16"/>
                      </a:lnTo>
                      <a:lnTo>
                        <a:pt x="40" y="18"/>
                      </a:lnTo>
                      <a:lnTo>
                        <a:pt x="48" y="19"/>
                      </a:lnTo>
                      <a:lnTo>
                        <a:pt x="56" y="19"/>
                      </a:lnTo>
                      <a:lnTo>
                        <a:pt x="64" y="18"/>
                      </a:lnTo>
                      <a:lnTo>
                        <a:pt x="67" y="16"/>
                      </a:lnTo>
                      <a:lnTo>
                        <a:pt x="71" y="10"/>
                      </a:lnTo>
                      <a:lnTo>
                        <a:pt x="72" y="6"/>
                      </a:lnTo>
                      <a:lnTo>
                        <a:pt x="70" y="3"/>
                      </a:lnTo>
                      <a:lnTo>
                        <a:pt x="60" y="1"/>
                      </a:lnTo>
                      <a:lnTo>
                        <a:pt x="52" y="0"/>
                      </a:lnTo>
                      <a:lnTo>
                        <a:pt x="43" y="0"/>
                      </a:lnTo>
                      <a:lnTo>
                        <a:pt x="35" y="0"/>
                      </a:lnTo>
                      <a:lnTo>
                        <a:pt x="26" y="0"/>
                      </a:lnTo>
                      <a:lnTo>
                        <a:pt x="18" y="1"/>
                      </a:lnTo>
                      <a:lnTo>
                        <a:pt x="9"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3" name="Freeform 202"/>
                <p:cNvSpPr>
                  <a:spLocks/>
                </p:cNvSpPr>
                <p:nvPr/>
              </p:nvSpPr>
              <p:spPr bwMode="auto">
                <a:xfrm rot="-2279333">
                  <a:off x="602" y="3155"/>
                  <a:ext cx="204" cy="25"/>
                </a:xfrm>
                <a:custGeom>
                  <a:avLst/>
                  <a:gdLst>
                    <a:gd name="T0" fmla="*/ 1 w 407"/>
                    <a:gd name="T1" fmla="*/ 0 h 51"/>
                    <a:gd name="T2" fmla="*/ 1 w 407"/>
                    <a:gd name="T3" fmla="*/ 0 h 51"/>
                    <a:gd name="T4" fmla="*/ 1 w 407"/>
                    <a:gd name="T5" fmla="*/ 0 h 51"/>
                    <a:gd name="T6" fmla="*/ 1 w 407"/>
                    <a:gd name="T7" fmla="*/ 0 h 51"/>
                    <a:gd name="T8" fmla="*/ 1 w 407"/>
                    <a:gd name="T9" fmla="*/ 0 h 51"/>
                    <a:gd name="T10" fmla="*/ 1 w 407"/>
                    <a:gd name="T11" fmla="*/ 0 h 51"/>
                    <a:gd name="T12" fmla="*/ 1 w 407"/>
                    <a:gd name="T13" fmla="*/ 0 h 51"/>
                    <a:gd name="T14" fmla="*/ 1 w 407"/>
                    <a:gd name="T15" fmla="*/ 0 h 51"/>
                    <a:gd name="T16" fmla="*/ 1 w 407"/>
                    <a:gd name="T17" fmla="*/ 0 h 51"/>
                    <a:gd name="T18" fmla="*/ 1 w 407"/>
                    <a:gd name="T19" fmla="*/ 0 h 51"/>
                    <a:gd name="T20" fmla="*/ 1 w 407"/>
                    <a:gd name="T21" fmla="*/ 0 h 51"/>
                    <a:gd name="T22" fmla="*/ 1 w 407"/>
                    <a:gd name="T23" fmla="*/ 0 h 51"/>
                    <a:gd name="T24" fmla="*/ 1 w 407"/>
                    <a:gd name="T25" fmla="*/ 0 h 51"/>
                    <a:gd name="T26" fmla="*/ 1 w 407"/>
                    <a:gd name="T27" fmla="*/ 0 h 51"/>
                    <a:gd name="T28" fmla="*/ 1 w 407"/>
                    <a:gd name="T29" fmla="*/ 0 h 51"/>
                    <a:gd name="T30" fmla="*/ 1 w 407"/>
                    <a:gd name="T31" fmla="*/ 0 h 51"/>
                    <a:gd name="T32" fmla="*/ 1 w 407"/>
                    <a:gd name="T33" fmla="*/ 0 h 51"/>
                    <a:gd name="T34" fmla="*/ 1 w 407"/>
                    <a:gd name="T35" fmla="*/ 0 h 51"/>
                    <a:gd name="T36" fmla="*/ 0 w 407"/>
                    <a:gd name="T37" fmla="*/ 0 h 51"/>
                    <a:gd name="T38" fmla="*/ 0 w 407"/>
                    <a:gd name="T39" fmla="*/ 0 h 51"/>
                    <a:gd name="T40" fmla="*/ 1 w 407"/>
                    <a:gd name="T41" fmla="*/ 0 h 51"/>
                    <a:gd name="T42" fmla="*/ 1 w 407"/>
                    <a:gd name="T43" fmla="*/ 0 h 51"/>
                    <a:gd name="T44" fmla="*/ 1 w 407"/>
                    <a:gd name="T45" fmla="*/ 0 h 51"/>
                    <a:gd name="T46" fmla="*/ 1 w 407"/>
                    <a:gd name="T47" fmla="*/ 0 h 51"/>
                    <a:gd name="T48" fmla="*/ 1 w 407"/>
                    <a:gd name="T49" fmla="*/ 0 h 51"/>
                    <a:gd name="T50" fmla="*/ 1 w 407"/>
                    <a:gd name="T51" fmla="*/ 0 h 51"/>
                    <a:gd name="T52" fmla="*/ 1 w 407"/>
                    <a:gd name="T53" fmla="*/ 0 h 51"/>
                    <a:gd name="T54" fmla="*/ 1 w 407"/>
                    <a:gd name="T55" fmla="*/ 0 h 51"/>
                    <a:gd name="T56" fmla="*/ 1 w 407"/>
                    <a:gd name="T57" fmla="*/ 0 h 51"/>
                    <a:gd name="T58" fmla="*/ 1 w 407"/>
                    <a:gd name="T59" fmla="*/ 0 h 51"/>
                    <a:gd name="T60" fmla="*/ 1 w 407"/>
                    <a:gd name="T61" fmla="*/ 0 h 51"/>
                    <a:gd name="T62" fmla="*/ 1 w 407"/>
                    <a:gd name="T63" fmla="*/ 0 h 51"/>
                    <a:gd name="T64" fmla="*/ 1 w 407"/>
                    <a:gd name="T65" fmla="*/ 0 h 51"/>
                    <a:gd name="T66" fmla="*/ 1 w 407"/>
                    <a:gd name="T67" fmla="*/ 0 h 51"/>
                    <a:gd name="T68" fmla="*/ 1 w 407"/>
                    <a:gd name="T69" fmla="*/ 0 h 51"/>
                    <a:gd name="T70" fmla="*/ 1 w 407"/>
                    <a:gd name="T71" fmla="*/ 0 h 51"/>
                    <a:gd name="T72" fmla="*/ 1 w 407"/>
                    <a:gd name="T73" fmla="*/ 0 h 51"/>
                    <a:gd name="T74" fmla="*/ 1 w 407"/>
                    <a:gd name="T75" fmla="*/ 0 h 51"/>
                    <a:gd name="T76" fmla="*/ 1 w 407"/>
                    <a:gd name="T77" fmla="*/ 0 h 51"/>
                    <a:gd name="T78" fmla="*/ 1 w 407"/>
                    <a:gd name="T79" fmla="*/ 0 h 51"/>
                    <a:gd name="T80" fmla="*/ 1 w 407"/>
                    <a:gd name="T81" fmla="*/ 0 h 51"/>
                    <a:gd name="T82" fmla="*/ 1 w 407"/>
                    <a:gd name="T83" fmla="*/ 0 h 51"/>
                    <a:gd name="T84" fmla="*/ 1 w 407"/>
                    <a:gd name="T85" fmla="*/ 0 h 51"/>
                    <a:gd name="T86" fmla="*/ 1 w 407"/>
                    <a:gd name="T87" fmla="*/ 0 h 51"/>
                    <a:gd name="T88" fmla="*/ 1 w 407"/>
                    <a:gd name="T89" fmla="*/ 0 h 51"/>
                    <a:gd name="T90" fmla="*/ 1 w 407"/>
                    <a:gd name="T91" fmla="*/ 0 h 51"/>
                    <a:gd name="T92" fmla="*/ 1 w 407"/>
                    <a:gd name="T93" fmla="*/ 0 h 51"/>
                    <a:gd name="T94" fmla="*/ 1 w 407"/>
                    <a:gd name="T95" fmla="*/ 0 h 51"/>
                    <a:gd name="T96" fmla="*/ 1 w 407"/>
                    <a:gd name="T97" fmla="*/ 0 h 51"/>
                    <a:gd name="T98" fmla="*/ 1 w 407"/>
                    <a:gd name="T99" fmla="*/ 0 h 51"/>
                    <a:gd name="T100" fmla="*/ 1 w 407"/>
                    <a:gd name="T101" fmla="*/ 0 h 51"/>
                    <a:gd name="T102" fmla="*/ 1 w 407"/>
                    <a:gd name="T103" fmla="*/ 0 h 51"/>
                    <a:gd name="T104" fmla="*/ 1 w 407"/>
                    <a:gd name="T105" fmla="*/ 0 h 51"/>
                    <a:gd name="T106" fmla="*/ 1 w 407"/>
                    <a:gd name="T107" fmla="*/ 0 h 51"/>
                    <a:gd name="T108" fmla="*/ 1 w 407"/>
                    <a:gd name="T109" fmla="*/ 0 h 51"/>
                    <a:gd name="T110" fmla="*/ 1 w 407"/>
                    <a:gd name="T111" fmla="*/ 0 h 51"/>
                    <a:gd name="T112" fmla="*/ 1 w 407"/>
                    <a:gd name="T113" fmla="*/ 0 h 51"/>
                    <a:gd name="T114" fmla="*/ 1 w 407"/>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7"/>
                    <a:gd name="T175" fmla="*/ 0 h 51"/>
                    <a:gd name="T176" fmla="*/ 407 w 407"/>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7" h="51">
                      <a:moveTo>
                        <a:pt x="407" y="51"/>
                      </a:moveTo>
                      <a:lnTo>
                        <a:pt x="382" y="47"/>
                      </a:lnTo>
                      <a:lnTo>
                        <a:pt x="358" y="43"/>
                      </a:lnTo>
                      <a:lnTo>
                        <a:pt x="332" y="39"/>
                      </a:lnTo>
                      <a:lnTo>
                        <a:pt x="307" y="36"/>
                      </a:lnTo>
                      <a:lnTo>
                        <a:pt x="282" y="32"/>
                      </a:lnTo>
                      <a:lnTo>
                        <a:pt x="258" y="29"/>
                      </a:lnTo>
                      <a:lnTo>
                        <a:pt x="232" y="26"/>
                      </a:lnTo>
                      <a:lnTo>
                        <a:pt x="207" y="22"/>
                      </a:lnTo>
                      <a:lnTo>
                        <a:pt x="182" y="20"/>
                      </a:lnTo>
                      <a:lnTo>
                        <a:pt x="156" y="16"/>
                      </a:lnTo>
                      <a:lnTo>
                        <a:pt x="131" y="14"/>
                      </a:lnTo>
                      <a:lnTo>
                        <a:pt x="106" y="11"/>
                      </a:lnTo>
                      <a:lnTo>
                        <a:pt x="80" y="8"/>
                      </a:lnTo>
                      <a:lnTo>
                        <a:pt x="56" y="6"/>
                      </a:lnTo>
                      <a:lnTo>
                        <a:pt x="31" y="2"/>
                      </a:lnTo>
                      <a:lnTo>
                        <a:pt x="5" y="0"/>
                      </a:lnTo>
                      <a:lnTo>
                        <a:pt x="3" y="1"/>
                      </a:lnTo>
                      <a:lnTo>
                        <a:pt x="0" y="5"/>
                      </a:lnTo>
                      <a:lnTo>
                        <a:pt x="0" y="7"/>
                      </a:lnTo>
                      <a:lnTo>
                        <a:pt x="1" y="9"/>
                      </a:lnTo>
                      <a:lnTo>
                        <a:pt x="11" y="13"/>
                      </a:lnTo>
                      <a:lnTo>
                        <a:pt x="20" y="16"/>
                      </a:lnTo>
                      <a:lnTo>
                        <a:pt x="31" y="17"/>
                      </a:lnTo>
                      <a:lnTo>
                        <a:pt x="41" y="19"/>
                      </a:lnTo>
                      <a:lnTo>
                        <a:pt x="50" y="20"/>
                      </a:lnTo>
                      <a:lnTo>
                        <a:pt x="61" y="21"/>
                      </a:lnTo>
                      <a:lnTo>
                        <a:pt x="71" y="21"/>
                      </a:lnTo>
                      <a:lnTo>
                        <a:pt x="81" y="22"/>
                      </a:lnTo>
                      <a:lnTo>
                        <a:pt x="95" y="23"/>
                      </a:lnTo>
                      <a:lnTo>
                        <a:pt x="109" y="24"/>
                      </a:lnTo>
                      <a:lnTo>
                        <a:pt x="123" y="26"/>
                      </a:lnTo>
                      <a:lnTo>
                        <a:pt x="137" y="27"/>
                      </a:lnTo>
                      <a:lnTo>
                        <a:pt x="150" y="28"/>
                      </a:lnTo>
                      <a:lnTo>
                        <a:pt x="164" y="29"/>
                      </a:lnTo>
                      <a:lnTo>
                        <a:pt x="178" y="30"/>
                      </a:lnTo>
                      <a:lnTo>
                        <a:pt x="192" y="31"/>
                      </a:lnTo>
                      <a:lnTo>
                        <a:pt x="206" y="32"/>
                      </a:lnTo>
                      <a:lnTo>
                        <a:pt x="218" y="34"/>
                      </a:lnTo>
                      <a:lnTo>
                        <a:pt x="232" y="35"/>
                      </a:lnTo>
                      <a:lnTo>
                        <a:pt x="245" y="36"/>
                      </a:lnTo>
                      <a:lnTo>
                        <a:pt x="259" y="38"/>
                      </a:lnTo>
                      <a:lnTo>
                        <a:pt x="271" y="39"/>
                      </a:lnTo>
                      <a:lnTo>
                        <a:pt x="285" y="41"/>
                      </a:lnTo>
                      <a:lnTo>
                        <a:pt x="298" y="43"/>
                      </a:lnTo>
                      <a:lnTo>
                        <a:pt x="312" y="44"/>
                      </a:lnTo>
                      <a:lnTo>
                        <a:pt x="326" y="45"/>
                      </a:lnTo>
                      <a:lnTo>
                        <a:pt x="338" y="46"/>
                      </a:lnTo>
                      <a:lnTo>
                        <a:pt x="352" y="47"/>
                      </a:lnTo>
                      <a:lnTo>
                        <a:pt x="366" y="49"/>
                      </a:lnTo>
                      <a:lnTo>
                        <a:pt x="380" y="50"/>
                      </a:lnTo>
                      <a:lnTo>
                        <a:pt x="394" y="51"/>
                      </a:lnTo>
                      <a:lnTo>
                        <a:pt x="40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4" name="Freeform 203"/>
                <p:cNvSpPr>
                  <a:spLocks/>
                </p:cNvSpPr>
                <p:nvPr/>
              </p:nvSpPr>
              <p:spPr bwMode="auto">
                <a:xfrm rot="-2279333">
                  <a:off x="566" y="3234"/>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5"/>
                      </a:moveTo>
                      <a:lnTo>
                        <a:pt x="8" y="8"/>
                      </a:lnTo>
                      <a:lnTo>
                        <a:pt x="16" y="10"/>
                      </a:lnTo>
                      <a:lnTo>
                        <a:pt x="23" y="13"/>
                      </a:lnTo>
                      <a:lnTo>
                        <a:pt x="31" y="17"/>
                      </a:lnTo>
                      <a:lnTo>
                        <a:pt x="39" y="19"/>
                      </a:lnTo>
                      <a:lnTo>
                        <a:pt x="48" y="20"/>
                      </a:lnTo>
                      <a:lnTo>
                        <a:pt x="56" y="20"/>
                      </a:lnTo>
                      <a:lnTo>
                        <a:pt x="64" y="19"/>
                      </a:lnTo>
                      <a:lnTo>
                        <a:pt x="67" y="17"/>
                      </a:lnTo>
                      <a:lnTo>
                        <a:pt x="71" y="11"/>
                      </a:lnTo>
                      <a:lnTo>
                        <a:pt x="72" y="7"/>
                      </a:lnTo>
                      <a:lnTo>
                        <a:pt x="69" y="3"/>
                      </a:lnTo>
                      <a:lnTo>
                        <a:pt x="61" y="2"/>
                      </a:lnTo>
                      <a:lnTo>
                        <a:pt x="52" y="1"/>
                      </a:lnTo>
                      <a:lnTo>
                        <a:pt x="44" y="1"/>
                      </a:lnTo>
                      <a:lnTo>
                        <a:pt x="35" y="0"/>
                      </a:lnTo>
                      <a:lnTo>
                        <a:pt x="27" y="1"/>
                      </a:lnTo>
                      <a:lnTo>
                        <a:pt x="18" y="2"/>
                      </a:lnTo>
                      <a:lnTo>
                        <a:pt x="10" y="3"/>
                      </a:lnTo>
                      <a:lnTo>
                        <a:pt x="0"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5" name="Freeform 204"/>
                <p:cNvSpPr>
                  <a:spLocks/>
                </p:cNvSpPr>
                <p:nvPr/>
              </p:nvSpPr>
              <p:spPr bwMode="auto">
                <a:xfrm rot="-2279333">
                  <a:off x="620" y="3198"/>
                  <a:ext cx="204" cy="25"/>
                </a:xfrm>
                <a:custGeom>
                  <a:avLst/>
                  <a:gdLst>
                    <a:gd name="T0" fmla="*/ 1 w 408"/>
                    <a:gd name="T1" fmla="*/ 0 h 51"/>
                    <a:gd name="T2" fmla="*/ 1 w 408"/>
                    <a:gd name="T3" fmla="*/ 0 h 51"/>
                    <a:gd name="T4" fmla="*/ 1 w 408"/>
                    <a:gd name="T5" fmla="*/ 0 h 51"/>
                    <a:gd name="T6" fmla="*/ 1 w 408"/>
                    <a:gd name="T7" fmla="*/ 0 h 51"/>
                    <a:gd name="T8" fmla="*/ 1 w 408"/>
                    <a:gd name="T9" fmla="*/ 0 h 51"/>
                    <a:gd name="T10" fmla="*/ 1 w 408"/>
                    <a:gd name="T11" fmla="*/ 0 h 51"/>
                    <a:gd name="T12" fmla="*/ 1 w 408"/>
                    <a:gd name="T13" fmla="*/ 0 h 51"/>
                    <a:gd name="T14" fmla="*/ 1 w 408"/>
                    <a:gd name="T15" fmla="*/ 0 h 51"/>
                    <a:gd name="T16" fmla="*/ 1 w 408"/>
                    <a:gd name="T17" fmla="*/ 0 h 51"/>
                    <a:gd name="T18" fmla="*/ 1 w 408"/>
                    <a:gd name="T19" fmla="*/ 0 h 51"/>
                    <a:gd name="T20" fmla="*/ 1 w 408"/>
                    <a:gd name="T21" fmla="*/ 0 h 51"/>
                    <a:gd name="T22" fmla="*/ 1 w 408"/>
                    <a:gd name="T23" fmla="*/ 0 h 51"/>
                    <a:gd name="T24" fmla="*/ 1 w 408"/>
                    <a:gd name="T25" fmla="*/ 0 h 51"/>
                    <a:gd name="T26" fmla="*/ 1 w 408"/>
                    <a:gd name="T27" fmla="*/ 0 h 51"/>
                    <a:gd name="T28" fmla="*/ 1 w 408"/>
                    <a:gd name="T29" fmla="*/ 0 h 51"/>
                    <a:gd name="T30" fmla="*/ 1 w 408"/>
                    <a:gd name="T31" fmla="*/ 0 h 51"/>
                    <a:gd name="T32" fmla="*/ 1 w 408"/>
                    <a:gd name="T33" fmla="*/ 0 h 51"/>
                    <a:gd name="T34" fmla="*/ 1 w 408"/>
                    <a:gd name="T35" fmla="*/ 0 h 51"/>
                    <a:gd name="T36" fmla="*/ 0 w 408"/>
                    <a:gd name="T37" fmla="*/ 0 h 51"/>
                    <a:gd name="T38" fmla="*/ 0 w 408"/>
                    <a:gd name="T39" fmla="*/ 0 h 51"/>
                    <a:gd name="T40" fmla="*/ 1 w 408"/>
                    <a:gd name="T41" fmla="*/ 0 h 51"/>
                    <a:gd name="T42" fmla="*/ 1 w 408"/>
                    <a:gd name="T43" fmla="*/ 0 h 51"/>
                    <a:gd name="T44" fmla="*/ 1 w 408"/>
                    <a:gd name="T45" fmla="*/ 0 h 51"/>
                    <a:gd name="T46" fmla="*/ 1 w 408"/>
                    <a:gd name="T47" fmla="*/ 0 h 51"/>
                    <a:gd name="T48" fmla="*/ 1 w 408"/>
                    <a:gd name="T49" fmla="*/ 0 h 51"/>
                    <a:gd name="T50" fmla="*/ 1 w 408"/>
                    <a:gd name="T51" fmla="*/ 0 h 51"/>
                    <a:gd name="T52" fmla="*/ 1 w 408"/>
                    <a:gd name="T53" fmla="*/ 0 h 51"/>
                    <a:gd name="T54" fmla="*/ 1 w 408"/>
                    <a:gd name="T55" fmla="*/ 0 h 51"/>
                    <a:gd name="T56" fmla="*/ 1 w 408"/>
                    <a:gd name="T57" fmla="*/ 0 h 51"/>
                    <a:gd name="T58" fmla="*/ 1 w 408"/>
                    <a:gd name="T59" fmla="*/ 0 h 51"/>
                    <a:gd name="T60" fmla="*/ 1 w 408"/>
                    <a:gd name="T61" fmla="*/ 0 h 51"/>
                    <a:gd name="T62" fmla="*/ 1 w 408"/>
                    <a:gd name="T63" fmla="*/ 0 h 51"/>
                    <a:gd name="T64" fmla="*/ 1 w 408"/>
                    <a:gd name="T65" fmla="*/ 0 h 51"/>
                    <a:gd name="T66" fmla="*/ 1 w 408"/>
                    <a:gd name="T67" fmla="*/ 0 h 51"/>
                    <a:gd name="T68" fmla="*/ 1 w 408"/>
                    <a:gd name="T69" fmla="*/ 0 h 51"/>
                    <a:gd name="T70" fmla="*/ 1 w 408"/>
                    <a:gd name="T71" fmla="*/ 0 h 51"/>
                    <a:gd name="T72" fmla="*/ 1 w 408"/>
                    <a:gd name="T73" fmla="*/ 0 h 51"/>
                    <a:gd name="T74" fmla="*/ 1 w 408"/>
                    <a:gd name="T75" fmla="*/ 0 h 51"/>
                    <a:gd name="T76" fmla="*/ 1 w 408"/>
                    <a:gd name="T77" fmla="*/ 0 h 51"/>
                    <a:gd name="T78" fmla="*/ 1 w 408"/>
                    <a:gd name="T79" fmla="*/ 0 h 51"/>
                    <a:gd name="T80" fmla="*/ 1 w 408"/>
                    <a:gd name="T81" fmla="*/ 0 h 51"/>
                    <a:gd name="T82" fmla="*/ 1 w 408"/>
                    <a:gd name="T83" fmla="*/ 0 h 51"/>
                    <a:gd name="T84" fmla="*/ 1 w 408"/>
                    <a:gd name="T85" fmla="*/ 0 h 51"/>
                    <a:gd name="T86" fmla="*/ 1 w 408"/>
                    <a:gd name="T87" fmla="*/ 0 h 51"/>
                    <a:gd name="T88" fmla="*/ 1 w 408"/>
                    <a:gd name="T89" fmla="*/ 0 h 51"/>
                    <a:gd name="T90" fmla="*/ 1 w 408"/>
                    <a:gd name="T91" fmla="*/ 0 h 51"/>
                    <a:gd name="T92" fmla="*/ 1 w 408"/>
                    <a:gd name="T93" fmla="*/ 0 h 51"/>
                    <a:gd name="T94" fmla="*/ 1 w 408"/>
                    <a:gd name="T95" fmla="*/ 0 h 51"/>
                    <a:gd name="T96" fmla="*/ 1 w 408"/>
                    <a:gd name="T97" fmla="*/ 0 h 51"/>
                    <a:gd name="T98" fmla="*/ 1 w 408"/>
                    <a:gd name="T99" fmla="*/ 0 h 51"/>
                    <a:gd name="T100" fmla="*/ 1 w 408"/>
                    <a:gd name="T101" fmla="*/ 0 h 51"/>
                    <a:gd name="T102" fmla="*/ 1 w 408"/>
                    <a:gd name="T103" fmla="*/ 0 h 51"/>
                    <a:gd name="T104" fmla="*/ 1 w 408"/>
                    <a:gd name="T105" fmla="*/ 0 h 51"/>
                    <a:gd name="T106" fmla="*/ 1 w 408"/>
                    <a:gd name="T107" fmla="*/ 0 h 51"/>
                    <a:gd name="T108" fmla="*/ 1 w 408"/>
                    <a:gd name="T109" fmla="*/ 0 h 51"/>
                    <a:gd name="T110" fmla="*/ 1 w 408"/>
                    <a:gd name="T111" fmla="*/ 0 h 51"/>
                    <a:gd name="T112" fmla="*/ 1 w 408"/>
                    <a:gd name="T113" fmla="*/ 0 h 51"/>
                    <a:gd name="T114" fmla="*/ 1 w 408"/>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50"/>
                      </a:moveTo>
                      <a:lnTo>
                        <a:pt x="383" y="46"/>
                      </a:lnTo>
                      <a:lnTo>
                        <a:pt x="359" y="42"/>
                      </a:lnTo>
                      <a:lnTo>
                        <a:pt x="333" y="38"/>
                      </a:lnTo>
                      <a:lnTo>
                        <a:pt x="308" y="35"/>
                      </a:lnTo>
                      <a:lnTo>
                        <a:pt x="283" y="31"/>
                      </a:lnTo>
                      <a:lnTo>
                        <a:pt x="258" y="29"/>
                      </a:lnTo>
                      <a:lnTo>
                        <a:pt x="233" y="25"/>
                      </a:lnTo>
                      <a:lnTo>
                        <a:pt x="208" y="22"/>
                      </a:lnTo>
                      <a:lnTo>
                        <a:pt x="182" y="20"/>
                      </a:lnTo>
                      <a:lnTo>
                        <a:pt x="157" y="16"/>
                      </a:lnTo>
                      <a:lnTo>
                        <a:pt x="132" y="14"/>
                      </a:lnTo>
                      <a:lnTo>
                        <a:pt x="106" y="10"/>
                      </a:lnTo>
                      <a:lnTo>
                        <a:pt x="81" y="8"/>
                      </a:lnTo>
                      <a:lnTo>
                        <a:pt x="57" y="6"/>
                      </a:lnTo>
                      <a:lnTo>
                        <a:pt x="31" y="2"/>
                      </a:lnTo>
                      <a:lnTo>
                        <a:pt x="6" y="0"/>
                      </a:lnTo>
                      <a:lnTo>
                        <a:pt x="4" y="1"/>
                      </a:lnTo>
                      <a:lnTo>
                        <a:pt x="0" y="4"/>
                      </a:lnTo>
                      <a:lnTo>
                        <a:pt x="0" y="7"/>
                      </a:lnTo>
                      <a:lnTo>
                        <a:pt x="2" y="9"/>
                      </a:lnTo>
                      <a:lnTo>
                        <a:pt x="12" y="13"/>
                      </a:lnTo>
                      <a:lnTo>
                        <a:pt x="21" y="16"/>
                      </a:lnTo>
                      <a:lnTo>
                        <a:pt x="31" y="17"/>
                      </a:lnTo>
                      <a:lnTo>
                        <a:pt x="42" y="18"/>
                      </a:lnTo>
                      <a:lnTo>
                        <a:pt x="52" y="20"/>
                      </a:lnTo>
                      <a:lnTo>
                        <a:pt x="63" y="21"/>
                      </a:lnTo>
                      <a:lnTo>
                        <a:pt x="73" y="21"/>
                      </a:lnTo>
                      <a:lnTo>
                        <a:pt x="83" y="22"/>
                      </a:lnTo>
                      <a:lnTo>
                        <a:pt x="97" y="23"/>
                      </a:lnTo>
                      <a:lnTo>
                        <a:pt x="110" y="24"/>
                      </a:lnTo>
                      <a:lnTo>
                        <a:pt x="124" y="25"/>
                      </a:lnTo>
                      <a:lnTo>
                        <a:pt x="137" y="27"/>
                      </a:lnTo>
                      <a:lnTo>
                        <a:pt x="151" y="28"/>
                      </a:lnTo>
                      <a:lnTo>
                        <a:pt x="165" y="28"/>
                      </a:lnTo>
                      <a:lnTo>
                        <a:pt x="179" y="29"/>
                      </a:lnTo>
                      <a:lnTo>
                        <a:pt x="193" y="30"/>
                      </a:lnTo>
                      <a:lnTo>
                        <a:pt x="207" y="31"/>
                      </a:lnTo>
                      <a:lnTo>
                        <a:pt x="219" y="32"/>
                      </a:lnTo>
                      <a:lnTo>
                        <a:pt x="233" y="32"/>
                      </a:lnTo>
                      <a:lnTo>
                        <a:pt x="247" y="33"/>
                      </a:lnTo>
                      <a:lnTo>
                        <a:pt x="260" y="35"/>
                      </a:lnTo>
                      <a:lnTo>
                        <a:pt x="273" y="36"/>
                      </a:lnTo>
                      <a:lnTo>
                        <a:pt x="287" y="37"/>
                      </a:lnTo>
                      <a:lnTo>
                        <a:pt x="301" y="38"/>
                      </a:lnTo>
                      <a:lnTo>
                        <a:pt x="314" y="40"/>
                      </a:lnTo>
                      <a:lnTo>
                        <a:pt x="328" y="42"/>
                      </a:lnTo>
                      <a:lnTo>
                        <a:pt x="341" y="43"/>
                      </a:lnTo>
                      <a:lnTo>
                        <a:pt x="354" y="44"/>
                      </a:lnTo>
                      <a:lnTo>
                        <a:pt x="368" y="46"/>
                      </a:lnTo>
                      <a:lnTo>
                        <a:pt x="382" y="47"/>
                      </a:lnTo>
                      <a:lnTo>
                        <a:pt x="394" y="50"/>
                      </a:lnTo>
                      <a:lnTo>
                        <a:pt x="408" y="51"/>
                      </a:lnTo>
                      <a:lnTo>
                        <a:pt x="40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6" name="Freeform 205"/>
                <p:cNvSpPr>
                  <a:spLocks/>
                </p:cNvSpPr>
                <p:nvPr/>
              </p:nvSpPr>
              <p:spPr bwMode="auto">
                <a:xfrm rot="-2279333">
                  <a:off x="584" y="3277"/>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6"/>
                      </a:moveTo>
                      <a:lnTo>
                        <a:pt x="8" y="9"/>
                      </a:lnTo>
                      <a:lnTo>
                        <a:pt x="16" y="11"/>
                      </a:lnTo>
                      <a:lnTo>
                        <a:pt x="24" y="14"/>
                      </a:lnTo>
                      <a:lnTo>
                        <a:pt x="32" y="17"/>
                      </a:lnTo>
                      <a:lnTo>
                        <a:pt x="40" y="19"/>
                      </a:lnTo>
                      <a:lnTo>
                        <a:pt x="48" y="20"/>
                      </a:lnTo>
                      <a:lnTo>
                        <a:pt x="57" y="20"/>
                      </a:lnTo>
                      <a:lnTo>
                        <a:pt x="65" y="19"/>
                      </a:lnTo>
                      <a:lnTo>
                        <a:pt x="68" y="17"/>
                      </a:lnTo>
                      <a:lnTo>
                        <a:pt x="72" y="12"/>
                      </a:lnTo>
                      <a:lnTo>
                        <a:pt x="72" y="7"/>
                      </a:lnTo>
                      <a:lnTo>
                        <a:pt x="69" y="4"/>
                      </a:lnTo>
                      <a:lnTo>
                        <a:pt x="61" y="3"/>
                      </a:lnTo>
                      <a:lnTo>
                        <a:pt x="52" y="2"/>
                      </a:lnTo>
                      <a:lnTo>
                        <a:pt x="44" y="2"/>
                      </a:lnTo>
                      <a:lnTo>
                        <a:pt x="35" y="0"/>
                      </a:lnTo>
                      <a:lnTo>
                        <a:pt x="27" y="2"/>
                      </a:lnTo>
                      <a:lnTo>
                        <a:pt x="17" y="3"/>
                      </a:lnTo>
                      <a:lnTo>
                        <a:pt x="9"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7" name="Freeform 206"/>
                <p:cNvSpPr>
                  <a:spLocks/>
                </p:cNvSpPr>
                <p:nvPr/>
              </p:nvSpPr>
              <p:spPr bwMode="auto">
                <a:xfrm rot="-2279333">
                  <a:off x="638" y="3240"/>
                  <a:ext cx="204" cy="26"/>
                </a:xfrm>
                <a:custGeom>
                  <a:avLst/>
                  <a:gdLst>
                    <a:gd name="T0" fmla="*/ 1 w 408"/>
                    <a:gd name="T1" fmla="*/ 1 h 51"/>
                    <a:gd name="T2" fmla="*/ 1 w 408"/>
                    <a:gd name="T3" fmla="*/ 1 h 51"/>
                    <a:gd name="T4" fmla="*/ 1 w 408"/>
                    <a:gd name="T5" fmla="*/ 1 h 51"/>
                    <a:gd name="T6" fmla="*/ 1 w 408"/>
                    <a:gd name="T7" fmla="*/ 1 h 51"/>
                    <a:gd name="T8" fmla="*/ 1 w 408"/>
                    <a:gd name="T9" fmla="*/ 1 h 51"/>
                    <a:gd name="T10" fmla="*/ 1 w 408"/>
                    <a:gd name="T11" fmla="*/ 1 h 51"/>
                    <a:gd name="T12" fmla="*/ 1 w 408"/>
                    <a:gd name="T13" fmla="*/ 1 h 51"/>
                    <a:gd name="T14" fmla="*/ 1 w 408"/>
                    <a:gd name="T15" fmla="*/ 1 h 51"/>
                    <a:gd name="T16" fmla="*/ 1 w 408"/>
                    <a:gd name="T17" fmla="*/ 1 h 51"/>
                    <a:gd name="T18" fmla="*/ 1 w 408"/>
                    <a:gd name="T19" fmla="*/ 1 h 51"/>
                    <a:gd name="T20" fmla="*/ 1 w 408"/>
                    <a:gd name="T21" fmla="*/ 1 h 51"/>
                    <a:gd name="T22" fmla="*/ 1 w 408"/>
                    <a:gd name="T23" fmla="*/ 1 h 51"/>
                    <a:gd name="T24" fmla="*/ 1 w 408"/>
                    <a:gd name="T25" fmla="*/ 1 h 51"/>
                    <a:gd name="T26" fmla="*/ 1 w 408"/>
                    <a:gd name="T27" fmla="*/ 1 h 51"/>
                    <a:gd name="T28" fmla="*/ 1 w 408"/>
                    <a:gd name="T29" fmla="*/ 1 h 51"/>
                    <a:gd name="T30" fmla="*/ 1 w 408"/>
                    <a:gd name="T31" fmla="*/ 1 h 51"/>
                    <a:gd name="T32" fmla="*/ 1 w 408"/>
                    <a:gd name="T33" fmla="*/ 0 h 51"/>
                    <a:gd name="T34" fmla="*/ 1 w 408"/>
                    <a:gd name="T35" fmla="*/ 1 h 51"/>
                    <a:gd name="T36" fmla="*/ 1 w 408"/>
                    <a:gd name="T37" fmla="*/ 1 h 51"/>
                    <a:gd name="T38" fmla="*/ 0 w 408"/>
                    <a:gd name="T39" fmla="*/ 1 h 51"/>
                    <a:gd name="T40" fmla="*/ 1 w 408"/>
                    <a:gd name="T41" fmla="*/ 1 h 51"/>
                    <a:gd name="T42" fmla="*/ 1 w 408"/>
                    <a:gd name="T43" fmla="*/ 1 h 51"/>
                    <a:gd name="T44" fmla="*/ 1 w 408"/>
                    <a:gd name="T45" fmla="*/ 1 h 51"/>
                    <a:gd name="T46" fmla="*/ 1 w 408"/>
                    <a:gd name="T47" fmla="*/ 1 h 51"/>
                    <a:gd name="T48" fmla="*/ 1 w 408"/>
                    <a:gd name="T49" fmla="*/ 1 h 51"/>
                    <a:gd name="T50" fmla="*/ 1 w 408"/>
                    <a:gd name="T51" fmla="*/ 1 h 51"/>
                    <a:gd name="T52" fmla="*/ 1 w 408"/>
                    <a:gd name="T53" fmla="*/ 1 h 51"/>
                    <a:gd name="T54" fmla="*/ 1 w 408"/>
                    <a:gd name="T55" fmla="*/ 1 h 51"/>
                    <a:gd name="T56" fmla="*/ 1 w 408"/>
                    <a:gd name="T57" fmla="*/ 1 h 51"/>
                    <a:gd name="T58" fmla="*/ 1 w 408"/>
                    <a:gd name="T59" fmla="*/ 1 h 51"/>
                    <a:gd name="T60" fmla="*/ 1 w 408"/>
                    <a:gd name="T61" fmla="*/ 1 h 51"/>
                    <a:gd name="T62" fmla="*/ 1 w 408"/>
                    <a:gd name="T63" fmla="*/ 1 h 51"/>
                    <a:gd name="T64" fmla="*/ 1 w 408"/>
                    <a:gd name="T65" fmla="*/ 1 h 51"/>
                    <a:gd name="T66" fmla="*/ 1 w 408"/>
                    <a:gd name="T67" fmla="*/ 1 h 51"/>
                    <a:gd name="T68" fmla="*/ 1 w 408"/>
                    <a:gd name="T69" fmla="*/ 1 h 51"/>
                    <a:gd name="T70" fmla="*/ 1 w 408"/>
                    <a:gd name="T71" fmla="*/ 1 h 51"/>
                    <a:gd name="T72" fmla="*/ 1 w 408"/>
                    <a:gd name="T73" fmla="*/ 1 h 51"/>
                    <a:gd name="T74" fmla="*/ 1 w 408"/>
                    <a:gd name="T75" fmla="*/ 1 h 51"/>
                    <a:gd name="T76" fmla="*/ 1 w 408"/>
                    <a:gd name="T77" fmla="*/ 1 h 51"/>
                    <a:gd name="T78" fmla="*/ 1 w 408"/>
                    <a:gd name="T79" fmla="*/ 1 h 51"/>
                    <a:gd name="T80" fmla="*/ 1 w 408"/>
                    <a:gd name="T81" fmla="*/ 1 h 51"/>
                    <a:gd name="T82" fmla="*/ 1 w 408"/>
                    <a:gd name="T83" fmla="*/ 1 h 51"/>
                    <a:gd name="T84" fmla="*/ 1 w 408"/>
                    <a:gd name="T85" fmla="*/ 1 h 51"/>
                    <a:gd name="T86" fmla="*/ 1 w 408"/>
                    <a:gd name="T87" fmla="*/ 1 h 51"/>
                    <a:gd name="T88" fmla="*/ 1 w 408"/>
                    <a:gd name="T89" fmla="*/ 1 h 51"/>
                    <a:gd name="T90" fmla="*/ 1 w 408"/>
                    <a:gd name="T91" fmla="*/ 1 h 51"/>
                    <a:gd name="T92" fmla="*/ 1 w 408"/>
                    <a:gd name="T93" fmla="*/ 1 h 51"/>
                    <a:gd name="T94" fmla="*/ 1 w 408"/>
                    <a:gd name="T95" fmla="*/ 1 h 51"/>
                    <a:gd name="T96" fmla="*/ 1 w 408"/>
                    <a:gd name="T97" fmla="*/ 1 h 51"/>
                    <a:gd name="T98" fmla="*/ 1 w 408"/>
                    <a:gd name="T99" fmla="*/ 1 h 51"/>
                    <a:gd name="T100" fmla="*/ 1 w 408"/>
                    <a:gd name="T101" fmla="*/ 1 h 51"/>
                    <a:gd name="T102" fmla="*/ 1 w 408"/>
                    <a:gd name="T103" fmla="*/ 1 h 51"/>
                    <a:gd name="T104" fmla="*/ 1 w 408"/>
                    <a:gd name="T105" fmla="*/ 1 h 51"/>
                    <a:gd name="T106" fmla="*/ 1 w 408"/>
                    <a:gd name="T107" fmla="*/ 1 h 51"/>
                    <a:gd name="T108" fmla="*/ 1 w 408"/>
                    <a:gd name="T109" fmla="*/ 1 h 51"/>
                    <a:gd name="T110" fmla="*/ 1 w 408"/>
                    <a:gd name="T111" fmla="*/ 1 h 51"/>
                    <a:gd name="T112" fmla="*/ 1 w 408"/>
                    <a:gd name="T113" fmla="*/ 1 h 51"/>
                    <a:gd name="T114" fmla="*/ 1 w 408"/>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49"/>
                      </a:moveTo>
                      <a:lnTo>
                        <a:pt x="383" y="46"/>
                      </a:lnTo>
                      <a:lnTo>
                        <a:pt x="358" y="41"/>
                      </a:lnTo>
                      <a:lnTo>
                        <a:pt x="333" y="38"/>
                      </a:lnTo>
                      <a:lnTo>
                        <a:pt x="308" y="34"/>
                      </a:lnTo>
                      <a:lnTo>
                        <a:pt x="284" y="31"/>
                      </a:lnTo>
                      <a:lnTo>
                        <a:pt x="258" y="29"/>
                      </a:lnTo>
                      <a:lnTo>
                        <a:pt x="233" y="25"/>
                      </a:lnTo>
                      <a:lnTo>
                        <a:pt x="208" y="22"/>
                      </a:lnTo>
                      <a:lnTo>
                        <a:pt x="183" y="20"/>
                      </a:lnTo>
                      <a:lnTo>
                        <a:pt x="158" y="16"/>
                      </a:lnTo>
                      <a:lnTo>
                        <a:pt x="133" y="14"/>
                      </a:lnTo>
                      <a:lnTo>
                        <a:pt x="107" y="10"/>
                      </a:lnTo>
                      <a:lnTo>
                        <a:pt x="82" y="8"/>
                      </a:lnTo>
                      <a:lnTo>
                        <a:pt x="58" y="6"/>
                      </a:lnTo>
                      <a:lnTo>
                        <a:pt x="32" y="2"/>
                      </a:lnTo>
                      <a:lnTo>
                        <a:pt x="7" y="0"/>
                      </a:lnTo>
                      <a:lnTo>
                        <a:pt x="4" y="1"/>
                      </a:lnTo>
                      <a:lnTo>
                        <a:pt x="1" y="3"/>
                      </a:lnTo>
                      <a:lnTo>
                        <a:pt x="0" y="7"/>
                      </a:lnTo>
                      <a:lnTo>
                        <a:pt x="1" y="9"/>
                      </a:lnTo>
                      <a:lnTo>
                        <a:pt x="12" y="13"/>
                      </a:lnTo>
                      <a:lnTo>
                        <a:pt x="21" y="16"/>
                      </a:lnTo>
                      <a:lnTo>
                        <a:pt x="31" y="17"/>
                      </a:lnTo>
                      <a:lnTo>
                        <a:pt x="42" y="18"/>
                      </a:lnTo>
                      <a:lnTo>
                        <a:pt x="52" y="20"/>
                      </a:lnTo>
                      <a:lnTo>
                        <a:pt x="62" y="20"/>
                      </a:lnTo>
                      <a:lnTo>
                        <a:pt x="73" y="21"/>
                      </a:lnTo>
                      <a:lnTo>
                        <a:pt x="83" y="22"/>
                      </a:lnTo>
                      <a:lnTo>
                        <a:pt x="97" y="23"/>
                      </a:lnTo>
                      <a:lnTo>
                        <a:pt x="111" y="24"/>
                      </a:lnTo>
                      <a:lnTo>
                        <a:pt x="125" y="25"/>
                      </a:lnTo>
                      <a:lnTo>
                        <a:pt x="138" y="26"/>
                      </a:lnTo>
                      <a:lnTo>
                        <a:pt x="151" y="28"/>
                      </a:lnTo>
                      <a:lnTo>
                        <a:pt x="165" y="28"/>
                      </a:lnTo>
                      <a:lnTo>
                        <a:pt x="179" y="29"/>
                      </a:lnTo>
                      <a:lnTo>
                        <a:pt x="193" y="30"/>
                      </a:lnTo>
                      <a:lnTo>
                        <a:pt x="206" y="31"/>
                      </a:lnTo>
                      <a:lnTo>
                        <a:pt x="220" y="32"/>
                      </a:lnTo>
                      <a:lnTo>
                        <a:pt x="233" y="32"/>
                      </a:lnTo>
                      <a:lnTo>
                        <a:pt x="247" y="33"/>
                      </a:lnTo>
                      <a:lnTo>
                        <a:pt x="261" y="34"/>
                      </a:lnTo>
                      <a:lnTo>
                        <a:pt x="274" y="36"/>
                      </a:lnTo>
                      <a:lnTo>
                        <a:pt x="287" y="37"/>
                      </a:lnTo>
                      <a:lnTo>
                        <a:pt x="301" y="38"/>
                      </a:lnTo>
                      <a:lnTo>
                        <a:pt x="315" y="40"/>
                      </a:lnTo>
                      <a:lnTo>
                        <a:pt x="327" y="41"/>
                      </a:lnTo>
                      <a:lnTo>
                        <a:pt x="341" y="43"/>
                      </a:lnTo>
                      <a:lnTo>
                        <a:pt x="354" y="44"/>
                      </a:lnTo>
                      <a:lnTo>
                        <a:pt x="368" y="46"/>
                      </a:lnTo>
                      <a:lnTo>
                        <a:pt x="381" y="47"/>
                      </a:lnTo>
                      <a:lnTo>
                        <a:pt x="394" y="49"/>
                      </a:lnTo>
                      <a:lnTo>
                        <a:pt x="408" y="51"/>
                      </a:lnTo>
                      <a:lnTo>
                        <a:pt x="408"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8" name="Freeform 207"/>
                <p:cNvSpPr>
                  <a:spLocks/>
                </p:cNvSpPr>
                <p:nvPr/>
              </p:nvSpPr>
              <p:spPr bwMode="auto">
                <a:xfrm rot="-2279333">
                  <a:off x="604" y="3319"/>
                  <a:ext cx="35" cy="9"/>
                </a:xfrm>
                <a:custGeom>
                  <a:avLst/>
                  <a:gdLst>
                    <a:gd name="T0" fmla="*/ 0 w 70"/>
                    <a:gd name="T1" fmla="*/ 0 h 20"/>
                    <a:gd name="T2" fmla="*/ 1 w 70"/>
                    <a:gd name="T3" fmla="*/ 0 h 20"/>
                    <a:gd name="T4" fmla="*/ 1 w 70"/>
                    <a:gd name="T5" fmla="*/ 0 h 20"/>
                    <a:gd name="T6" fmla="*/ 1 w 70"/>
                    <a:gd name="T7" fmla="*/ 0 h 20"/>
                    <a:gd name="T8" fmla="*/ 1 w 70"/>
                    <a:gd name="T9" fmla="*/ 0 h 20"/>
                    <a:gd name="T10" fmla="*/ 1 w 70"/>
                    <a:gd name="T11" fmla="*/ 0 h 20"/>
                    <a:gd name="T12" fmla="*/ 1 w 70"/>
                    <a:gd name="T13" fmla="*/ 0 h 20"/>
                    <a:gd name="T14" fmla="*/ 1 w 70"/>
                    <a:gd name="T15" fmla="*/ 0 h 20"/>
                    <a:gd name="T16" fmla="*/ 1 w 70"/>
                    <a:gd name="T17" fmla="*/ 0 h 20"/>
                    <a:gd name="T18" fmla="*/ 1 w 70"/>
                    <a:gd name="T19" fmla="*/ 0 h 20"/>
                    <a:gd name="T20" fmla="*/ 1 w 70"/>
                    <a:gd name="T21" fmla="*/ 0 h 20"/>
                    <a:gd name="T22" fmla="*/ 1 w 70"/>
                    <a:gd name="T23" fmla="*/ 0 h 20"/>
                    <a:gd name="T24" fmla="*/ 1 w 70"/>
                    <a:gd name="T25" fmla="*/ 0 h 20"/>
                    <a:gd name="T26" fmla="*/ 1 w 70"/>
                    <a:gd name="T27" fmla="*/ 0 h 20"/>
                    <a:gd name="T28" fmla="*/ 1 w 70"/>
                    <a:gd name="T29" fmla="*/ 0 h 20"/>
                    <a:gd name="T30" fmla="*/ 1 w 70"/>
                    <a:gd name="T31" fmla="*/ 0 h 20"/>
                    <a:gd name="T32" fmla="*/ 1 w 70"/>
                    <a:gd name="T33" fmla="*/ 0 h 20"/>
                    <a:gd name="T34" fmla="*/ 1 w 70"/>
                    <a:gd name="T35" fmla="*/ 0 h 20"/>
                    <a:gd name="T36" fmla="*/ 1 w 70"/>
                    <a:gd name="T37" fmla="*/ 0 h 20"/>
                    <a:gd name="T38" fmla="*/ 1 w 70"/>
                    <a:gd name="T39" fmla="*/ 0 h 20"/>
                    <a:gd name="T40" fmla="*/ 0 w 70"/>
                    <a:gd name="T41" fmla="*/ 0 h 20"/>
                    <a:gd name="T42" fmla="*/ 0 w 70"/>
                    <a:gd name="T43" fmla="*/ 0 h 20"/>
                    <a:gd name="T44" fmla="*/ 0 w 70"/>
                    <a:gd name="T45" fmla="*/ 0 h 20"/>
                    <a:gd name="T46" fmla="*/ 0 w 70"/>
                    <a:gd name="T47" fmla="*/ 0 h 20"/>
                    <a:gd name="T48" fmla="*/ 0 w 70"/>
                    <a:gd name="T49" fmla="*/ 0 h 20"/>
                    <a:gd name="T50" fmla="*/ 0 w 70"/>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20"/>
                    <a:gd name="T80" fmla="*/ 70 w 70"/>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20">
                      <a:moveTo>
                        <a:pt x="0" y="6"/>
                      </a:moveTo>
                      <a:lnTo>
                        <a:pt x="8" y="8"/>
                      </a:lnTo>
                      <a:lnTo>
                        <a:pt x="16" y="11"/>
                      </a:lnTo>
                      <a:lnTo>
                        <a:pt x="23" y="14"/>
                      </a:lnTo>
                      <a:lnTo>
                        <a:pt x="31" y="16"/>
                      </a:lnTo>
                      <a:lnTo>
                        <a:pt x="39" y="19"/>
                      </a:lnTo>
                      <a:lnTo>
                        <a:pt x="47" y="20"/>
                      </a:lnTo>
                      <a:lnTo>
                        <a:pt x="55" y="20"/>
                      </a:lnTo>
                      <a:lnTo>
                        <a:pt x="63" y="19"/>
                      </a:lnTo>
                      <a:lnTo>
                        <a:pt x="67" y="16"/>
                      </a:lnTo>
                      <a:lnTo>
                        <a:pt x="70" y="11"/>
                      </a:lnTo>
                      <a:lnTo>
                        <a:pt x="70" y="6"/>
                      </a:lnTo>
                      <a:lnTo>
                        <a:pt x="68" y="4"/>
                      </a:lnTo>
                      <a:lnTo>
                        <a:pt x="60" y="1"/>
                      </a:lnTo>
                      <a:lnTo>
                        <a:pt x="51" y="0"/>
                      </a:lnTo>
                      <a:lnTo>
                        <a:pt x="43" y="0"/>
                      </a:lnTo>
                      <a:lnTo>
                        <a:pt x="35" y="0"/>
                      </a:lnTo>
                      <a:lnTo>
                        <a:pt x="25" y="1"/>
                      </a:lnTo>
                      <a:lnTo>
                        <a:pt x="17" y="1"/>
                      </a:lnTo>
                      <a:lnTo>
                        <a:pt x="8"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9" name="Freeform 208"/>
                <p:cNvSpPr>
                  <a:spLocks/>
                </p:cNvSpPr>
                <p:nvPr/>
              </p:nvSpPr>
              <p:spPr bwMode="auto">
                <a:xfrm rot="-2279333">
                  <a:off x="656" y="3283"/>
                  <a:ext cx="204" cy="26"/>
                </a:xfrm>
                <a:custGeom>
                  <a:avLst/>
                  <a:gdLst>
                    <a:gd name="T0" fmla="*/ 0 w 409"/>
                    <a:gd name="T1" fmla="*/ 1 h 51"/>
                    <a:gd name="T2" fmla="*/ 0 w 409"/>
                    <a:gd name="T3" fmla="*/ 1 h 51"/>
                    <a:gd name="T4" fmla="*/ 0 w 409"/>
                    <a:gd name="T5" fmla="*/ 1 h 51"/>
                    <a:gd name="T6" fmla="*/ 0 w 409"/>
                    <a:gd name="T7" fmla="*/ 1 h 51"/>
                    <a:gd name="T8" fmla="*/ 0 w 409"/>
                    <a:gd name="T9" fmla="*/ 1 h 51"/>
                    <a:gd name="T10" fmla="*/ 0 w 409"/>
                    <a:gd name="T11" fmla="*/ 1 h 51"/>
                    <a:gd name="T12" fmla="*/ 0 w 409"/>
                    <a:gd name="T13" fmla="*/ 1 h 51"/>
                    <a:gd name="T14" fmla="*/ 0 w 409"/>
                    <a:gd name="T15" fmla="*/ 1 h 51"/>
                    <a:gd name="T16" fmla="*/ 0 w 409"/>
                    <a:gd name="T17" fmla="*/ 1 h 51"/>
                    <a:gd name="T18" fmla="*/ 0 w 409"/>
                    <a:gd name="T19" fmla="*/ 1 h 51"/>
                    <a:gd name="T20" fmla="*/ 0 w 409"/>
                    <a:gd name="T21" fmla="*/ 1 h 51"/>
                    <a:gd name="T22" fmla="*/ 0 w 409"/>
                    <a:gd name="T23" fmla="*/ 1 h 51"/>
                    <a:gd name="T24" fmla="*/ 0 w 409"/>
                    <a:gd name="T25" fmla="*/ 1 h 51"/>
                    <a:gd name="T26" fmla="*/ 0 w 409"/>
                    <a:gd name="T27" fmla="*/ 1 h 51"/>
                    <a:gd name="T28" fmla="*/ 0 w 409"/>
                    <a:gd name="T29" fmla="*/ 1 h 51"/>
                    <a:gd name="T30" fmla="*/ 0 w 409"/>
                    <a:gd name="T31" fmla="*/ 1 h 51"/>
                    <a:gd name="T32" fmla="*/ 0 w 409"/>
                    <a:gd name="T33" fmla="*/ 0 h 51"/>
                    <a:gd name="T34" fmla="*/ 0 w 409"/>
                    <a:gd name="T35" fmla="*/ 1 h 51"/>
                    <a:gd name="T36" fmla="*/ 0 w 409"/>
                    <a:gd name="T37" fmla="*/ 1 h 51"/>
                    <a:gd name="T38" fmla="*/ 0 w 409"/>
                    <a:gd name="T39" fmla="*/ 1 h 51"/>
                    <a:gd name="T40" fmla="*/ 0 w 409"/>
                    <a:gd name="T41" fmla="*/ 1 h 51"/>
                    <a:gd name="T42" fmla="*/ 0 w 409"/>
                    <a:gd name="T43" fmla="*/ 1 h 51"/>
                    <a:gd name="T44" fmla="*/ 0 w 409"/>
                    <a:gd name="T45" fmla="*/ 1 h 51"/>
                    <a:gd name="T46" fmla="*/ 0 w 409"/>
                    <a:gd name="T47" fmla="*/ 1 h 51"/>
                    <a:gd name="T48" fmla="*/ 0 w 409"/>
                    <a:gd name="T49" fmla="*/ 1 h 51"/>
                    <a:gd name="T50" fmla="*/ 0 w 409"/>
                    <a:gd name="T51" fmla="*/ 1 h 51"/>
                    <a:gd name="T52" fmla="*/ 0 w 409"/>
                    <a:gd name="T53" fmla="*/ 1 h 51"/>
                    <a:gd name="T54" fmla="*/ 0 w 409"/>
                    <a:gd name="T55" fmla="*/ 1 h 51"/>
                    <a:gd name="T56" fmla="*/ 0 w 409"/>
                    <a:gd name="T57" fmla="*/ 1 h 51"/>
                    <a:gd name="T58" fmla="*/ 0 w 409"/>
                    <a:gd name="T59" fmla="*/ 1 h 51"/>
                    <a:gd name="T60" fmla="*/ 0 w 409"/>
                    <a:gd name="T61" fmla="*/ 1 h 51"/>
                    <a:gd name="T62" fmla="*/ 0 w 409"/>
                    <a:gd name="T63" fmla="*/ 1 h 51"/>
                    <a:gd name="T64" fmla="*/ 0 w 409"/>
                    <a:gd name="T65" fmla="*/ 1 h 51"/>
                    <a:gd name="T66" fmla="*/ 0 w 409"/>
                    <a:gd name="T67" fmla="*/ 1 h 51"/>
                    <a:gd name="T68" fmla="*/ 0 w 409"/>
                    <a:gd name="T69" fmla="*/ 1 h 51"/>
                    <a:gd name="T70" fmla="*/ 0 w 409"/>
                    <a:gd name="T71" fmla="*/ 1 h 51"/>
                    <a:gd name="T72" fmla="*/ 0 w 409"/>
                    <a:gd name="T73" fmla="*/ 1 h 51"/>
                    <a:gd name="T74" fmla="*/ 0 w 409"/>
                    <a:gd name="T75" fmla="*/ 1 h 51"/>
                    <a:gd name="T76" fmla="*/ 0 w 409"/>
                    <a:gd name="T77" fmla="*/ 1 h 51"/>
                    <a:gd name="T78" fmla="*/ 0 w 409"/>
                    <a:gd name="T79" fmla="*/ 1 h 51"/>
                    <a:gd name="T80" fmla="*/ 0 w 409"/>
                    <a:gd name="T81" fmla="*/ 1 h 51"/>
                    <a:gd name="T82" fmla="*/ 0 w 409"/>
                    <a:gd name="T83" fmla="*/ 1 h 51"/>
                    <a:gd name="T84" fmla="*/ 0 w 409"/>
                    <a:gd name="T85" fmla="*/ 1 h 51"/>
                    <a:gd name="T86" fmla="*/ 0 w 409"/>
                    <a:gd name="T87" fmla="*/ 1 h 51"/>
                    <a:gd name="T88" fmla="*/ 0 w 409"/>
                    <a:gd name="T89" fmla="*/ 1 h 51"/>
                    <a:gd name="T90" fmla="*/ 0 w 409"/>
                    <a:gd name="T91" fmla="*/ 1 h 51"/>
                    <a:gd name="T92" fmla="*/ 0 w 409"/>
                    <a:gd name="T93" fmla="*/ 1 h 51"/>
                    <a:gd name="T94" fmla="*/ 0 w 409"/>
                    <a:gd name="T95" fmla="*/ 1 h 51"/>
                    <a:gd name="T96" fmla="*/ 0 w 409"/>
                    <a:gd name="T97" fmla="*/ 1 h 51"/>
                    <a:gd name="T98" fmla="*/ 0 w 409"/>
                    <a:gd name="T99" fmla="*/ 1 h 51"/>
                    <a:gd name="T100" fmla="*/ 0 w 409"/>
                    <a:gd name="T101" fmla="*/ 1 h 51"/>
                    <a:gd name="T102" fmla="*/ 0 w 409"/>
                    <a:gd name="T103" fmla="*/ 1 h 51"/>
                    <a:gd name="T104" fmla="*/ 0 w 409"/>
                    <a:gd name="T105" fmla="*/ 1 h 51"/>
                    <a:gd name="T106" fmla="*/ 0 w 409"/>
                    <a:gd name="T107" fmla="*/ 1 h 51"/>
                    <a:gd name="T108" fmla="*/ 0 w 409"/>
                    <a:gd name="T109" fmla="*/ 1 h 51"/>
                    <a:gd name="T110" fmla="*/ 0 w 409"/>
                    <a:gd name="T111" fmla="*/ 1 h 51"/>
                    <a:gd name="T112" fmla="*/ 0 w 409"/>
                    <a:gd name="T113" fmla="*/ 1 h 51"/>
                    <a:gd name="T114" fmla="*/ 0 w 409"/>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0"/>
                      </a:moveTo>
                      <a:lnTo>
                        <a:pt x="384" y="47"/>
                      </a:lnTo>
                      <a:lnTo>
                        <a:pt x="358" y="42"/>
                      </a:lnTo>
                      <a:lnTo>
                        <a:pt x="334" y="39"/>
                      </a:lnTo>
                      <a:lnTo>
                        <a:pt x="309" y="35"/>
                      </a:lnTo>
                      <a:lnTo>
                        <a:pt x="283" y="32"/>
                      </a:lnTo>
                      <a:lnTo>
                        <a:pt x="258" y="30"/>
                      </a:lnTo>
                      <a:lnTo>
                        <a:pt x="233" y="26"/>
                      </a:lnTo>
                      <a:lnTo>
                        <a:pt x="208" y="23"/>
                      </a:lnTo>
                      <a:lnTo>
                        <a:pt x="183" y="19"/>
                      </a:lnTo>
                      <a:lnTo>
                        <a:pt x="158" y="17"/>
                      </a:lnTo>
                      <a:lnTo>
                        <a:pt x="132" y="13"/>
                      </a:lnTo>
                      <a:lnTo>
                        <a:pt x="107" y="11"/>
                      </a:lnTo>
                      <a:lnTo>
                        <a:pt x="82" y="8"/>
                      </a:lnTo>
                      <a:lnTo>
                        <a:pt x="58" y="5"/>
                      </a:lnTo>
                      <a:lnTo>
                        <a:pt x="32" y="2"/>
                      </a:lnTo>
                      <a:lnTo>
                        <a:pt x="7" y="0"/>
                      </a:lnTo>
                      <a:lnTo>
                        <a:pt x="3" y="1"/>
                      </a:lnTo>
                      <a:lnTo>
                        <a:pt x="1" y="4"/>
                      </a:lnTo>
                      <a:lnTo>
                        <a:pt x="0" y="8"/>
                      </a:lnTo>
                      <a:lnTo>
                        <a:pt x="2" y="10"/>
                      </a:lnTo>
                      <a:lnTo>
                        <a:pt x="12" y="13"/>
                      </a:lnTo>
                      <a:lnTo>
                        <a:pt x="22" y="17"/>
                      </a:lnTo>
                      <a:lnTo>
                        <a:pt x="31" y="18"/>
                      </a:lnTo>
                      <a:lnTo>
                        <a:pt x="41" y="19"/>
                      </a:lnTo>
                      <a:lnTo>
                        <a:pt x="52" y="20"/>
                      </a:lnTo>
                      <a:lnTo>
                        <a:pt x="62" y="20"/>
                      </a:lnTo>
                      <a:lnTo>
                        <a:pt x="73" y="22"/>
                      </a:lnTo>
                      <a:lnTo>
                        <a:pt x="83" y="23"/>
                      </a:lnTo>
                      <a:lnTo>
                        <a:pt x="97" y="24"/>
                      </a:lnTo>
                      <a:lnTo>
                        <a:pt x="111" y="25"/>
                      </a:lnTo>
                      <a:lnTo>
                        <a:pt x="124" y="26"/>
                      </a:lnTo>
                      <a:lnTo>
                        <a:pt x="138" y="27"/>
                      </a:lnTo>
                      <a:lnTo>
                        <a:pt x="152" y="28"/>
                      </a:lnTo>
                      <a:lnTo>
                        <a:pt x="166" y="28"/>
                      </a:lnTo>
                      <a:lnTo>
                        <a:pt x="180" y="30"/>
                      </a:lnTo>
                      <a:lnTo>
                        <a:pt x="194" y="31"/>
                      </a:lnTo>
                      <a:lnTo>
                        <a:pt x="207" y="32"/>
                      </a:lnTo>
                      <a:lnTo>
                        <a:pt x="220" y="33"/>
                      </a:lnTo>
                      <a:lnTo>
                        <a:pt x="234" y="33"/>
                      </a:lnTo>
                      <a:lnTo>
                        <a:pt x="248" y="34"/>
                      </a:lnTo>
                      <a:lnTo>
                        <a:pt x="260" y="35"/>
                      </a:lnTo>
                      <a:lnTo>
                        <a:pt x="274" y="37"/>
                      </a:lnTo>
                      <a:lnTo>
                        <a:pt x="287" y="38"/>
                      </a:lnTo>
                      <a:lnTo>
                        <a:pt x="301" y="39"/>
                      </a:lnTo>
                      <a:lnTo>
                        <a:pt x="314" y="41"/>
                      </a:lnTo>
                      <a:lnTo>
                        <a:pt x="327" y="42"/>
                      </a:lnTo>
                      <a:lnTo>
                        <a:pt x="341" y="43"/>
                      </a:lnTo>
                      <a:lnTo>
                        <a:pt x="355" y="45"/>
                      </a:lnTo>
                      <a:lnTo>
                        <a:pt x="367" y="47"/>
                      </a:lnTo>
                      <a:lnTo>
                        <a:pt x="381" y="48"/>
                      </a:lnTo>
                      <a:lnTo>
                        <a:pt x="394" y="50"/>
                      </a:lnTo>
                      <a:lnTo>
                        <a:pt x="408" y="51"/>
                      </a:lnTo>
                      <a:lnTo>
                        <a:pt x="409" y="51"/>
                      </a:lnTo>
                      <a:lnTo>
                        <a:pt x="40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0" name="Freeform 209"/>
                <p:cNvSpPr>
                  <a:spLocks/>
                </p:cNvSpPr>
                <p:nvPr/>
              </p:nvSpPr>
              <p:spPr bwMode="auto">
                <a:xfrm rot="-2279333">
                  <a:off x="621" y="3362"/>
                  <a:ext cx="36" cy="9"/>
                </a:xfrm>
                <a:custGeom>
                  <a:avLst/>
                  <a:gdLst>
                    <a:gd name="T0" fmla="*/ 0 w 71"/>
                    <a:gd name="T1" fmla="*/ 0 h 20"/>
                    <a:gd name="T2" fmla="*/ 1 w 71"/>
                    <a:gd name="T3" fmla="*/ 0 h 20"/>
                    <a:gd name="T4" fmla="*/ 1 w 71"/>
                    <a:gd name="T5" fmla="*/ 0 h 20"/>
                    <a:gd name="T6" fmla="*/ 1 w 71"/>
                    <a:gd name="T7" fmla="*/ 0 h 20"/>
                    <a:gd name="T8" fmla="*/ 1 w 71"/>
                    <a:gd name="T9" fmla="*/ 0 h 20"/>
                    <a:gd name="T10" fmla="*/ 1 w 71"/>
                    <a:gd name="T11" fmla="*/ 0 h 20"/>
                    <a:gd name="T12" fmla="*/ 1 w 71"/>
                    <a:gd name="T13" fmla="*/ 0 h 20"/>
                    <a:gd name="T14" fmla="*/ 1 w 71"/>
                    <a:gd name="T15" fmla="*/ 0 h 20"/>
                    <a:gd name="T16" fmla="*/ 1 w 71"/>
                    <a:gd name="T17" fmla="*/ 0 h 20"/>
                    <a:gd name="T18" fmla="*/ 1 w 71"/>
                    <a:gd name="T19" fmla="*/ 0 h 20"/>
                    <a:gd name="T20" fmla="*/ 1 w 71"/>
                    <a:gd name="T21" fmla="*/ 0 h 20"/>
                    <a:gd name="T22" fmla="*/ 1 w 71"/>
                    <a:gd name="T23" fmla="*/ 0 h 20"/>
                    <a:gd name="T24" fmla="*/ 1 w 71"/>
                    <a:gd name="T25" fmla="*/ 0 h 20"/>
                    <a:gd name="T26" fmla="*/ 1 w 71"/>
                    <a:gd name="T27" fmla="*/ 0 h 20"/>
                    <a:gd name="T28" fmla="*/ 1 w 71"/>
                    <a:gd name="T29" fmla="*/ 0 h 20"/>
                    <a:gd name="T30" fmla="*/ 1 w 71"/>
                    <a:gd name="T31" fmla="*/ 0 h 20"/>
                    <a:gd name="T32" fmla="*/ 1 w 71"/>
                    <a:gd name="T33" fmla="*/ 0 h 20"/>
                    <a:gd name="T34" fmla="*/ 1 w 71"/>
                    <a:gd name="T35" fmla="*/ 0 h 20"/>
                    <a:gd name="T36" fmla="*/ 1 w 71"/>
                    <a:gd name="T37" fmla="*/ 0 h 20"/>
                    <a:gd name="T38" fmla="*/ 1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1"/>
                      </a:lnTo>
                      <a:lnTo>
                        <a:pt x="23" y="13"/>
                      </a:lnTo>
                      <a:lnTo>
                        <a:pt x="31" y="16"/>
                      </a:lnTo>
                      <a:lnTo>
                        <a:pt x="39" y="19"/>
                      </a:lnTo>
                      <a:lnTo>
                        <a:pt x="47" y="20"/>
                      </a:lnTo>
                      <a:lnTo>
                        <a:pt x="55" y="20"/>
                      </a:lnTo>
                      <a:lnTo>
                        <a:pt x="63" y="19"/>
                      </a:lnTo>
                      <a:lnTo>
                        <a:pt x="67" y="16"/>
                      </a:lnTo>
                      <a:lnTo>
                        <a:pt x="70" y="11"/>
                      </a:lnTo>
                      <a:lnTo>
                        <a:pt x="71" y="6"/>
                      </a:lnTo>
                      <a:lnTo>
                        <a:pt x="69" y="4"/>
                      </a:lnTo>
                      <a:lnTo>
                        <a:pt x="60" y="1"/>
                      </a:lnTo>
                      <a:lnTo>
                        <a:pt x="52" y="0"/>
                      </a:lnTo>
                      <a:lnTo>
                        <a:pt x="42" y="0"/>
                      </a:lnTo>
                      <a:lnTo>
                        <a:pt x="34" y="0"/>
                      </a:lnTo>
                      <a:lnTo>
                        <a:pt x="25" y="1"/>
                      </a:lnTo>
                      <a:lnTo>
                        <a:pt x="17" y="1"/>
                      </a:lnTo>
                      <a:lnTo>
                        <a:pt x="8"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1" name="Freeform 210"/>
                <p:cNvSpPr>
                  <a:spLocks/>
                </p:cNvSpPr>
                <p:nvPr/>
              </p:nvSpPr>
              <p:spPr bwMode="auto">
                <a:xfrm rot="-2279333">
                  <a:off x="630" y="3406"/>
                  <a:ext cx="39" cy="38"/>
                </a:xfrm>
                <a:custGeom>
                  <a:avLst/>
                  <a:gdLst>
                    <a:gd name="T0" fmla="*/ 1 w 77"/>
                    <a:gd name="T1" fmla="*/ 0 h 77"/>
                    <a:gd name="T2" fmla="*/ 1 w 77"/>
                    <a:gd name="T3" fmla="*/ 0 h 77"/>
                    <a:gd name="T4" fmla="*/ 1 w 77"/>
                    <a:gd name="T5" fmla="*/ 0 h 77"/>
                    <a:gd name="T6" fmla="*/ 1 w 77"/>
                    <a:gd name="T7" fmla="*/ 0 h 77"/>
                    <a:gd name="T8" fmla="*/ 1 w 77"/>
                    <a:gd name="T9" fmla="*/ 0 h 77"/>
                    <a:gd name="T10" fmla="*/ 1 w 77"/>
                    <a:gd name="T11" fmla="*/ 0 h 77"/>
                    <a:gd name="T12" fmla="*/ 1 w 77"/>
                    <a:gd name="T13" fmla="*/ 0 h 77"/>
                    <a:gd name="T14" fmla="*/ 1 w 77"/>
                    <a:gd name="T15" fmla="*/ 0 h 77"/>
                    <a:gd name="T16" fmla="*/ 1 w 77"/>
                    <a:gd name="T17" fmla="*/ 0 h 77"/>
                    <a:gd name="T18" fmla="*/ 1 w 77"/>
                    <a:gd name="T19" fmla="*/ 0 h 77"/>
                    <a:gd name="T20" fmla="*/ 1 w 77"/>
                    <a:gd name="T21" fmla="*/ 0 h 77"/>
                    <a:gd name="T22" fmla="*/ 1 w 77"/>
                    <a:gd name="T23" fmla="*/ 0 h 77"/>
                    <a:gd name="T24" fmla="*/ 1 w 77"/>
                    <a:gd name="T25" fmla="*/ 0 h 77"/>
                    <a:gd name="T26" fmla="*/ 1 w 77"/>
                    <a:gd name="T27" fmla="*/ 0 h 77"/>
                    <a:gd name="T28" fmla="*/ 1 w 77"/>
                    <a:gd name="T29" fmla="*/ 0 h 77"/>
                    <a:gd name="T30" fmla="*/ 0 w 77"/>
                    <a:gd name="T31" fmla="*/ 0 h 77"/>
                    <a:gd name="T32" fmla="*/ 1 w 77"/>
                    <a:gd name="T33" fmla="*/ 0 h 77"/>
                    <a:gd name="T34" fmla="*/ 1 w 77"/>
                    <a:gd name="T35" fmla="*/ 0 h 77"/>
                    <a:gd name="T36" fmla="*/ 1 w 77"/>
                    <a:gd name="T37" fmla="*/ 0 h 77"/>
                    <a:gd name="T38" fmla="*/ 1 w 77"/>
                    <a:gd name="T39" fmla="*/ 0 h 77"/>
                    <a:gd name="T40" fmla="*/ 1 w 77"/>
                    <a:gd name="T41" fmla="*/ 0 h 77"/>
                    <a:gd name="T42" fmla="*/ 1 w 77"/>
                    <a:gd name="T43" fmla="*/ 0 h 77"/>
                    <a:gd name="T44" fmla="*/ 1 w 77"/>
                    <a:gd name="T45" fmla="*/ 0 h 77"/>
                    <a:gd name="T46" fmla="*/ 1 w 77"/>
                    <a:gd name="T47" fmla="*/ 0 h 77"/>
                    <a:gd name="T48" fmla="*/ 1 w 77"/>
                    <a:gd name="T49" fmla="*/ 0 h 77"/>
                    <a:gd name="T50" fmla="*/ 1 w 77"/>
                    <a:gd name="T51" fmla="*/ 0 h 77"/>
                    <a:gd name="T52" fmla="*/ 1 w 77"/>
                    <a:gd name="T53" fmla="*/ 0 h 77"/>
                    <a:gd name="T54" fmla="*/ 1 w 77"/>
                    <a:gd name="T55" fmla="*/ 0 h 77"/>
                    <a:gd name="T56" fmla="*/ 1 w 77"/>
                    <a:gd name="T57" fmla="*/ 0 h 77"/>
                    <a:gd name="T58" fmla="*/ 1 w 77"/>
                    <a:gd name="T59" fmla="*/ 0 h 77"/>
                    <a:gd name="T60" fmla="*/ 1 w 77"/>
                    <a:gd name="T61" fmla="*/ 0 h 77"/>
                    <a:gd name="T62" fmla="*/ 1 w 77"/>
                    <a:gd name="T63" fmla="*/ 0 h 77"/>
                    <a:gd name="T64" fmla="*/ 1 w 77"/>
                    <a:gd name="T65" fmla="*/ 0 h 77"/>
                    <a:gd name="T66" fmla="*/ 1 w 77"/>
                    <a:gd name="T67" fmla="*/ 0 h 77"/>
                    <a:gd name="T68" fmla="*/ 1 w 77"/>
                    <a:gd name="T69" fmla="*/ 0 h 77"/>
                    <a:gd name="T70" fmla="*/ 1 w 77"/>
                    <a:gd name="T71" fmla="*/ 0 h 77"/>
                    <a:gd name="T72" fmla="*/ 1 w 77"/>
                    <a:gd name="T73" fmla="*/ 0 h 77"/>
                    <a:gd name="T74" fmla="*/ 1 w 77"/>
                    <a:gd name="T75" fmla="*/ 0 h 77"/>
                    <a:gd name="T76" fmla="*/ 1 w 77"/>
                    <a:gd name="T77" fmla="*/ 0 h 77"/>
                    <a:gd name="T78" fmla="*/ 1 w 77"/>
                    <a:gd name="T79" fmla="*/ 0 h 77"/>
                    <a:gd name="T80" fmla="*/ 1 w 77"/>
                    <a:gd name="T81" fmla="*/ 0 h 77"/>
                    <a:gd name="T82" fmla="*/ 1 w 77"/>
                    <a:gd name="T83" fmla="*/ 0 h 77"/>
                    <a:gd name="T84" fmla="*/ 1 w 77"/>
                    <a:gd name="T85" fmla="*/ 0 h 77"/>
                    <a:gd name="T86" fmla="*/ 1 w 77"/>
                    <a:gd name="T87" fmla="*/ 0 h 77"/>
                    <a:gd name="T88" fmla="*/ 1 w 77"/>
                    <a:gd name="T89" fmla="*/ 0 h 77"/>
                    <a:gd name="T90" fmla="*/ 1 w 77"/>
                    <a:gd name="T91" fmla="*/ 0 h 77"/>
                    <a:gd name="T92" fmla="*/ 1 w 77"/>
                    <a:gd name="T93" fmla="*/ 0 h 77"/>
                    <a:gd name="T94" fmla="*/ 1 w 77"/>
                    <a:gd name="T95" fmla="*/ 0 h 77"/>
                    <a:gd name="T96" fmla="*/ 1 w 77"/>
                    <a:gd name="T97" fmla="*/ 0 h 77"/>
                    <a:gd name="T98" fmla="*/ 1 w 77"/>
                    <a:gd name="T99" fmla="*/ 0 h 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
                    <a:gd name="T151" fmla="*/ 0 h 77"/>
                    <a:gd name="T152" fmla="*/ 77 w 77"/>
                    <a:gd name="T153" fmla="*/ 77 h 7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 h="77">
                      <a:moveTo>
                        <a:pt x="5" y="1"/>
                      </a:moveTo>
                      <a:lnTo>
                        <a:pt x="13" y="4"/>
                      </a:lnTo>
                      <a:lnTo>
                        <a:pt x="21" y="7"/>
                      </a:lnTo>
                      <a:lnTo>
                        <a:pt x="29" y="13"/>
                      </a:lnTo>
                      <a:lnTo>
                        <a:pt x="36" y="19"/>
                      </a:lnTo>
                      <a:lnTo>
                        <a:pt x="40" y="24"/>
                      </a:lnTo>
                      <a:lnTo>
                        <a:pt x="43" y="29"/>
                      </a:lnTo>
                      <a:lnTo>
                        <a:pt x="40" y="33"/>
                      </a:lnTo>
                      <a:lnTo>
                        <a:pt x="34" y="34"/>
                      </a:lnTo>
                      <a:lnTo>
                        <a:pt x="27" y="34"/>
                      </a:lnTo>
                      <a:lnTo>
                        <a:pt x="21" y="35"/>
                      </a:lnTo>
                      <a:lnTo>
                        <a:pt x="15" y="37"/>
                      </a:lnTo>
                      <a:lnTo>
                        <a:pt x="9" y="41"/>
                      </a:lnTo>
                      <a:lnTo>
                        <a:pt x="6" y="45"/>
                      </a:lnTo>
                      <a:lnTo>
                        <a:pt x="2" y="51"/>
                      </a:lnTo>
                      <a:lnTo>
                        <a:pt x="0" y="57"/>
                      </a:lnTo>
                      <a:lnTo>
                        <a:pt x="1" y="64"/>
                      </a:lnTo>
                      <a:lnTo>
                        <a:pt x="5" y="69"/>
                      </a:lnTo>
                      <a:lnTo>
                        <a:pt x="8" y="73"/>
                      </a:lnTo>
                      <a:lnTo>
                        <a:pt x="14" y="75"/>
                      </a:lnTo>
                      <a:lnTo>
                        <a:pt x="19" y="77"/>
                      </a:lnTo>
                      <a:lnTo>
                        <a:pt x="24" y="77"/>
                      </a:lnTo>
                      <a:lnTo>
                        <a:pt x="31" y="77"/>
                      </a:lnTo>
                      <a:lnTo>
                        <a:pt x="37" y="76"/>
                      </a:lnTo>
                      <a:lnTo>
                        <a:pt x="43" y="75"/>
                      </a:lnTo>
                      <a:lnTo>
                        <a:pt x="50" y="73"/>
                      </a:lnTo>
                      <a:lnTo>
                        <a:pt x="55" y="69"/>
                      </a:lnTo>
                      <a:lnTo>
                        <a:pt x="61" y="65"/>
                      </a:lnTo>
                      <a:lnTo>
                        <a:pt x="67" y="60"/>
                      </a:lnTo>
                      <a:lnTo>
                        <a:pt x="70" y="54"/>
                      </a:lnTo>
                      <a:lnTo>
                        <a:pt x="74" y="49"/>
                      </a:lnTo>
                      <a:lnTo>
                        <a:pt x="76" y="42"/>
                      </a:lnTo>
                      <a:lnTo>
                        <a:pt x="77" y="35"/>
                      </a:lnTo>
                      <a:lnTo>
                        <a:pt x="75" y="26"/>
                      </a:lnTo>
                      <a:lnTo>
                        <a:pt x="67" y="19"/>
                      </a:lnTo>
                      <a:lnTo>
                        <a:pt x="57" y="13"/>
                      </a:lnTo>
                      <a:lnTo>
                        <a:pt x="47" y="9"/>
                      </a:lnTo>
                      <a:lnTo>
                        <a:pt x="43" y="8"/>
                      </a:lnTo>
                      <a:lnTo>
                        <a:pt x="37" y="6"/>
                      </a:lnTo>
                      <a:lnTo>
                        <a:pt x="32" y="5"/>
                      </a:lnTo>
                      <a:lnTo>
                        <a:pt x="27" y="3"/>
                      </a:lnTo>
                      <a:lnTo>
                        <a:pt x="22" y="1"/>
                      </a:lnTo>
                      <a:lnTo>
                        <a:pt x="16" y="1"/>
                      </a:lnTo>
                      <a:lnTo>
                        <a:pt x="10" y="0"/>
                      </a:lnTo>
                      <a:lnTo>
                        <a:pt x="5"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2" name="Freeform 211"/>
                <p:cNvSpPr>
                  <a:spLocks/>
                </p:cNvSpPr>
                <p:nvPr/>
              </p:nvSpPr>
              <p:spPr bwMode="auto">
                <a:xfrm rot="-2279333">
                  <a:off x="845" y="3272"/>
                  <a:ext cx="41" cy="43"/>
                </a:xfrm>
                <a:custGeom>
                  <a:avLst/>
                  <a:gdLst>
                    <a:gd name="T0" fmla="*/ 0 w 83"/>
                    <a:gd name="T1" fmla="*/ 0 h 87"/>
                    <a:gd name="T2" fmla="*/ 0 w 83"/>
                    <a:gd name="T3" fmla="*/ 0 h 87"/>
                    <a:gd name="T4" fmla="*/ 0 w 83"/>
                    <a:gd name="T5" fmla="*/ 0 h 87"/>
                    <a:gd name="T6" fmla="*/ 0 w 83"/>
                    <a:gd name="T7" fmla="*/ 0 h 87"/>
                    <a:gd name="T8" fmla="*/ 0 w 83"/>
                    <a:gd name="T9" fmla="*/ 0 h 87"/>
                    <a:gd name="T10" fmla="*/ 0 w 83"/>
                    <a:gd name="T11" fmla="*/ 0 h 87"/>
                    <a:gd name="T12" fmla="*/ 0 w 83"/>
                    <a:gd name="T13" fmla="*/ 0 h 87"/>
                    <a:gd name="T14" fmla="*/ 0 w 83"/>
                    <a:gd name="T15" fmla="*/ 0 h 87"/>
                    <a:gd name="T16" fmla="*/ 0 w 83"/>
                    <a:gd name="T17" fmla="*/ 0 h 87"/>
                    <a:gd name="T18" fmla="*/ 0 w 83"/>
                    <a:gd name="T19" fmla="*/ 0 h 87"/>
                    <a:gd name="T20" fmla="*/ 0 w 83"/>
                    <a:gd name="T21" fmla="*/ 0 h 87"/>
                    <a:gd name="T22" fmla="*/ 0 w 83"/>
                    <a:gd name="T23" fmla="*/ 0 h 87"/>
                    <a:gd name="T24" fmla="*/ 0 w 83"/>
                    <a:gd name="T25" fmla="*/ 0 h 87"/>
                    <a:gd name="T26" fmla="*/ 0 w 83"/>
                    <a:gd name="T27" fmla="*/ 0 h 87"/>
                    <a:gd name="T28" fmla="*/ 0 w 83"/>
                    <a:gd name="T29" fmla="*/ 0 h 87"/>
                    <a:gd name="T30" fmla="*/ 0 w 83"/>
                    <a:gd name="T31" fmla="*/ 0 h 87"/>
                    <a:gd name="T32" fmla="*/ 0 w 83"/>
                    <a:gd name="T33" fmla="*/ 0 h 87"/>
                    <a:gd name="T34" fmla="*/ 0 w 83"/>
                    <a:gd name="T35" fmla="*/ 0 h 87"/>
                    <a:gd name="T36" fmla="*/ 0 w 83"/>
                    <a:gd name="T37" fmla="*/ 0 h 87"/>
                    <a:gd name="T38" fmla="*/ 0 w 83"/>
                    <a:gd name="T39" fmla="*/ 0 h 87"/>
                    <a:gd name="T40" fmla="*/ 0 w 83"/>
                    <a:gd name="T41" fmla="*/ 0 h 87"/>
                    <a:gd name="T42" fmla="*/ 0 w 83"/>
                    <a:gd name="T43" fmla="*/ 0 h 87"/>
                    <a:gd name="T44" fmla="*/ 0 w 83"/>
                    <a:gd name="T45" fmla="*/ 0 h 87"/>
                    <a:gd name="T46" fmla="*/ 0 w 83"/>
                    <a:gd name="T47" fmla="*/ 0 h 87"/>
                    <a:gd name="T48" fmla="*/ 0 w 83"/>
                    <a:gd name="T49" fmla="*/ 0 h 87"/>
                    <a:gd name="T50" fmla="*/ 0 w 83"/>
                    <a:gd name="T51" fmla="*/ 0 h 87"/>
                    <a:gd name="T52" fmla="*/ 0 w 83"/>
                    <a:gd name="T53" fmla="*/ 0 h 87"/>
                    <a:gd name="T54" fmla="*/ 0 w 83"/>
                    <a:gd name="T55" fmla="*/ 0 h 87"/>
                    <a:gd name="T56" fmla="*/ 0 w 83"/>
                    <a:gd name="T57" fmla="*/ 0 h 87"/>
                    <a:gd name="T58" fmla="*/ 0 w 83"/>
                    <a:gd name="T59" fmla="*/ 0 h 87"/>
                    <a:gd name="T60" fmla="*/ 0 w 83"/>
                    <a:gd name="T61" fmla="*/ 0 h 87"/>
                    <a:gd name="T62" fmla="*/ 0 w 83"/>
                    <a:gd name="T63" fmla="*/ 0 h 87"/>
                    <a:gd name="T64" fmla="*/ 0 w 83"/>
                    <a:gd name="T65" fmla="*/ 0 h 87"/>
                    <a:gd name="T66" fmla="*/ 0 w 83"/>
                    <a:gd name="T67" fmla="*/ 0 h 87"/>
                    <a:gd name="T68" fmla="*/ 0 w 83"/>
                    <a:gd name="T69" fmla="*/ 0 h 87"/>
                    <a:gd name="T70" fmla="*/ 0 w 83"/>
                    <a:gd name="T71" fmla="*/ 0 h 87"/>
                    <a:gd name="T72" fmla="*/ 0 w 83"/>
                    <a:gd name="T73" fmla="*/ 0 h 87"/>
                    <a:gd name="T74" fmla="*/ 0 w 83"/>
                    <a:gd name="T75" fmla="*/ 0 h 87"/>
                    <a:gd name="T76" fmla="*/ 0 w 83"/>
                    <a:gd name="T77" fmla="*/ 0 h 87"/>
                    <a:gd name="T78" fmla="*/ 0 w 83"/>
                    <a:gd name="T79" fmla="*/ 0 h 87"/>
                    <a:gd name="T80" fmla="*/ 0 w 83"/>
                    <a:gd name="T81" fmla="*/ 0 h 87"/>
                    <a:gd name="T82" fmla="*/ 0 w 83"/>
                    <a:gd name="T83" fmla="*/ 0 h 87"/>
                    <a:gd name="T84" fmla="*/ 0 w 83"/>
                    <a:gd name="T85" fmla="*/ 0 h 87"/>
                    <a:gd name="T86" fmla="*/ 0 w 83"/>
                    <a:gd name="T87" fmla="*/ 0 h 87"/>
                    <a:gd name="T88" fmla="*/ 0 w 83"/>
                    <a:gd name="T89" fmla="*/ 0 h 87"/>
                    <a:gd name="T90" fmla="*/ 0 w 8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
                    <a:gd name="T139" fmla="*/ 0 h 87"/>
                    <a:gd name="T140" fmla="*/ 83 w 8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 h="87">
                      <a:moveTo>
                        <a:pt x="24" y="0"/>
                      </a:moveTo>
                      <a:lnTo>
                        <a:pt x="32" y="5"/>
                      </a:lnTo>
                      <a:lnTo>
                        <a:pt x="40" y="10"/>
                      </a:lnTo>
                      <a:lnTo>
                        <a:pt x="47" y="17"/>
                      </a:lnTo>
                      <a:lnTo>
                        <a:pt x="54" y="23"/>
                      </a:lnTo>
                      <a:lnTo>
                        <a:pt x="59" y="32"/>
                      </a:lnTo>
                      <a:lnTo>
                        <a:pt x="61" y="41"/>
                      </a:lnTo>
                      <a:lnTo>
                        <a:pt x="60" y="49"/>
                      </a:lnTo>
                      <a:lnTo>
                        <a:pt x="55" y="58"/>
                      </a:lnTo>
                      <a:lnTo>
                        <a:pt x="46" y="63"/>
                      </a:lnTo>
                      <a:lnTo>
                        <a:pt x="38" y="58"/>
                      </a:lnTo>
                      <a:lnTo>
                        <a:pt x="31" y="51"/>
                      </a:lnTo>
                      <a:lnTo>
                        <a:pt x="29" y="48"/>
                      </a:lnTo>
                      <a:lnTo>
                        <a:pt x="29" y="45"/>
                      </a:lnTo>
                      <a:lnTo>
                        <a:pt x="27" y="43"/>
                      </a:lnTo>
                      <a:lnTo>
                        <a:pt x="25" y="41"/>
                      </a:lnTo>
                      <a:lnTo>
                        <a:pt x="23" y="40"/>
                      </a:lnTo>
                      <a:lnTo>
                        <a:pt x="10" y="43"/>
                      </a:lnTo>
                      <a:lnTo>
                        <a:pt x="2" y="52"/>
                      </a:lnTo>
                      <a:lnTo>
                        <a:pt x="0" y="64"/>
                      </a:lnTo>
                      <a:lnTo>
                        <a:pt x="5" y="75"/>
                      </a:lnTo>
                      <a:lnTo>
                        <a:pt x="9" y="80"/>
                      </a:lnTo>
                      <a:lnTo>
                        <a:pt x="16" y="83"/>
                      </a:lnTo>
                      <a:lnTo>
                        <a:pt x="23" y="86"/>
                      </a:lnTo>
                      <a:lnTo>
                        <a:pt x="30" y="87"/>
                      </a:lnTo>
                      <a:lnTo>
                        <a:pt x="37" y="87"/>
                      </a:lnTo>
                      <a:lnTo>
                        <a:pt x="45" y="86"/>
                      </a:lnTo>
                      <a:lnTo>
                        <a:pt x="52" y="83"/>
                      </a:lnTo>
                      <a:lnTo>
                        <a:pt x="58" y="81"/>
                      </a:lnTo>
                      <a:lnTo>
                        <a:pt x="70" y="72"/>
                      </a:lnTo>
                      <a:lnTo>
                        <a:pt x="80" y="59"/>
                      </a:lnTo>
                      <a:lnTo>
                        <a:pt x="83" y="44"/>
                      </a:lnTo>
                      <a:lnTo>
                        <a:pt x="80" y="28"/>
                      </a:lnTo>
                      <a:lnTo>
                        <a:pt x="75" y="22"/>
                      </a:lnTo>
                      <a:lnTo>
                        <a:pt x="70" y="17"/>
                      </a:lnTo>
                      <a:lnTo>
                        <a:pt x="63" y="12"/>
                      </a:lnTo>
                      <a:lnTo>
                        <a:pt x="56" y="8"/>
                      </a:lnTo>
                      <a:lnTo>
                        <a:pt x="48" y="6"/>
                      </a:lnTo>
                      <a:lnTo>
                        <a:pt x="40" y="3"/>
                      </a:lnTo>
                      <a:lnTo>
                        <a:pt x="32" y="2"/>
                      </a:lnTo>
                      <a:lnTo>
                        <a:pt x="25"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3" name="Freeform 212"/>
                <p:cNvSpPr>
                  <a:spLocks/>
                </p:cNvSpPr>
                <p:nvPr/>
              </p:nvSpPr>
              <p:spPr bwMode="auto">
                <a:xfrm rot="-2279333">
                  <a:off x="674" y="3383"/>
                  <a:ext cx="35" cy="112"/>
                </a:xfrm>
                <a:custGeom>
                  <a:avLst/>
                  <a:gdLst>
                    <a:gd name="T0" fmla="*/ 0 w 71"/>
                    <a:gd name="T1" fmla="*/ 0 h 225"/>
                    <a:gd name="T2" fmla="*/ 0 w 71"/>
                    <a:gd name="T3" fmla="*/ 0 h 225"/>
                    <a:gd name="T4" fmla="*/ 0 w 71"/>
                    <a:gd name="T5" fmla="*/ 0 h 225"/>
                    <a:gd name="T6" fmla="*/ 0 w 71"/>
                    <a:gd name="T7" fmla="*/ 0 h 225"/>
                    <a:gd name="T8" fmla="*/ 0 w 71"/>
                    <a:gd name="T9" fmla="*/ 0 h 225"/>
                    <a:gd name="T10" fmla="*/ 0 w 71"/>
                    <a:gd name="T11" fmla="*/ 0 h 225"/>
                    <a:gd name="T12" fmla="*/ 0 w 71"/>
                    <a:gd name="T13" fmla="*/ 0 h 225"/>
                    <a:gd name="T14" fmla="*/ 0 w 71"/>
                    <a:gd name="T15" fmla="*/ 0 h 225"/>
                    <a:gd name="T16" fmla="*/ 0 w 71"/>
                    <a:gd name="T17" fmla="*/ 0 h 225"/>
                    <a:gd name="T18" fmla="*/ 0 w 71"/>
                    <a:gd name="T19" fmla="*/ 0 h 225"/>
                    <a:gd name="T20" fmla="*/ 0 w 71"/>
                    <a:gd name="T21" fmla="*/ 0 h 225"/>
                    <a:gd name="T22" fmla="*/ 0 w 71"/>
                    <a:gd name="T23" fmla="*/ 0 h 225"/>
                    <a:gd name="T24" fmla="*/ 0 w 71"/>
                    <a:gd name="T25" fmla="*/ 0 h 225"/>
                    <a:gd name="T26" fmla="*/ 0 w 71"/>
                    <a:gd name="T27" fmla="*/ 0 h 225"/>
                    <a:gd name="T28" fmla="*/ 0 w 71"/>
                    <a:gd name="T29" fmla="*/ 0 h 225"/>
                    <a:gd name="T30" fmla="*/ 0 w 71"/>
                    <a:gd name="T31" fmla="*/ 0 h 225"/>
                    <a:gd name="T32" fmla="*/ 0 w 71"/>
                    <a:gd name="T33" fmla="*/ 0 h 225"/>
                    <a:gd name="T34" fmla="*/ 0 w 71"/>
                    <a:gd name="T35" fmla="*/ 0 h 225"/>
                    <a:gd name="T36" fmla="*/ 0 w 71"/>
                    <a:gd name="T37" fmla="*/ 0 h 225"/>
                    <a:gd name="T38" fmla="*/ 0 w 71"/>
                    <a:gd name="T39" fmla="*/ 0 h 225"/>
                    <a:gd name="T40" fmla="*/ 0 w 71"/>
                    <a:gd name="T41" fmla="*/ 0 h 225"/>
                    <a:gd name="T42" fmla="*/ 0 w 71"/>
                    <a:gd name="T43" fmla="*/ 0 h 225"/>
                    <a:gd name="T44" fmla="*/ 0 w 71"/>
                    <a:gd name="T45" fmla="*/ 0 h 225"/>
                    <a:gd name="T46" fmla="*/ 0 w 71"/>
                    <a:gd name="T47" fmla="*/ 0 h 225"/>
                    <a:gd name="T48" fmla="*/ 0 w 71"/>
                    <a:gd name="T49" fmla="*/ 0 h 225"/>
                    <a:gd name="T50" fmla="*/ 0 w 71"/>
                    <a:gd name="T51" fmla="*/ 0 h 225"/>
                    <a:gd name="T52" fmla="*/ 0 w 71"/>
                    <a:gd name="T53" fmla="*/ 0 h 225"/>
                    <a:gd name="T54" fmla="*/ 0 w 71"/>
                    <a:gd name="T55" fmla="*/ 0 h 225"/>
                    <a:gd name="T56" fmla="*/ 0 w 71"/>
                    <a:gd name="T57" fmla="*/ 0 h 225"/>
                    <a:gd name="T58" fmla="*/ 0 w 71"/>
                    <a:gd name="T59" fmla="*/ 0 h 225"/>
                    <a:gd name="T60" fmla="*/ 0 w 71"/>
                    <a:gd name="T61" fmla="*/ 0 h 225"/>
                    <a:gd name="T62" fmla="*/ 0 w 71"/>
                    <a:gd name="T63" fmla="*/ 0 h 225"/>
                    <a:gd name="T64" fmla="*/ 0 w 71"/>
                    <a:gd name="T65" fmla="*/ 0 h 225"/>
                    <a:gd name="T66" fmla="*/ 0 w 71"/>
                    <a:gd name="T67" fmla="*/ 0 h 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1"/>
                    <a:gd name="T103" fmla="*/ 0 h 225"/>
                    <a:gd name="T104" fmla="*/ 71 w 71"/>
                    <a:gd name="T105" fmla="*/ 225 h 2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1" h="225">
                      <a:moveTo>
                        <a:pt x="71" y="0"/>
                      </a:moveTo>
                      <a:lnTo>
                        <a:pt x="67" y="15"/>
                      </a:lnTo>
                      <a:lnTo>
                        <a:pt x="62" y="30"/>
                      </a:lnTo>
                      <a:lnTo>
                        <a:pt x="57" y="44"/>
                      </a:lnTo>
                      <a:lnTo>
                        <a:pt x="52" y="58"/>
                      </a:lnTo>
                      <a:lnTo>
                        <a:pt x="46" y="72"/>
                      </a:lnTo>
                      <a:lnTo>
                        <a:pt x="41" y="86"/>
                      </a:lnTo>
                      <a:lnTo>
                        <a:pt x="35" y="99"/>
                      </a:lnTo>
                      <a:lnTo>
                        <a:pt x="29" y="113"/>
                      </a:lnTo>
                      <a:lnTo>
                        <a:pt x="20" y="140"/>
                      </a:lnTo>
                      <a:lnTo>
                        <a:pt x="12" y="167"/>
                      </a:lnTo>
                      <a:lnTo>
                        <a:pt x="6" y="195"/>
                      </a:lnTo>
                      <a:lnTo>
                        <a:pt x="0" y="223"/>
                      </a:lnTo>
                      <a:lnTo>
                        <a:pt x="1" y="225"/>
                      </a:lnTo>
                      <a:lnTo>
                        <a:pt x="4" y="225"/>
                      </a:lnTo>
                      <a:lnTo>
                        <a:pt x="6" y="224"/>
                      </a:lnTo>
                      <a:lnTo>
                        <a:pt x="8" y="221"/>
                      </a:lnTo>
                      <a:lnTo>
                        <a:pt x="19" y="198"/>
                      </a:lnTo>
                      <a:lnTo>
                        <a:pt x="24" y="174"/>
                      </a:lnTo>
                      <a:lnTo>
                        <a:pt x="29" y="150"/>
                      </a:lnTo>
                      <a:lnTo>
                        <a:pt x="34" y="125"/>
                      </a:lnTo>
                      <a:lnTo>
                        <a:pt x="37" y="109"/>
                      </a:lnTo>
                      <a:lnTo>
                        <a:pt x="42" y="94"/>
                      </a:lnTo>
                      <a:lnTo>
                        <a:pt x="46" y="79"/>
                      </a:lnTo>
                      <a:lnTo>
                        <a:pt x="52" y="62"/>
                      </a:lnTo>
                      <a:lnTo>
                        <a:pt x="58" y="47"/>
                      </a:lnTo>
                      <a:lnTo>
                        <a:pt x="62" y="33"/>
                      </a:lnTo>
                      <a:lnTo>
                        <a:pt x="67" y="16"/>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4" name="Freeform 213"/>
                <p:cNvSpPr>
                  <a:spLocks/>
                </p:cNvSpPr>
                <p:nvPr/>
              </p:nvSpPr>
              <p:spPr bwMode="auto">
                <a:xfrm rot="-2279333">
                  <a:off x="826" y="3292"/>
                  <a:ext cx="42" cy="107"/>
                </a:xfrm>
                <a:custGeom>
                  <a:avLst/>
                  <a:gdLst>
                    <a:gd name="T0" fmla="*/ 1 w 84"/>
                    <a:gd name="T1" fmla="*/ 0 h 214"/>
                    <a:gd name="T2" fmla="*/ 1 w 84"/>
                    <a:gd name="T3" fmla="*/ 1 h 214"/>
                    <a:gd name="T4" fmla="*/ 1 w 84"/>
                    <a:gd name="T5" fmla="*/ 1 h 214"/>
                    <a:gd name="T6" fmla="*/ 1 w 84"/>
                    <a:gd name="T7" fmla="*/ 1 h 214"/>
                    <a:gd name="T8" fmla="*/ 1 w 84"/>
                    <a:gd name="T9" fmla="*/ 1 h 214"/>
                    <a:gd name="T10" fmla="*/ 1 w 84"/>
                    <a:gd name="T11" fmla="*/ 1 h 214"/>
                    <a:gd name="T12" fmla="*/ 1 w 84"/>
                    <a:gd name="T13" fmla="*/ 1 h 214"/>
                    <a:gd name="T14" fmla="*/ 1 w 84"/>
                    <a:gd name="T15" fmla="*/ 1 h 214"/>
                    <a:gd name="T16" fmla="*/ 0 w 84"/>
                    <a:gd name="T17" fmla="*/ 1 h 214"/>
                    <a:gd name="T18" fmla="*/ 0 w 84"/>
                    <a:gd name="T19" fmla="*/ 1 h 214"/>
                    <a:gd name="T20" fmla="*/ 1 w 84"/>
                    <a:gd name="T21" fmla="*/ 1 h 214"/>
                    <a:gd name="T22" fmla="*/ 1 w 84"/>
                    <a:gd name="T23" fmla="*/ 1 h 214"/>
                    <a:gd name="T24" fmla="*/ 1 w 84"/>
                    <a:gd name="T25" fmla="*/ 1 h 214"/>
                    <a:gd name="T26" fmla="*/ 1 w 84"/>
                    <a:gd name="T27" fmla="*/ 1 h 214"/>
                    <a:gd name="T28" fmla="*/ 1 w 84"/>
                    <a:gd name="T29" fmla="*/ 1 h 214"/>
                    <a:gd name="T30" fmla="*/ 1 w 84"/>
                    <a:gd name="T31" fmla="*/ 1 h 214"/>
                    <a:gd name="T32" fmla="*/ 1 w 84"/>
                    <a:gd name="T33" fmla="*/ 1 h 214"/>
                    <a:gd name="T34" fmla="*/ 1 w 84"/>
                    <a:gd name="T35" fmla="*/ 1 h 214"/>
                    <a:gd name="T36" fmla="*/ 1 w 84"/>
                    <a:gd name="T37" fmla="*/ 1 h 214"/>
                    <a:gd name="T38" fmla="*/ 1 w 84"/>
                    <a:gd name="T39" fmla="*/ 1 h 214"/>
                    <a:gd name="T40" fmla="*/ 1 w 84"/>
                    <a:gd name="T41" fmla="*/ 0 h 214"/>
                    <a:gd name="T42" fmla="*/ 1 w 84"/>
                    <a:gd name="T43" fmla="*/ 0 h 214"/>
                    <a:gd name="T44" fmla="*/ 1 w 84"/>
                    <a:gd name="T45" fmla="*/ 0 h 214"/>
                    <a:gd name="T46" fmla="*/ 1 w 84"/>
                    <a:gd name="T47" fmla="*/ 0 h 214"/>
                    <a:gd name="T48" fmla="*/ 1 w 84"/>
                    <a:gd name="T49" fmla="*/ 0 h 214"/>
                    <a:gd name="T50" fmla="*/ 1 w 84"/>
                    <a:gd name="T51" fmla="*/ 0 h 2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4"/>
                    <a:gd name="T79" fmla="*/ 0 h 214"/>
                    <a:gd name="T80" fmla="*/ 84 w 84"/>
                    <a:gd name="T81" fmla="*/ 214 h 2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4" h="214">
                      <a:moveTo>
                        <a:pt x="83" y="0"/>
                      </a:moveTo>
                      <a:lnTo>
                        <a:pt x="70" y="25"/>
                      </a:lnTo>
                      <a:lnTo>
                        <a:pt x="58" y="50"/>
                      </a:lnTo>
                      <a:lnTo>
                        <a:pt x="47" y="77"/>
                      </a:lnTo>
                      <a:lnTo>
                        <a:pt x="35" y="103"/>
                      </a:lnTo>
                      <a:lnTo>
                        <a:pt x="25" y="130"/>
                      </a:lnTo>
                      <a:lnTo>
                        <a:pt x="16" y="156"/>
                      </a:lnTo>
                      <a:lnTo>
                        <a:pt x="7" y="183"/>
                      </a:lnTo>
                      <a:lnTo>
                        <a:pt x="0" y="210"/>
                      </a:lnTo>
                      <a:lnTo>
                        <a:pt x="0" y="214"/>
                      </a:lnTo>
                      <a:lnTo>
                        <a:pt x="3" y="214"/>
                      </a:lnTo>
                      <a:lnTo>
                        <a:pt x="8" y="212"/>
                      </a:lnTo>
                      <a:lnTo>
                        <a:pt x="10" y="208"/>
                      </a:lnTo>
                      <a:lnTo>
                        <a:pt x="20" y="183"/>
                      </a:lnTo>
                      <a:lnTo>
                        <a:pt x="30" y="156"/>
                      </a:lnTo>
                      <a:lnTo>
                        <a:pt x="39" y="130"/>
                      </a:lnTo>
                      <a:lnTo>
                        <a:pt x="47" y="103"/>
                      </a:lnTo>
                      <a:lnTo>
                        <a:pt x="55" y="78"/>
                      </a:lnTo>
                      <a:lnTo>
                        <a:pt x="64" y="51"/>
                      </a:lnTo>
                      <a:lnTo>
                        <a:pt x="73" y="25"/>
                      </a:lnTo>
                      <a:lnTo>
                        <a:pt x="84"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5" name="Freeform 214"/>
                <p:cNvSpPr>
                  <a:spLocks/>
                </p:cNvSpPr>
                <p:nvPr/>
              </p:nvSpPr>
              <p:spPr bwMode="auto">
                <a:xfrm rot="-2279333">
                  <a:off x="649" y="3332"/>
                  <a:ext cx="216" cy="32"/>
                </a:xfrm>
                <a:custGeom>
                  <a:avLst/>
                  <a:gdLst>
                    <a:gd name="T0" fmla="*/ 1 w 432"/>
                    <a:gd name="T1" fmla="*/ 1 h 64"/>
                    <a:gd name="T2" fmla="*/ 1 w 432"/>
                    <a:gd name="T3" fmla="*/ 1 h 64"/>
                    <a:gd name="T4" fmla="*/ 1 w 432"/>
                    <a:gd name="T5" fmla="*/ 1 h 64"/>
                    <a:gd name="T6" fmla="*/ 1 w 432"/>
                    <a:gd name="T7" fmla="*/ 1 h 64"/>
                    <a:gd name="T8" fmla="*/ 1 w 432"/>
                    <a:gd name="T9" fmla="*/ 1 h 64"/>
                    <a:gd name="T10" fmla="*/ 1 w 432"/>
                    <a:gd name="T11" fmla="*/ 1 h 64"/>
                    <a:gd name="T12" fmla="*/ 1 w 432"/>
                    <a:gd name="T13" fmla="*/ 1 h 64"/>
                    <a:gd name="T14" fmla="*/ 1 w 432"/>
                    <a:gd name="T15" fmla="*/ 1 h 64"/>
                    <a:gd name="T16" fmla="*/ 1 w 432"/>
                    <a:gd name="T17" fmla="*/ 1 h 64"/>
                    <a:gd name="T18" fmla="*/ 1 w 432"/>
                    <a:gd name="T19" fmla="*/ 1 h 64"/>
                    <a:gd name="T20" fmla="*/ 1 w 432"/>
                    <a:gd name="T21" fmla="*/ 1 h 64"/>
                    <a:gd name="T22" fmla="*/ 1 w 432"/>
                    <a:gd name="T23" fmla="*/ 1 h 64"/>
                    <a:gd name="T24" fmla="*/ 1 w 432"/>
                    <a:gd name="T25" fmla="*/ 1 h 64"/>
                    <a:gd name="T26" fmla="*/ 1 w 432"/>
                    <a:gd name="T27" fmla="*/ 1 h 64"/>
                    <a:gd name="T28" fmla="*/ 1 w 432"/>
                    <a:gd name="T29" fmla="*/ 1 h 64"/>
                    <a:gd name="T30" fmla="*/ 1 w 432"/>
                    <a:gd name="T31" fmla="*/ 1 h 64"/>
                    <a:gd name="T32" fmla="*/ 1 w 432"/>
                    <a:gd name="T33" fmla="*/ 1 h 64"/>
                    <a:gd name="T34" fmla="*/ 1 w 432"/>
                    <a:gd name="T35" fmla="*/ 1 h 64"/>
                    <a:gd name="T36" fmla="*/ 1 w 432"/>
                    <a:gd name="T37" fmla="*/ 1 h 64"/>
                    <a:gd name="T38" fmla="*/ 1 w 432"/>
                    <a:gd name="T39" fmla="*/ 1 h 64"/>
                    <a:gd name="T40" fmla="*/ 1 w 432"/>
                    <a:gd name="T41" fmla="*/ 1 h 64"/>
                    <a:gd name="T42" fmla="*/ 1 w 432"/>
                    <a:gd name="T43" fmla="*/ 1 h 64"/>
                    <a:gd name="T44" fmla="*/ 1 w 432"/>
                    <a:gd name="T45" fmla="*/ 1 h 64"/>
                    <a:gd name="T46" fmla="*/ 1 w 432"/>
                    <a:gd name="T47" fmla="*/ 1 h 64"/>
                    <a:gd name="T48" fmla="*/ 1 w 432"/>
                    <a:gd name="T49" fmla="*/ 1 h 64"/>
                    <a:gd name="T50" fmla="*/ 1 w 432"/>
                    <a:gd name="T51" fmla="*/ 1 h 64"/>
                    <a:gd name="T52" fmla="*/ 1 w 432"/>
                    <a:gd name="T53" fmla="*/ 1 h 64"/>
                    <a:gd name="T54" fmla="*/ 1 w 432"/>
                    <a:gd name="T55" fmla="*/ 1 h 64"/>
                    <a:gd name="T56" fmla="*/ 1 w 432"/>
                    <a:gd name="T57" fmla="*/ 1 h 64"/>
                    <a:gd name="T58" fmla="*/ 1 w 432"/>
                    <a:gd name="T59" fmla="*/ 1 h 64"/>
                    <a:gd name="T60" fmla="*/ 1 w 432"/>
                    <a:gd name="T61" fmla="*/ 1 h 64"/>
                    <a:gd name="T62" fmla="*/ 1 w 432"/>
                    <a:gd name="T63" fmla="*/ 1 h 64"/>
                    <a:gd name="T64" fmla="*/ 1 w 432"/>
                    <a:gd name="T65" fmla="*/ 1 h 64"/>
                    <a:gd name="T66" fmla="*/ 1 w 432"/>
                    <a:gd name="T67" fmla="*/ 0 h 64"/>
                    <a:gd name="T68" fmla="*/ 0 w 432"/>
                    <a:gd name="T69" fmla="*/ 0 h 64"/>
                    <a:gd name="T70" fmla="*/ 0 w 432"/>
                    <a:gd name="T71" fmla="*/ 0 h 64"/>
                    <a:gd name="T72" fmla="*/ 0 w 432"/>
                    <a:gd name="T73" fmla="*/ 0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2"/>
                    <a:gd name="T112" fmla="*/ 0 h 64"/>
                    <a:gd name="T113" fmla="*/ 432 w 432"/>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2" h="64">
                      <a:moveTo>
                        <a:pt x="0" y="0"/>
                      </a:moveTo>
                      <a:lnTo>
                        <a:pt x="12" y="1"/>
                      </a:lnTo>
                      <a:lnTo>
                        <a:pt x="24" y="2"/>
                      </a:lnTo>
                      <a:lnTo>
                        <a:pt x="37" y="3"/>
                      </a:lnTo>
                      <a:lnTo>
                        <a:pt x="48" y="5"/>
                      </a:lnTo>
                      <a:lnTo>
                        <a:pt x="61" y="8"/>
                      </a:lnTo>
                      <a:lnTo>
                        <a:pt x="74" y="9"/>
                      </a:lnTo>
                      <a:lnTo>
                        <a:pt x="86" y="11"/>
                      </a:lnTo>
                      <a:lnTo>
                        <a:pt x="98" y="15"/>
                      </a:lnTo>
                      <a:lnTo>
                        <a:pt x="110" y="17"/>
                      </a:lnTo>
                      <a:lnTo>
                        <a:pt x="123" y="19"/>
                      </a:lnTo>
                      <a:lnTo>
                        <a:pt x="135" y="23"/>
                      </a:lnTo>
                      <a:lnTo>
                        <a:pt x="147" y="25"/>
                      </a:lnTo>
                      <a:lnTo>
                        <a:pt x="160" y="28"/>
                      </a:lnTo>
                      <a:lnTo>
                        <a:pt x="171" y="31"/>
                      </a:lnTo>
                      <a:lnTo>
                        <a:pt x="184" y="34"/>
                      </a:lnTo>
                      <a:lnTo>
                        <a:pt x="196" y="37"/>
                      </a:lnTo>
                      <a:lnTo>
                        <a:pt x="208" y="40"/>
                      </a:lnTo>
                      <a:lnTo>
                        <a:pt x="222" y="42"/>
                      </a:lnTo>
                      <a:lnTo>
                        <a:pt x="235" y="46"/>
                      </a:lnTo>
                      <a:lnTo>
                        <a:pt x="249" y="49"/>
                      </a:lnTo>
                      <a:lnTo>
                        <a:pt x="262" y="52"/>
                      </a:lnTo>
                      <a:lnTo>
                        <a:pt x="276" y="55"/>
                      </a:lnTo>
                      <a:lnTo>
                        <a:pt x="290" y="57"/>
                      </a:lnTo>
                      <a:lnTo>
                        <a:pt x="305" y="60"/>
                      </a:lnTo>
                      <a:lnTo>
                        <a:pt x="319" y="62"/>
                      </a:lnTo>
                      <a:lnTo>
                        <a:pt x="333" y="63"/>
                      </a:lnTo>
                      <a:lnTo>
                        <a:pt x="347" y="64"/>
                      </a:lnTo>
                      <a:lnTo>
                        <a:pt x="360" y="64"/>
                      </a:lnTo>
                      <a:lnTo>
                        <a:pt x="374" y="64"/>
                      </a:lnTo>
                      <a:lnTo>
                        <a:pt x="388" y="63"/>
                      </a:lnTo>
                      <a:lnTo>
                        <a:pt x="402" y="61"/>
                      </a:lnTo>
                      <a:lnTo>
                        <a:pt x="415" y="58"/>
                      </a:lnTo>
                      <a:lnTo>
                        <a:pt x="420" y="55"/>
                      </a:lnTo>
                      <a:lnTo>
                        <a:pt x="428" y="49"/>
                      </a:lnTo>
                      <a:lnTo>
                        <a:pt x="432" y="42"/>
                      </a:lnTo>
                      <a:lnTo>
                        <a:pt x="427" y="37"/>
                      </a:lnTo>
                      <a:lnTo>
                        <a:pt x="415" y="33"/>
                      </a:lnTo>
                      <a:lnTo>
                        <a:pt x="403" y="31"/>
                      </a:lnTo>
                      <a:lnTo>
                        <a:pt x="390" y="30"/>
                      </a:lnTo>
                      <a:lnTo>
                        <a:pt x="378" y="28"/>
                      </a:lnTo>
                      <a:lnTo>
                        <a:pt x="365" y="27"/>
                      </a:lnTo>
                      <a:lnTo>
                        <a:pt x="352" y="27"/>
                      </a:lnTo>
                      <a:lnTo>
                        <a:pt x="340" y="27"/>
                      </a:lnTo>
                      <a:lnTo>
                        <a:pt x="327" y="26"/>
                      </a:lnTo>
                      <a:lnTo>
                        <a:pt x="312" y="25"/>
                      </a:lnTo>
                      <a:lnTo>
                        <a:pt x="297" y="24"/>
                      </a:lnTo>
                      <a:lnTo>
                        <a:pt x="282" y="23"/>
                      </a:lnTo>
                      <a:lnTo>
                        <a:pt x="267" y="22"/>
                      </a:lnTo>
                      <a:lnTo>
                        <a:pt x="252" y="20"/>
                      </a:lnTo>
                      <a:lnTo>
                        <a:pt x="237" y="18"/>
                      </a:lnTo>
                      <a:lnTo>
                        <a:pt x="222" y="17"/>
                      </a:lnTo>
                      <a:lnTo>
                        <a:pt x="207" y="16"/>
                      </a:lnTo>
                      <a:lnTo>
                        <a:pt x="194" y="15"/>
                      </a:lnTo>
                      <a:lnTo>
                        <a:pt x="182" y="14"/>
                      </a:lnTo>
                      <a:lnTo>
                        <a:pt x="168" y="12"/>
                      </a:lnTo>
                      <a:lnTo>
                        <a:pt x="155" y="11"/>
                      </a:lnTo>
                      <a:lnTo>
                        <a:pt x="143" y="10"/>
                      </a:lnTo>
                      <a:lnTo>
                        <a:pt x="130" y="9"/>
                      </a:lnTo>
                      <a:lnTo>
                        <a:pt x="116" y="8"/>
                      </a:lnTo>
                      <a:lnTo>
                        <a:pt x="103" y="5"/>
                      </a:lnTo>
                      <a:lnTo>
                        <a:pt x="91" y="4"/>
                      </a:lnTo>
                      <a:lnTo>
                        <a:pt x="78" y="4"/>
                      </a:lnTo>
                      <a:lnTo>
                        <a:pt x="64" y="3"/>
                      </a:lnTo>
                      <a:lnTo>
                        <a:pt x="52" y="2"/>
                      </a:lnTo>
                      <a:lnTo>
                        <a:pt x="39" y="1"/>
                      </a:lnTo>
                      <a:lnTo>
                        <a:pt x="26" y="1"/>
                      </a:lnTo>
                      <a:lnTo>
                        <a:pt x="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6" name="Freeform 215"/>
                <p:cNvSpPr>
                  <a:spLocks/>
                </p:cNvSpPr>
                <p:nvPr/>
              </p:nvSpPr>
              <p:spPr bwMode="auto">
                <a:xfrm rot="-2279333">
                  <a:off x="709" y="3437"/>
                  <a:ext cx="172" cy="20"/>
                </a:xfrm>
                <a:custGeom>
                  <a:avLst/>
                  <a:gdLst>
                    <a:gd name="T0" fmla="*/ 0 w 345"/>
                    <a:gd name="T1" fmla="*/ 1 h 40"/>
                    <a:gd name="T2" fmla="*/ 0 w 345"/>
                    <a:gd name="T3" fmla="*/ 1 h 40"/>
                    <a:gd name="T4" fmla="*/ 0 w 345"/>
                    <a:gd name="T5" fmla="*/ 1 h 40"/>
                    <a:gd name="T6" fmla="*/ 0 w 345"/>
                    <a:gd name="T7" fmla="*/ 1 h 40"/>
                    <a:gd name="T8" fmla="*/ 0 w 345"/>
                    <a:gd name="T9" fmla="*/ 1 h 40"/>
                    <a:gd name="T10" fmla="*/ 0 w 345"/>
                    <a:gd name="T11" fmla="*/ 1 h 40"/>
                    <a:gd name="T12" fmla="*/ 0 w 345"/>
                    <a:gd name="T13" fmla="*/ 1 h 40"/>
                    <a:gd name="T14" fmla="*/ 0 w 345"/>
                    <a:gd name="T15" fmla="*/ 1 h 40"/>
                    <a:gd name="T16" fmla="*/ 0 w 345"/>
                    <a:gd name="T17" fmla="*/ 1 h 40"/>
                    <a:gd name="T18" fmla="*/ 0 w 345"/>
                    <a:gd name="T19" fmla="*/ 1 h 40"/>
                    <a:gd name="T20" fmla="*/ 0 w 345"/>
                    <a:gd name="T21" fmla="*/ 1 h 40"/>
                    <a:gd name="T22" fmla="*/ 0 w 345"/>
                    <a:gd name="T23" fmla="*/ 1 h 40"/>
                    <a:gd name="T24" fmla="*/ 0 w 345"/>
                    <a:gd name="T25" fmla="*/ 1 h 40"/>
                    <a:gd name="T26" fmla="*/ 0 w 345"/>
                    <a:gd name="T27" fmla="*/ 1 h 40"/>
                    <a:gd name="T28" fmla="*/ 0 w 345"/>
                    <a:gd name="T29" fmla="*/ 1 h 40"/>
                    <a:gd name="T30" fmla="*/ 0 w 345"/>
                    <a:gd name="T31" fmla="*/ 1 h 40"/>
                    <a:gd name="T32" fmla="*/ 0 w 345"/>
                    <a:gd name="T33" fmla="*/ 1 h 40"/>
                    <a:gd name="T34" fmla="*/ 0 w 345"/>
                    <a:gd name="T35" fmla="*/ 1 h 40"/>
                    <a:gd name="T36" fmla="*/ 0 w 345"/>
                    <a:gd name="T37" fmla="*/ 1 h 40"/>
                    <a:gd name="T38" fmla="*/ 0 w 345"/>
                    <a:gd name="T39" fmla="*/ 1 h 40"/>
                    <a:gd name="T40" fmla="*/ 0 w 345"/>
                    <a:gd name="T41" fmla="*/ 1 h 40"/>
                    <a:gd name="T42" fmla="*/ 0 w 345"/>
                    <a:gd name="T43" fmla="*/ 1 h 40"/>
                    <a:gd name="T44" fmla="*/ 0 w 345"/>
                    <a:gd name="T45" fmla="*/ 1 h 40"/>
                    <a:gd name="T46" fmla="*/ 0 w 345"/>
                    <a:gd name="T47" fmla="*/ 1 h 40"/>
                    <a:gd name="T48" fmla="*/ 0 w 345"/>
                    <a:gd name="T49" fmla="*/ 1 h 40"/>
                    <a:gd name="T50" fmla="*/ 0 w 345"/>
                    <a:gd name="T51" fmla="*/ 1 h 40"/>
                    <a:gd name="T52" fmla="*/ 0 w 345"/>
                    <a:gd name="T53" fmla="*/ 1 h 40"/>
                    <a:gd name="T54" fmla="*/ 0 w 345"/>
                    <a:gd name="T55" fmla="*/ 1 h 40"/>
                    <a:gd name="T56" fmla="*/ 0 w 345"/>
                    <a:gd name="T57" fmla="*/ 1 h 40"/>
                    <a:gd name="T58" fmla="*/ 0 w 345"/>
                    <a:gd name="T59" fmla="*/ 1 h 40"/>
                    <a:gd name="T60" fmla="*/ 0 w 345"/>
                    <a:gd name="T61" fmla="*/ 1 h 40"/>
                    <a:gd name="T62" fmla="*/ 0 w 345"/>
                    <a:gd name="T63" fmla="*/ 1 h 40"/>
                    <a:gd name="T64" fmla="*/ 0 w 345"/>
                    <a:gd name="T65" fmla="*/ 1 h 40"/>
                    <a:gd name="T66" fmla="*/ 0 w 345"/>
                    <a:gd name="T67" fmla="*/ 1 h 40"/>
                    <a:gd name="T68" fmla="*/ 0 w 345"/>
                    <a:gd name="T69" fmla="*/ 1 h 40"/>
                    <a:gd name="T70" fmla="*/ 0 w 345"/>
                    <a:gd name="T71" fmla="*/ 1 h 40"/>
                    <a:gd name="T72" fmla="*/ 0 w 345"/>
                    <a:gd name="T73" fmla="*/ 1 h 40"/>
                    <a:gd name="T74" fmla="*/ 0 w 345"/>
                    <a:gd name="T75" fmla="*/ 1 h 40"/>
                    <a:gd name="T76" fmla="*/ 0 w 345"/>
                    <a:gd name="T77" fmla="*/ 1 h 40"/>
                    <a:gd name="T78" fmla="*/ 0 w 345"/>
                    <a:gd name="T79" fmla="*/ 1 h 40"/>
                    <a:gd name="T80" fmla="*/ 0 w 345"/>
                    <a:gd name="T81" fmla="*/ 1 h 40"/>
                    <a:gd name="T82" fmla="*/ 0 w 345"/>
                    <a:gd name="T83" fmla="*/ 1 h 40"/>
                    <a:gd name="T84" fmla="*/ 0 w 345"/>
                    <a:gd name="T85" fmla="*/ 1 h 40"/>
                    <a:gd name="T86" fmla="*/ 0 w 345"/>
                    <a:gd name="T87" fmla="*/ 1 h 40"/>
                    <a:gd name="T88" fmla="*/ 0 w 345"/>
                    <a:gd name="T89" fmla="*/ 1 h 40"/>
                    <a:gd name="T90" fmla="*/ 0 w 345"/>
                    <a:gd name="T91" fmla="*/ 1 h 40"/>
                    <a:gd name="T92" fmla="*/ 0 w 345"/>
                    <a:gd name="T93" fmla="*/ 1 h 40"/>
                    <a:gd name="T94" fmla="*/ 0 w 345"/>
                    <a:gd name="T95" fmla="*/ 1 h 40"/>
                    <a:gd name="T96" fmla="*/ 0 w 345"/>
                    <a:gd name="T97" fmla="*/ 1 h 40"/>
                    <a:gd name="T98" fmla="*/ 0 w 345"/>
                    <a:gd name="T99" fmla="*/ 1 h 40"/>
                    <a:gd name="T100" fmla="*/ 0 w 345"/>
                    <a:gd name="T101" fmla="*/ 1 h 40"/>
                    <a:gd name="T102" fmla="*/ 0 w 345"/>
                    <a:gd name="T103" fmla="*/ 0 h 40"/>
                    <a:gd name="T104" fmla="*/ 0 w 345"/>
                    <a:gd name="T105" fmla="*/ 0 h 40"/>
                    <a:gd name="T106" fmla="*/ 0 w 345"/>
                    <a:gd name="T107" fmla="*/ 0 h 40"/>
                    <a:gd name="T108" fmla="*/ 0 w 345"/>
                    <a:gd name="T109" fmla="*/ 0 h 40"/>
                    <a:gd name="T110" fmla="*/ 0 w 345"/>
                    <a:gd name="T111" fmla="*/ 1 h 40"/>
                    <a:gd name="T112" fmla="*/ 0 w 345"/>
                    <a:gd name="T113" fmla="*/ 1 h 40"/>
                    <a:gd name="T114" fmla="*/ 0 w 345"/>
                    <a:gd name="T115" fmla="*/ 1 h 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5"/>
                    <a:gd name="T175" fmla="*/ 0 h 40"/>
                    <a:gd name="T176" fmla="*/ 345 w 345"/>
                    <a:gd name="T177" fmla="*/ 40 h 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5" h="40">
                      <a:moveTo>
                        <a:pt x="0" y="1"/>
                      </a:moveTo>
                      <a:lnTo>
                        <a:pt x="10" y="2"/>
                      </a:lnTo>
                      <a:lnTo>
                        <a:pt x="18" y="3"/>
                      </a:lnTo>
                      <a:lnTo>
                        <a:pt x="27" y="5"/>
                      </a:lnTo>
                      <a:lnTo>
                        <a:pt x="35" y="6"/>
                      </a:lnTo>
                      <a:lnTo>
                        <a:pt x="44" y="8"/>
                      </a:lnTo>
                      <a:lnTo>
                        <a:pt x="52" y="9"/>
                      </a:lnTo>
                      <a:lnTo>
                        <a:pt x="61" y="12"/>
                      </a:lnTo>
                      <a:lnTo>
                        <a:pt x="70" y="13"/>
                      </a:lnTo>
                      <a:lnTo>
                        <a:pt x="81" y="14"/>
                      </a:lnTo>
                      <a:lnTo>
                        <a:pt x="93" y="16"/>
                      </a:lnTo>
                      <a:lnTo>
                        <a:pt x="104" y="17"/>
                      </a:lnTo>
                      <a:lnTo>
                        <a:pt x="116" y="18"/>
                      </a:lnTo>
                      <a:lnTo>
                        <a:pt x="126" y="20"/>
                      </a:lnTo>
                      <a:lnTo>
                        <a:pt x="137" y="21"/>
                      </a:lnTo>
                      <a:lnTo>
                        <a:pt x="149" y="23"/>
                      </a:lnTo>
                      <a:lnTo>
                        <a:pt x="161" y="24"/>
                      </a:lnTo>
                      <a:lnTo>
                        <a:pt x="182" y="28"/>
                      </a:lnTo>
                      <a:lnTo>
                        <a:pt x="205" y="29"/>
                      </a:lnTo>
                      <a:lnTo>
                        <a:pt x="227" y="31"/>
                      </a:lnTo>
                      <a:lnTo>
                        <a:pt x="250" y="32"/>
                      </a:lnTo>
                      <a:lnTo>
                        <a:pt x="273" y="33"/>
                      </a:lnTo>
                      <a:lnTo>
                        <a:pt x="295" y="35"/>
                      </a:lnTo>
                      <a:lnTo>
                        <a:pt x="318" y="37"/>
                      </a:lnTo>
                      <a:lnTo>
                        <a:pt x="340" y="40"/>
                      </a:lnTo>
                      <a:lnTo>
                        <a:pt x="343" y="39"/>
                      </a:lnTo>
                      <a:lnTo>
                        <a:pt x="344" y="37"/>
                      </a:lnTo>
                      <a:lnTo>
                        <a:pt x="345" y="35"/>
                      </a:lnTo>
                      <a:lnTo>
                        <a:pt x="344" y="32"/>
                      </a:lnTo>
                      <a:lnTo>
                        <a:pt x="333" y="30"/>
                      </a:lnTo>
                      <a:lnTo>
                        <a:pt x="323" y="28"/>
                      </a:lnTo>
                      <a:lnTo>
                        <a:pt x="314" y="26"/>
                      </a:lnTo>
                      <a:lnTo>
                        <a:pt x="303" y="25"/>
                      </a:lnTo>
                      <a:lnTo>
                        <a:pt x="293" y="25"/>
                      </a:lnTo>
                      <a:lnTo>
                        <a:pt x="284" y="24"/>
                      </a:lnTo>
                      <a:lnTo>
                        <a:pt x="273" y="23"/>
                      </a:lnTo>
                      <a:lnTo>
                        <a:pt x="263" y="22"/>
                      </a:lnTo>
                      <a:lnTo>
                        <a:pt x="253" y="21"/>
                      </a:lnTo>
                      <a:lnTo>
                        <a:pt x="242" y="20"/>
                      </a:lnTo>
                      <a:lnTo>
                        <a:pt x="232" y="18"/>
                      </a:lnTo>
                      <a:lnTo>
                        <a:pt x="220" y="17"/>
                      </a:lnTo>
                      <a:lnTo>
                        <a:pt x="210" y="16"/>
                      </a:lnTo>
                      <a:lnTo>
                        <a:pt x="199" y="15"/>
                      </a:lnTo>
                      <a:lnTo>
                        <a:pt x="188" y="14"/>
                      </a:lnTo>
                      <a:lnTo>
                        <a:pt x="177" y="14"/>
                      </a:lnTo>
                      <a:lnTo>
                        <a:pt x="155" y="13"/>
                      </a:lnTo>
                      <a:lnTo>
                        <a:pt x="133" y="10"/>
                      </a:lnTo>
                      <a:lnTo>
                        <a:pt x="111" y="8"/>
                      </a:lnTo>
                      <a:lnTo>
                        <a:pt x="89" y="5"/>
                      </a:lnTo>
                      <a:lnTo>
                        <a:pt x="67" y="3"/>
                      </a:lnTo>
                      <a:lnTo>
                        <a:pt x="44" y="1"/>
                      </a:lnTo>
                      <a:lnTo>
                        <a:pt x="2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7" name="Freeform 216"/>
                <p:cNvSpPr>
                  <a:spLocks/>
                </p:cNvSpPr>
                <p:nvPr/>
              </p:nvSpPr>
              <p:spPr bwMode="auto">
                <a:xfrm rot="-2279333">
                  <a:off x="442" y="2986"/>
                  <a:ext cx="320" cy="34"/>
                </a:xfrm>
                <a:custGeom>
                  <a:avLst/>
                  <a:gdLst>
                    <a:gd name="T0" fmla="*/ 1 w 640"/>
                    <a:gd name="T1" fmla="*/ 0 h 69"/>
                    <a:gd name="T2" fmla="*/ 1 w 640"/>
                    <a:gd name="T3" fmla="*/ 0 h 69"/>
                    <a:gd name="T4" fmla="*/ 1 w 640"/>
                    <a:gd name="T5" fmla="*/ 0 h 69"/>
                    <a:gd name="T6" fmla="*/ 1 w 640"/>
                    <a:gd name="T7" fmla="*/ 0 h 69"/>
                    <a:gd name="T8" fmla="*/ 1 w 640"/>
                    <a:gd name="T9" fmla="*/ 0 h 69"/>
                    <a:gd name="T10" fmla="*/ 1 w 640"/>
                    <a:gd name="T11" fmla="*/ 0 h 69"/>
                    <a:gd name="T12" fmla="*/ 1 w 640"/>
                    <a:gd name="T13" fmla="*/ 0 h 69"/>
                    <a:gd name="T14" fmla="*/ 1 w 640"/>
                    <a:gd name="T15" fmla="*/ 0 h 69"/>
                    <a:gd name="T16" fmla="*/ 1 w 640"/>
                    <a:gd name="T17" fmla="*/ 0 h 69"/>
                    <a:gd name="T18" fmla="*/ 1 w 640"/>
                    <a:gd name="T19" fmla="*/ 0 h 69"/>
                    <a:gd name="T20" fmla="*/ 1 w 640"/>
                    <a:gd name="T21" fmla="*/ 0 h 69"/>
                    <a:gd name="T22" fmla="*/ 1 w 640"/>
                    <a:gd name="T23" fmla="*/ 0 h 69"/>
                    <a:gd name="T24" fmla="*/ 1 w 640"/>
                    <a:gd name="T25" fmla="*/ 0 h 69"/>
                    <a:gd name="T26" fmla="*/ 1 w 640"/>
                    <a:gd name="T27" fmla="*/ 0 h 69"/>
                    <a:gd name="T28" fmla="*/ 1 w 640"/>
                    <a:gd name="T29" fmla="*/ 0 h 69"/>
                    <a:gd name="T30" fmla="*/ 1 w 640"/>
                    <a:gd name="T31" fmla="*/ 0 h 69"/>
                    <a:gd name="T32" fmla="*/ 1 w 640"/>
                    <a:gd name="T33" fmla="*/ 0 h 69"/>
                    <a:gd name="T34" fmla="*/ 0 w 640"/>
                    <a:gd name="T35" fmla="*/ 0 h 69"/>
                    <a:gd name="T36" fmla="*/ 1 w 640"/>
                    <a:gd name="T37" fmla="*/ 0 h 69"/>
                    <a:gd name="T38" fmla="*/ 1 w 640"/>
                    <a:gd name="T39" fmla="*/ 0 h 69"/>
                    <a:gd name="T40" fmla="*/ 1 w 640"/>
                    <a:gd name="T41" fmla="*/ 0 h 69"/>
                    <a:gd name="T42" fmla="*/ 1 w 640"/>
                    <a:gd name="T43" fmla="*/ 0 h 69"/>
                    <a:gd name="T44" fmla="*/ 1 w 640"/>
                    <a:gd name="T45" fmla="*/ 0 h 69"/>
                    <a:gd name="T46" fmla="*/ 1 w 640"/>
                    <a:gd name="T47" fmla="*/ 0 h 69"/>
                    <a:gd name="T48" fmla="*/ 1 w 640"/>
                    <a:gd name="T49" fmla="*/ 0 h 69"/>
                    <a:gd name="T50" fmla="*/ 1 w 640"/>
                    <a:gd name="T51" fmla="*/ 0 h 69"/>
                    <a:gd name="T52" fmla="*/ 1 w 640"/>
                    <a:gd name="T53" fmla="*/ 0 h 69"/>
                    <a:gd name="T54" fmla="*/ 1 w 640"/>
                    <a:gd name="T55" fmla="*/ 0 h 69"/>
                    <a:gd name="T56" fmla="*/ 1 w 640"/>
                    <a:gd name="T57" fmla="*/ 0 h 69"/>
                    <a:gd name="T58" fmla="*/ 1 w 640"/>
                    <a:gd name="T59" fmla="*/ 0 h 69"/>
                    <a:gd name="T60" fmla="*/ 1 w 640"/>
                    <a:gd name="T61" fmla="*/ 0 h 69"/>
                    <a:gd name="T62" fmla="*/ 1 w 640"/>
                    <a:gd name="T63" fmla="*/ 0 h 69"/>
                    <a:gd name="T64" fmla="*/ 1 w 640"/>
                    <a:gd name="T65" fmla="*/ 0 h 69"/>
                    <a:gd name="T66" fmla="*/ 1 w 640"/>
                    <a:gd name="T67" fmla="*/ 0 h 69"/>
                    <a:gd name="T68" fmla="*/ 1 w 640"/>
                    <a:gd name="T69" fmla="*/ 0 h 69"/>
                    <a:gd name="T70" fmla="*/ 1 w 640"/>
                    <a:gd name="T71" fmla="*/ 0 h 69"/>
                    <a:gd name="T72" fmla="*/ 1 w 640"/>
                    <a:gd name="T73" fmla="*/ 0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0"/>
                    <a:gd name="T112" fmla="*/ 0 h 69"/>
                    <a:gd name="T113" fmla="*/ 640 w 640"/>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0" h="69">
                      <a:moveTo>
                        <a:pt x="640" y="69"/>
                      </a:moveTo>
                      <a:lnTo>
                        <a:pt x="621" y="66"/>
                      </a:lnTo>
                      <a:lnTo>
                        <a:pt x="602" y="64"/>
                      </a:lnTo>
                      <a:lnTo>
                        <a:pt x="583" y="61"/>
                      </a:lnTo>
                      <a:lnTo>
                        <a:pt x="564" y="59"/>
                      </a:lnTo>
                      <a:lnTo>
                        <a:pt x="545" y="58"/>
                      </a:lnTo>
                      <a:lnTo>
                        <a:pt x="525" y="57"/>
                      </a:lnTo>
                      <a:lnTo>
                        <a:pt x="505" y="54"/>
                      </a:lnTo>
                      <a:lnTo>
                        <a:pt x="486" y="53"/>
                      </a:lnTo>
                      <a:lnTo>
                        <a:pt x="466" y="52"/>
                      </a:lnTo>
                      <a:lnTo>
                        <a:pt x="447" y="51"/>
                      </a:lnTo>
                      <a:lnTo>
                        <a:pt x="428" y="50"/>
                      </a:lnTo>
                      <a:lnTo>
                        <a:pt x="409" y="49"/>
                      </a:lnTo>
                      <a:lnTo>
                        <a:pt x="389" y="47"/>
                      </a:lnTo>
                      <a:lnTo>
                        <a:pt x="369" y="46"/>
                      </a:lnTo>
                      <a:lnTo>
                        <a:pt x="350" y="45"/>
                      </a:lnTo>
                      <a:lnTo>
                        <a:pt x="330" y="43"/>
                      </a:lnTo>
                      <a:lnTo>
                        <a:pt x="310" y="40"/>
                      </a:lnTo>
                      <a:lnTo>
                        <a:pt x="289" y="38"/>
                      </a:lnTo>
                      <a:lnTo>
                        <a:pt x="269" y="36"/>
                      </a:lnTo>
                      <a:lnTo>
                        <a:pt x="249" y="34"/>
                      </a:lnTo>
                      <a:lnTo>
                        <a:pt x="228" y="31"/>
                      </a:lnTo>
                      <a:lnTo>
                        <a:pt x="207" y="28"/>
                      </a:lnTo>
                      <a:lnTo>
                        <a:pt x="186" y="25"/>
                      </a:lnTo>
                      <a:lnTo>
                        <a:pt x="167" y="23"/>
                      </a:lnTo>
                      <a:lnTo>
                        <a:pt x="146" y="20"/>
                      </a:lnTo>
                      <a:lnTo>
                        <a:pt x="125" y="17"/>
                      </a:lnTo>
                      <a:lnTo>
                        <a:pt x="105" y="14"/>
                      </a:lnTo>
                      <a:lnTo>
                        <a:pt x="85" y="12"/>
                      </a:lnTo>
                      <a:lnTo>
                        <a:pt x="64" y="8"/>
                      </a:lnTo>
                      <a:lnTo>
                        <a:pt x="43" y="6"/>
                      </a:lnTo>
                      <a:lnTo>
                        <a:pt x="24" y="2"/>
                      </a:lnTo>
                      <a:lnTo>
                        <a:pt x="3" y="0"/>
                      </a:lnTo>
                      <a:lnTo>
                        <a:pt x="2" y="1"/>
                      </a:lnTo>
                      <a:lnTo>
                        <a:pt x="1" y="4"/>
                      </a:lnTo>
                      <a:lnTo>
                        <a:pt x="0" y="6"/>
                      </a:lnTo>
                      <a:lnTo>
                        <a:pt x="1" y="7"/>
                      </a:lnTo>
                      <a:lnTo>
                        <a:pt x="20" y="12"/>
                      </a:lnTo>
                      <a:lnTo>
                        <a:pt x="39" y="15"/>
                      </a:lnTo>
                      <a:lnTo>
                        <a:pt x="58" y="17"/>
                      </a:lnTo>
                      <a:lnTo>
                        <a:pt x="78" y="20"/>
                      </a:lnTo>
                      <a:lnTo>
                        <a:pt x="96" y="22"/>
                      </a:lnTo>
                      <a:lnTo>
                        <a:pt x="116" y="23"/>
                      </a:lnTo>
                      <a:lnTo>
                        <a:pt x="136" y="25"/>
                      </a:lnTo>
                      <a:lnTo>
                        <a:pt x="155" y="28"/>
                      </a:lnTo>
                      <a:lnTo>
                        <a:pt x="172" y="30"/>
                      </a:lnTo>
                      <a:lnTo>
                        <a:pt x="191" y="34"/>
                      </a:lnTo>
                      <a:lnTo>
                        <a:pt x="208" y="36"/>
                      </a:lnTo>
                      <a:lnTo>
                        <a:pt x="227" y="39"/>
                      </a:lnTo>
                      <a:lnTo>
                        <a:pt x="244" y="42"/>
                      </a:lnTo>
                      <a:lnTo>
                        <a:pt x="261" y="44"/>
                      </a:lnTo>
                      <a:lnTo>
                        <a:pt x="280" y="46"/>
                      </a:lnTo>
                      <a:lnTo>
                        <a:pt x="297" y="49"/>
                      </a:lnTo>
                      <a:lnTo>
                        <a:pt x="319" y="51"/>
                      </a:lnTo>
                      <a:lnTo>
                        <a:pt x="340" y="52"/>
                      </a:lnTo>
                      <a:lnTo>
                        <a:pt x="361" y="54"/>
                      </a:lnTo>
                      <a:lnTo>
                        <a:pt x="382" y="55"/>
                      </a:lnTo>
                      <a:lnTo>
                        <a:pt x="404" y="58"/>
                      </a:lnTo>
                      <a:lnTo>
                        <a:pt x="425" y="59"/>
                      </a:lnTo>
                      <a:lnTo>
                        <a:pt x="447" y="60"/>
                      </a:lnTo>
                      <a:lnTo>
                        <a:pt x="469" y="61"/>
                      </a:lnTo>
                      <a:lnTo>
                        <a:pt x="489" y="62"/>
                      </a:lnTo>
                      <a:lnTo>
                        <a:pt x="511" y="64"/>
                      </a:lnTo>
                      <a:lnTo>
                        <a:pt x="533" y="65"/>
                      </a:lnTo>
                      <a:lnTo>
                        <a:pt x="554" y="66"/>
                      </a:lnTo>
                      <a:lnTo>
                        <a:pt x="576" y="67"/>
                      </a:lnTo>
                      <a:lnTo>
                        <a:pt x="598" y="67"/>
                      </a:lnTo>
                      <a:lnTo>
                        <a:pt x="618" y="68"/>
                      </a:lnTo>
                      <a:lnTo>
                        <a:pt x="64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8" name="Freeform 217"/>
                <p:cNvSpPr>
                  <a:spLocks/>
                </p:cNvSpPr>
                <p:nvPr/>
              </p:nvSpPr>
              <p:spPr bwMode="auto">
                <a:xfrm rot="-2279333">
                  <a:off x="695" y="2840"/>
                  <a:ext cx="41" cy="29"/>
                </a:xfrm>
                <a:custGeom>
                  <a:avLst/>
                  <a:gdLst>
                    <a:gd name="T0" fmla="*/ 0 w 83"/>
                    <a:gd name="T1" fmla="*/ 0 h 57"/>
                    <a:gd name="T2" fmla="*/ 0 w 83"/>
                    <a:gd name="T3" fmla="*/ 1 h 57"/>
                    <a:gd name="T4" fmla="*/ 0 w 83"/>
                    <a:gd name="T5" fmla="*/ 1 h 57"/>
                    <a:gd name="T6" fmla="*/ 0 w 83"/>
                    <a:gd name="T7" fmla="*/ 1 h 57"/>
                    <a:gd name="T8" fmla="*/ 0 w 83"/>
                    <a:gd name="T9" fmla="*/ 1 h 57"/>
                    <a:gd name="T10" fmla="*/ 0 w 83"/>
                    <a:gd name="T11" fmla="*/ 1 h 57"/>
                    <a:gd name="T12" fmla="*/ 0 w 83"/>
                    <a:gd name="T13" fmla="*/ 1 h 57"/>
                    <a:gd name="T14" fmla="*/ 0 w 83"/>
                    <a:gd name="T15" fmla="*/ 1 h 57"/>
                    <a:gd name="T16" fmla="*/ 0 w 83"/>
                    <a:gd name="T17" fmla="*/ 1 h 57"/>
                    <a:gd name="T18" fmla="*/ 0 w 83"/>
                    <a:gd name="T19" fmla="*/ 1 h 57"/>
                    <a:gd name="T20" fmla="*/ 0 w 83"/>
                    <a:gd name="T21" fmla="*/ 1 h 57"/>
                    <a:gd name="T22" fmla="*/ 0 w 83"/>
                    <a:gd name="T23" fmla="*/ 1 h 57"/>
                    <a:gd name="T24" fmla="*/ 0 w 83"/>
                    <a:gd name="T25" fmla="*/ 1 h 57"/>
                    <a:gd name="T26" fmla="*/ 0 w 83"/>
                    <a:gd name="T27" fmla="*/ 1 h 57"/>
                    <a:gd name="T28" fmla="*/ 0 w 83"/>
                    <a:gd name="T29" fmla="*/ 1 h 57"/>
                    <a:gd name="T30" fmla="*/ 0 w 83"/>
                    <a:gd name="T31" fmla="*/ 1 h 57"/>
                    <a:gd name="T32" fmla="*/ 0 w 83"/>
                    <a:gd name="T33" fmla="*/ 1 h 57"/>
                    <a:gd name="T34" fmla="*/ 0 w 83"/>
                    <a:gd name="T35" fmla="*/ 1 h 57"/>
                    <a:gd name="T36" fmla="*/ 0 w 83"/>
                    <a:gd name="T37" fmla="*/ 1 h 57"/>
                    <a:gd name="T38" fmla="*/ 0 w 83"/>
                    <a:gd name="T39" fmla="*/ 1 h 57"/>
                    <a:gd name="T40" fmla="*/ 0 w 83"/>
                    <a:gd name="T41" fmla="*/ 1 h 57"/>
                    <a:gd name="T42" fmla="*/ 0 w 83"/>
                    <a:gd name="T43" fmla="*/ 1 h 57"/>
                    <a:gd name="T44" fmla="*/ 0 w 83"/>
                    <a:gd name="T45" fmla="*/ 1 h 57"/>
                    <a:gd name="T46" fmla="*/ 0 w 83"/>
                    <a:gd name="T47" fmla="*/ 1 h 57"/>
                    <a:gd name="T48" fmla="*/ 0 w 83"/>
                    <a:gd name="T49" fmla="*/ 1 h 57"/>
                    <a:gd name="T50" fmla="*/ 0 w 83"/>
                    <a:gd name="T51" fmla="*/ 1 h 57"/>
                    <a:gd name="T52" fmla="*/ 0 w 83"/>
                    <a:gd name="T53" fmla="*/ 1 h 57"/>
                    <a:gd name="T54" fmla="*/ 0 w 83"/>
                    <a:gd name="T55" fmla="*/ 1 h 57"/>
                    <a:gd name="T56" fmla="*/ 0 w 83"/>
                    <a:gd name="T57" fmla="*/ 1 h 57"/>
                    <a:gd name="T58" fmla="*/ 0 w 83"/>
                    <a:gd name="T59" fmla="*/ 1 h 57"/>
                    <a:gd name="T60" fmla="*/ 0 w 83"/>
                    <a:gd name="T61" fmla="*/ 1 h 57"/>
                    <a:gd name="T62" fmla="*/ 0 w 83"/>
                    <a:gd name="T63" fmla="*/ 1 h 57"/>
                    <a:gd name="T64" fmla="*/ 0 w 83"/>
                    <a:gd name="T65" fmla="*/ 1 h 57"/>
                    <a:gd name="T66" fmla="*/ 0 w 83"/>
                    <a:gd name="T67" fmla="*/ 1 h 57"/>
                    <a:gd name="T68" fmla="*/ 0 w 83"/>
                    <a:gd name="T69" fmla="*/ 1 h 57"/>
                    <a:gd name="T70" fmla="*/ 0 w 83"/>
                    <a:gd name="T71" fmla="*/ 1 h 57"/>
                    <a:gd name="T72" fmla="*/ 0 w 83"/>
                    <a:gd name="T73" fmla="*/ 0 h 57"/>
                    <a:gd name="T74" fmla="*/ 0 w 83"/>
                    <a:gd name="T75" fmla="*/ 0 h 57"/>
                    <a:gd name="T76" fmla="*/ 0 w 83"/>
                    <a:gd name="T77" fmla="*/ 0 h 57"/>
                    <a:gd name="T78" fmla="*/ 0 w 83"/>
                    <a:gd name="T79" fmla="*/ 0 h 57"/>
                    <a:gd name="T80" fmla="*/ 0 w 83"/>
                    <a:gd name="T81" fmla="*/ 0 h 57"/>
                    <a:gd name="T82" fmla="*/ 0 w 83"/>
                    <a:gd name="T83" fmla="*/ 0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3"/>
                    <a:gd name="T127" fmla="*/ 0 h 57"/>
                    <a:gd name="T128" fmla="*/ 83 w 83"/>
                    <a:gd name="T129" fmla="*/ 57 h 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3" h="57">
                      <a:moveTo>
                        <a:pt x="20" y="0"/>
                      </a:moveTo>
                      <a:lnTo>
                        <a:pt x="14" y="7"/>
                      </a:lnTo>
                      <a:lnTo>
                        <a:pt x="9" y="14"/>
                      </a:lnTo>
                      <a:lnTo>
                        <a:pt x="5" y="20"/>
                      </a:lnTo>
                      <a:lnTo>
                        <a:pt x="1" y="29"/>
                      </a:lnTo>
                      <a:lnTo>
                        <a:pt x="0" y="34"/>
                      </a:lnTo>
                      <a:lnTo>
                        <a:pt x="0" y="40"/>
                      </a:lnTo>
                      <a:lnTo>
                        <a:pt x="2" y="44"/>
                      </a:lnTo>
                      <a:lnTo>
                        <a:pt x="7" y="48"/>
                      </a:lnTo>
                      <a:lnTo>
                        <a:pt x="14" y="53"/>
                      </a:lnTo>
                      <a:lnTo>
                        <a:pt x="22" y="56"/>
                      </a:lnTo>
                      <a:lnTo>
                        <a:pt x="31" y="57"/>
                      </a:lnTo>
                      <a:lnTo>
                        <a:pt x="41" y="57"/>
                      </a:lnTo>
                      <a:lnTo>
                        <a:pt x="51" y="56"/>
                      </a:lnTo>
                      <a:lnTo>
                        <a:pt x="60" y="55"/>
                      </a:lnTo>
                      <a:lnTo>
                        <a:pt x="69" y="53"/>
                      </a:lnTo>
                      <a:lnTo>
                        <a:pt x="78" y="52"/>
                      </a:lnTo>
                      <a:lnTo>
                        <a:pt x="81" y="50"/>
                      </a:lnTo>
                      <a:lnTo>
                        <a:pt x="82" y="47"/>
                      </a:lnTo>
                      <a:lnTo>
                        <a:pt x="83" y="45"/>
                      </a:lnTo>
                      <a:lnTo>
                        <a:pt x="82" y="44"/>
                      </a:lnTo>
                      <a:lnTo>
                        <a:pt x="75" y="42"/>
                      </a:lnTo>
                      <a:lnTo>
                        <a:pt x="69" y="42"/>
                      </a:lnTo>
                      <a:lnTo>
                        <a:pt x="62" y="42"/>
                      </a:lnTo>
                      <a:lnTo>
                        <a:pt x="56" y="44"/>
                      </a:lnTo>
                      <a:lnTo>
                        <a:pt x="50" y="44"/>
                      </a:lnTo>
                      <a:lnTo>
                        <a:pt x="43" y="45"/>
                      </a:lnTo>
                      <a:lnTo>
                        <a:pt x="37" y="45"/>
                      </a:lnTo>
                      <a:lnTo>
                        <a:pt x="30" y="45"/>
                      </a:lnTo>
                      <a:lnTo>
                        <a:pt x="23" y="45"/>
                      </a:lnTo>
                      <a:lnTo>
                        <a:pt x="15" y="42"/>
                      </a:lnTo>
                      <a:lnTo>
                        <a:pt x="7" y="39"/>
                      </a:lnTo>
                      <a:lnTo>
                        <a:pt x="5" y="33"/>
                      </a:lnTo>
                      <a:lnTo>
                        <a:pt x="6" y="25"/>
                      </a:lnTo>
                      <a:lnTo>
                        <a:pt x="9" y="16"/>
                      </a:lnTo>
                      <a:lnTo>
                        <a:pt x="14" y="7"/>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9" name="Freeform 218"/>
                <p:cNvSpPr>
                  <a:spLocks/>
                </p:cNvSpPr>
                <p:nvPr/>
              </p:nvSpPr>
              <p:spPr bwMode="auto">
                <a:xfrm rot="-2279333">
                  <a:off x="700" y="3593"/>
                  <a:ext cx="44"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7"/>
                      </a:lnTo>
                      <a:lnTo>
                        <a:pt x="43" y="12"/>
                      </a:lnTo>
                      <a:lnTo>
                        <a:pt x="51" y="19"/>
                      </a:lnTo>
                      <a:lnTo>
                        <a:pt x="56" y="27"/>
                      </a:lnTo>
                      <a:lnTo>
                        <a:pt x="60" y="36"/>
                      </a:lnTo>
                      <a:lnTo>
                        <a:pt x="60" y="47"/>
                      </a:lnTo>
                      <a:lnTo>
                        <a:pt x="56" y="58"/>
                      </a:lnTo>
                      <a:lnTo>
                        <a:pt x="53" y="64"/>
                      </a:lnTo>
                      <a:lnTo>
                        <a:pt x="48" y="69"/>
                      </a:lnTo>
                      <a:lnTo>
                        <a:pt x="42" y="73"/>
                      </a:lnTo>
                      <a:lnTo>
                        <a:pt x="37" y="76"/>
                      </a:lnTo>
                      <a:lnTo>
                        <a:pt x="31" y="78"/>
                      </a:lnTo>
                      <a:lnTo>
                        <a:pt x="24" y="79"/>
                      </a:lnTo>
                      <a:lnTo>
                        <a:pt x="17" y="79"/>
                      </a:lnTo>
                      <a:lnTo>
                        <a:pt x="10" y="78"/>
                      </a:lnTo>
                      <a:lnTo>
                        <a:pt x="7" y="78"/>
                      </a:lnTo>
                      <a:lnTo>
                        <a:pt x="2" y="81"/>
                      </a:lnTo>
                      <a:lnTo>
                        <a:pt x="0" y="85"/>
                      </a:lnTo>
                      <a:lnTo>
                        <a:pt x="0" y="88"/>
                      </a:lnTo>
                      <a:lnTo>
                        <a:pt x="9" y="101"/>
                      </a:lnTo>
                      <a:lnTo>
                        <a:pt x="19" y="107"/>
                      </a:lnTo>
                      <a:lnTo>
                        <a:pt x="32" y="109"/>
                      </a:lnTo>
                      <a:lnTo>
                        <a:pt x="45" y="106"/>
                      </a:lnTo>
                      <a:lnTo>
                        <a:pt x="57" y="100"/>
                      </a:lnTo>
                      <a:lnTo>
                        <a:pt x="69" y="92"/>
                      </a:lnTo>
                      <a:lnTo>
                        <a:pt x="78" y="80"/>
                      </a:lnTo>
                      <a:lnTo>
                        <a:pt x="85" y="69"/>
                      </a:lnTo>
                      <a:lnTo>
                        <a:pt x="88" y="54"/>
                      </a:lnTo>
                      <a:lnTo>
                        <a:pt x="86" y="41"/>
                      </a:lnTo>
                      <a:lnTo>
                        <a:pt x="79" y="30"/>
                      </a:lnTo>
                      <a:lnTo>
                        <a:pt x="69" y="19"/>
                      </a:lnTo>
                      <a:lnTo>
                        <a:pt x="56" y="11"/>
                      </a:lnTo>
                      <a:lnTo>
                        <a:pt x="43" y="4"/>
                      </a:lnTo>
                      <a:lnTo>
                        <a:pt x="28"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0" name="Freeform 219"/>
                <p:cNvSpPr>
                  <a:spLocks/>
                </p:cNvSpPr>
                <p:nvPr/>
              </p:nvSpPr>
              <p:spPr bwMode="auto">
                <a:xfrm rot="-2279333">
                  <a:off x="685" y="3593"/>
                  <a:ext cx="54" cy="53"/>
                </a:xfrm>
                <a:custGeom>
                  <a:avLst/>
                  <a:gdLst>
                    <a:gd name="T0" fmla="*/ 0 w 109"/>
                    <a:gd name="T1" fmla="*/ 1 h 106"/>
                    <a:gd name="T2" fmla="*/ 0 w 109"/>
                    <a:gd name="T3" fmla="*/ 1 h 106"/>
                    <a:gd name="T4" fmla="*/ 0 w 109"/>
                    <a:gd name="T5" fmla="*/ 1 h 106"/>
                    <a:gd name="T6" fmla="*/ 0 w 109"/>
                    <a:gd name="T7" fmla="*/ 1 h 106"/>
                    <a:gd name="T8" fmla="*/ 0 w 109"/>
                    <a:gd name="T9" fmla="*/ 1 h 106"/>
                    <a:gd name="T10" fmla="*/ 0 w 109"/>
                    <a:gd name="T11" fmla="*/ 1 h 106"/>
                    <a:gd name="T12" fmla="*/ 0 w 109"/>
                    <a:gd name="T13" fmla="*/ 1 h 106"/>
                    <a:gd name="T14" fmla="*/ 0 w 109"/>
                    <a:gd name="T15" fmla="*/ 1 h 106"/>
                    <a:gd name="T16" fmla="*/ 0 w 109"/>
                    <a:gd name="T17" fmla="*/ 1 h 106"/>
                    <a:gd name="T18" fmla="*/ 0 w 109"/>
                    <a:gd name="T19" fmla="*/ 1 h 106"/>
                    <a:gd name="T20" fmla="*/ 0 w 109"/>
                    <a:gd name="T21" fmla="*/ 1 h 106"/>
                    <a:gd name="T22" fmla="*/ 0 w 109"/>
                    <a:gd name="T23" fmla="*/ 1 h 106"/>
                    <a:gd name="T24" fmla="*/ 0 w 109"/>
                    <a:gd name="T25" fmla="*/ 1 h 106"/>
                    <a:gd name="T26" fmla="*/ 0 w 109"/>
                    <a:gd name="T27" fmla="*/ 1 h 106"/>
                    <a:gd name="T28" fmla="*/ 0 w 109"/>
                    <a:gd name="T29" fmla="*/ 1 h 106"/>
                    <a:gd name="T30" fmla="*/ 0 w 109"/>
                    <a:gd name="T31" fmla="*/ 1 h 106"/>
                    <a:gd name="T32" fmla="*/ 0 w 109"/>
                    <a:gd name="T33" fmla="*/ 1 h 106"/>
                    <a:gd name="T34" fmla="*/ 0 w 109"/>
                    <a:gd name="T35" fmla="*/ 1 h 106"/>
                    <a:gd name="T36" fmla="*/ 0 w 109"/>
                    <a:gd name="T37" fmla="*/ 1 h 106"/>
                    <a:gd name="T38" fmla="*/ 0 w 109"/>
                    <a:gd name="T39" fmla="*/ 1 h 106"/>
                    <a:gd name="T40" fmla="*/ 0 w 109"/>
                    <a:gd name="T41" fmla="*/ 1 h 106"/>
                    <a:gd name="T42" fmla="*/ 0 w 109"/>
                    <a:gd name="T43" fmla="*/ 1 h 106"/>
                    <a:gd name="T44" fmla="*/ 0 w 109"/>
                    <a:gd name="T45" fmla="*/ 1 h 106"/>
                    <a:gd name="T46" fmla="*/ 0 w 109"/>
                    <a:gd name="T47" fmla="*/ 1 h 106"/>
                    <a:gd name="T48" fmla="*/ 0 w 109"/>
                    <a:gd name="T49" fmla="*/ 1 h 106"/>
                    <a:gd name="T50" fmla="*/ 0 w 109"/>
                    <a:gd name="T51" fmla="*/ 0 h 106"/>
                    <a:gd name="T52" fmla="*/ 0 w 109"/>
                    <a:gd name="T53" fmla="*/ 1 h 106"/>
                    <a:gd name="T54" fmla="*/ 0 w 109"/>
                    <a:gd name="T55" fmla="*/ 1 h 106"/>
                    <a:gd name="T56" fmla="*/ 0 w 109"/>
                    <a:gd name="T57" fmla="*/ 1 h 106"/>
                    <a:gd name="T58" fmla="*/ 0 w 109"/>
                    <a:gd name="T59" fmla="*/ 1 h 106"/>
                    <a:gd name="T60" fmla="*/ 0 w 109"/>
                    <a:gd name="T61" fmla="*/ 1 h 106"/>
                    <a:gd name="T62" fmla="*/ 0 w 109"/>
                    <a:gd name="T63" fmla="*/ 1 h 106"/>
                    <a:gd name="T64" fmla="*/ 0 w 109"/>
                    <a:gd name="T65" fmla="*/ 1 h 106"/>
                    <a:gd name="T66" fmla="*/ 0 w 109"/>
                    <a:gd name="T67" fmla="*/ 1 h 106"/>
                    <a:gd name="T68" fmla="*/ 0 w 109"/>
                    <a:gd name="T69" fmla="*/ 1 h 106"/>
                    <a:gd name="T70" fmla="*/ 0 w 109"/>
                    <a:gd name="T71" fmla="*/ 1 h 106"/>
                    <a:gd name="T72" fmla="*/ 0 w 109"/>
                    <a:gd name="T73" fmla="*/ 1 h 106"/>
                    <a:gd name="T74" fmla="*/ 0 w 109"/>
                    <a:gd name="T75" fmla="*/ 1 h 106"/>
                    <a:gd name="T76" fmla="*/ 0 w 109"/>
                    <a:gd name="T77" fmla="*/ 1 h 106"/>
                    <a:gd name="T78" fmla="*/ 0 w 109"/>
                    <a:gd name="T79" fmla="*/ 1 h 106"/>
                    <a:gd name="T80" fmla="*/ 0 w 109"/>
                    <a:gd name="T81" fmla="*/ 1 h 106"/>
                    <a:gd name="T82" fmla="*/ 0 w 109"/>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9"/>
                    <a:gd name="T127" fmla="*/ 0 h 106"/>
                    <a:gd name="T128" fmla="*/ 109 w 109"/>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9" h="106">
                      <a:moveTo>
                        <a:pt x="13" y="106"/>
                      </a:moveTo>
                      <a:lnTo>
                        <a:pt x="10" y="97"/>
                      </a:lnTo>
                      <a:lnTo>
                        <a:pt x="7" y="89"/>
                      </a:lnTo>
                      <a:lnTo>
                        <a:pt x="5" y="79"/>
                      </a:lnTo>
                      <a:lnTo>
                        <a:pt x="3" y="70"/>
                      </a:lnTo>
                      <a:lnTo>
                        <a:pt x="3" y="60"/>
                      </a:lnTo>
                      <a:lnTo>
                        <a:pt x="6" y="49"/>
                      </a:lnTo>
                      <a:lnTo>
                        <a:pt x="10" y="40"/>
                      </a:lnTo>
                      <a:lnTo>
                        <a:pt x="14" y="31"/>
                      </a:lnTo>
                      <a:lnTo>
                        <a:pt x="22" y="20"/>
                      </a:lnTo>
                      <a:lnTo>
                        <a:pt x="33" y="13"/>
                      </a:lnTo>
                      <a:lnTo>
                        <a:pt x="44" y="9"/>
                      </a:lnTo>
                      <a:lnTo>
                        <a:pt x="57" y="9"/>
                      </a:lnTo>
                      <a:lnTo>
                        <a:pt x="70" y="13"/>
                      </a:lnTo>
                      <a:lnTo>
                        <a:pt x="82" y="18"/>
                      </a:lnTo>
                      <a:lnTo>
                        <a:pt x="93" y="25"/>
                      </a:lnTo>
                      <a:lnTo>
                        <a:pt x="103" y="33"/>
                      </a:lnTo>
                      <a:lnTo>
                        <a:pt x="105" y="33"/>
                      </a:lnTo>
                      <a:lnTo>
                        <a:pt x="108" y="33"/>
                      </a:lnTo>
                      <a:lnTo>
                        <a:pt x="109" y="31"/>
                      </a:lnTo>
                      <a:lnTo>
                        <a:pt x="109" y="30"/>
                      </a:lnTo>
                      <a:lnTo>
                        <a:pt x="101" y="20"/>
                      </a:lnTo>
                      <a:lnTo>
                        <a:pt x="90" y="11"/>
                      </a:lnTo>
                      <a:lnTo>
                        <a:pt x="79" y="6"/>
                      </a:lnTo>
                      <a:lnTo>
                        <a:pt x="67" y="1"/>
                      </a:lnTo>
                      <a:lnTo>
                        <a:pt x="56" y="0"/>
                      </a:lnTo>
                      <a:lnTo>
                        <a:pt x="43" y="2"/>
                      </a:lnTo>
                      <a:lnTo>
                        <a:pt x="32" y="7"/>
                      </a:lnTo>
                      <a:lnTo>
                        <a:pt x="21" y="15"/>
                      </a:lnTo>
                      <a:lnTo>
                        <a:pt x="14" y="23"/>
                      </a:lnTo>
                      <a:lnTo>
                        <a:pt x="10" y="31"/>
                      </a:lnTo>
                      <a:lnTo>
                        <a:pt x="6" y="40"/>
                      </a:lnTo>
                      <a:lnTo>
                        <a:pt x="3" y="49"/>
                      </a:lnTo>
                      <a:lnTo>
                        <a:pt x="0" y="64"/>
                      </a:lnTo>
                      <a:lnTo>
                        <a:pt x="3" y="78"/>
                      </a:lnTo>
                      <a:lnTo>
                        <a:pt x="7" y="92"/>
                      </a:lnTo>
                      <a:lnTo>
                        <a:pt x="12" y="106"/>
                      </a:lnTo>
                      <a:lnTo>
                        <a:pt x="13"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1" name="Freeform 220"/>
                <p:cNvSpPr>
                  <a:spLocks/>
                </p:cNvSpPr>
                <p:nvPr/>
              </p:nvSpPr>
              <p:spPr bwMode="auto">
                <a:xfrm rot="-2279333">
                  <a:off x="762" y="3562"/>
                  <a:ext cx="45"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6"/>
                      </a:lnTo>
                      <a:lnTo>
                        <a:pt x="45" y="12"/>
                      </a:lnTo>
                      <a:lnTo>
                        <a:pt x="52" y="19"/>
                      </a:lnTo>
                      <a:lnTo>
                        <a:pt x="57" y="27"/>
                      </a:lnTo>
                      <a:lnTo>
                        <a:pt x="60" y="36"/>
                      </a:lnTo>
                      <a:lnTo>
                        <a:pt x="60" y="47"/>
                      </a:lnTo>
                      <a:lnTo>
                        <a:pt x="56" y="57"/>
                      </a:lnTo>
                      <a:lnTo>
                        <a:pt x="53" y="63"/>
                      </a:lnTo>
                      <a:lnTo>
                        <a:pt x="48" y="69"/>
                      </a:lnTo>
                      <a:lnTo>
                        <a:pt x="42" y="73"/>
                      </a:lnTo>
                      <a:lnTo>
                        <a:pt x="37" y="76"/>
                      </a:lnTo>
                      <a:lnTo>
                        <a:pt x="31" y="78"/>
                      </a:lnTo>
                      <a:lnTo>
                        <a:pt x="24" y="79"/>
                      </a:lnTo>
                      <a:lnTo>
                        <a:pt x="17" y="79"/>
                      </a:lnTo>
                      <a:lnTo>
                        <a:pt x="10" y="78"/>
                      </a:lnTo>
                      <a:lnTo>
                        <a:pt x="7" y="78"/>
                      </a:lnTo>
                      <a:lnTo>
                        <a:pt x="3" y="81"/>
                      </a:lnTo>
                      <a:lnTo>
                        <a:pt x="0" y="85"/>
                      </a:lnTo>
                      <a:lnTo>
                        <a:pt x="0" y="88"/>
                      </a:lnTo>
                      <a:lnTo>
                        <a:pt x="9" y="101"/>
                      </a:lnTo>
                      <a:lnTo>
                        <a:pt x="20" y="107"/>
                      </a:lnTo>
                      <a:lnTo>
                        <a:pt x="32" y="109"/>
                      </a:lnTo>
                      <a:lnTo>
                        <a:pt x="46" y="106"/>
                      </a:lnTo>
                      <a:lnTo>
                        <a:pt x="57" y="100"/>
                      </a:lnTo>
                      <a:lnTo>
                        <a:pt x="69" y="92"/>
                      </a:lnTo>
                      <a:lnTo>
                        <a:pt x="78" y="80"/>
                      </a:lnTo>
                      <a:lnTo>
                        <a:pt x="85" y="69"/>
                      </a:lnTo>
                      <a:lnTo>
                        <a:pt x="88" y="54"/>
                      </a:lnTo>
                      <a:lnTo>
                        <a:pt x="86" y="41"/>
                      </a:lnTo>
                      <a:lnTo>
                        <a:pt x="80" y="30"/>
                      </a:lnTo>
                      <a:lnTo>
                        <a:pt x="70" y="19"/>
                      </a:lnTo>
                      <a:lnTo>
                        <a:pt x="57" y="11"/>
                      </a:lnTo>
                      <a:lnTo>
                        <a:pt x="44" y="4"/>
                      </a:lnTo>
                      <a:lnTo>
                        <a:pt x="30"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2" name="Freeform 221"/>
                <p:cNvSpPr>
                  <a:spLocks/>
                </p:cNvSpPr>
                <p:nvPr/>
              </p:nvSpPr>
              <p:spPr bwMode="auto">
                <a:xfrm rot="-2279333">
                  <a:off x="749" y="3562"/>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1" y="106"/>
                      </a:moveTo>
                      <a:lnTo>
                        <a:pt x="9" y="97"/>
                      </a:lnTo>
                      <a:lnTo>
                        <a:pt x="5" y="89"/>
                      </a:lnTo>
                      <a:lnTo>
                        <a:pt x="3" y="79"/>
                      </a:lnTo>
                      <a:lnTo>
                        <a:pt x="2" y="70"/>
                      </a:lnTo>
                      <a:lnTo>
                        <a:pt x="2" y="60"/>
                      </a:lnTo>
                      <a:lnTo>
                        <a:pt x="4" y="49"/>
                      </a:lnTo>
                      <a:lnTo>
                        <a:pt x="9" y="40"/>
                      </a:lnTo>
                      <a:lnTo>
                        <a:pt x="14" y="31"/>
                      </a:lnTo>
                      <a:lnTo>
                        <a:pt x="22" y="19"/>
                      </a:lnTo>
                      <a:lnTo>
                        <a:pt x="32" y="13"/>
                      </a:lnTo>
                      <a:lnTo>
                        <a:pt x="43" y="9"/>
                      </a:lnTo>
                      <a:lnTo>
                        <a:pt x="56" y="9"/>
                      </a:lnTo>
                      <a:lnTo>
                        <a:pt x="68" y="13"/>
                      </a:lnTo>
                      <a:lnTo>
                        <a:pt x="80" y="18"/>
                      </a:lnTo>
                      <a:lnTo>
                        <a:pt x="92" y="25"/>
                      </a:lnTo>
                      <a:lnTo>
                        <a:pt x="101" y="33"/>
                      </a:lnTo>
                      <a:lnTo>
                        <a:pt x="103" y="33"/>
                      </a:lnTo>
                      <a:lnTo>
                        <a:pt x="106" y="33"/>
                      </a:lnTo>
                      <a:lnTo>
                        <a:pt x="107" y="31"/>
                      </a:lnTo>
                      <a:lnTo>
                        <a:pt x="107" y="30"/>
                      </a:lnTo>
                      <a:lnTo>
                        <a:pt x="99" y="19"/>
                      </a:lnTo>
                      <a:lnTo>
                        <a:pt x="88" y="11"/>
                      </a:lnTo>
                      <a:lnTo>
                        <a:pt x="78" y="6"/>
                      </a:lnTo>
                      <a:lnTo>
                        <a:pt x="67" y="1"/>
                      </a:lnTo>
                      <a:lnTo>
                        <a:pt x="55" y="0"/>
                      </a:lnTo>
                      <a:lnTo>
                        <a:pt x="42" y="2"/>
                      </a:lnTo>
                      <a:lnTo>
                        <a:pt x="31" y="7"/>
                      </a:lnTo>
                      <a:lnTo>
                        <a:pt x="19" y="15"/>
                      </a:lnTo>
                      <a:lnTo>
                        <a:pt x="12" y="22"/>
                      </a:lnTo>
                      <a:lnTo>
                        <a:pt x="8" y="30"/>
                      </a:lnTo>
                      <a:lnTo>
                        <a:pt x="4" y="39"/>
                      </a:lnTo>
                      <a:lnTo>
                        <a:pt x="1" y="49"/>
                      </a:lnTo>
                      <a:lnTo>
                        <a:pt x="0" y="64"/>
                      </a:lnTo>
                      <a:lnTo>
                        <a:pt x="1" y="78"/>
                      </a:lnTo>
                      <a:lnTo>
                        <a:pt x="5" y="92"/>
                      </a:lnTo>
                      <a:lnTo>
                        <a:pt x="1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3" name="Freeform 222"/>
                <p:cNvSpPr>
                  <a:spLocks/>
                </p:cNvSpPr>
                <p:nvPr/>
              </p:nvSpPr>
              <p:spPr bwMode="auto">
                <a:xfrm rot="-2279333">
                  <a:off x="893" y="3494"/>
                  <a:ext cx="44" cy="54"/>
                </a:xfrm>
                <a:custGeom>
                  <a:avLst/>
                  <a:gdLst>
                    <a:gd name="T0" fmla="*/ 0 w 89"/>
                    <a:gd name="T1" fmla="*/ 0 h 110"/>
                    <a:gd name="T2" fmla="*/ 0 w 89"/>
                    <a:gd name="T3" fmla="*/ 0 h 110"/>
                    <a:gd name="T4" fmla="*/ 0 w 89"/>
                    <a:gd name="T5" fmla="*/ 0 h 110"/>
                    <a:gd name="T6" fmla="*/ 0 w 89"/>
                    <a:gd name="T7" fmla="*/ 0 h 110"/>
                    <a:gd name="T8" fmla="*/ 0 w 89"/>
                    <a:gd name="T9" fmla="*/ 0 h 110"/>
                    <a:gd name="T10" fmla="*/ 0 w 89"/>
                    <a:gd name="T11" fmla="*/ 0 h 110"/>
                    <a:gd name="T12" fmla="*/ 0 w 89"/>
                    <a:gd name="T13" fmla="*/ 0 h 110"/>
                    <a:gd name="T14" fmla="*/ 0 w 89"/>
                    <a:gd name="T15" fmla="*/ 0 h 110"/>
                    <a:gd name="T16" fmla="*/ 0 w 89"/>
                    <a:gd name="T17" fmla="*/ 0 h 110"/>
                    <a:gd name="T18" fmla="*/ 0 w 89"/>
                    <a:gd name="T19" fmla="*/ 0 h 110"/>
                    <a:gd name="T20" fmla="*/ 0 w 89"/>
                    <a:gd name="T21" fmla="*/ 0 h 110"/>
                    <a:gd name="T22" fmla="*/ 0 w 89"/>
                    <a:gd name="T23" fmla="*/ 0 h 110"/>
                    <a:gd name="T24" fmla="*/ 0 w 89"/>
                    <a:gd name="T25" fmla="*/ 0 h 110"/>
                    <a:gd name="T26" fmla="*/ 0 w 89"/>
                    <a:gd name="T27" fmla="*/ 0 h 110"/>
                    <a:gd name="T28" fmla="*/ 0 w 89"/>
                    <a:gd name="T29" fmla="*/ 0 h 110"/>
                    <a:gd name="T30" fmla="*/ 0 w 89"/>
                    <a:gd name="T31" fmla="*/ 0 h 110"/>
                    <a:gd name="T32" fmla="*/ 0 w 89"/>
                    <a:gd name="T33" fmla="*/ 0 h 110"/>
                    <a:gd name="T34" fmla="*/ 0 w 89"/>
                    <a:gd name="T35" fmla="*/ 0 h 110"/>
                    <a:gd name="T36" fmla="*/ 0 w 89"/>
                    <a:gd name="T37" fmla="*/ 0 h 110"/>
                    <a:gd name="T38" fmla="*/ 0 w 89"/>
                    <a:gd name="T39" fmla="*/ 0 h 110"/>
                    <a:gd name="T40" fmla="*/ 0 w 89"/>
                    <a:gd name="T41" fmla="*/ 0 h 110"/>
                    <a:gd name="T42" fmla="*/ 0 w 89"/>
                    <a:gd name="T43" fmla="*/ 0 h 110"/>
                    <a:gd name="T44" fmla="*/ 0 w 89"/>
                    <a:gd name="T45" fmla="*/ 0 h 110"/>
                    <a:gd name="T46" fmla="*/ 0 w 89"/>
                    <a:gd name="T47" fmla="*/ 0 h 110"/>
                    <a:gd name="T48" fmla="*/ 0 w 89"/>
                    <a:gd name="T49" fmla="*/ 0 h 110"/>
                    <a:gd name="T50" fmla="*/ 0 w 89"/>
                    <a:gd name="T51" fmla="*/ 0 h 110"/>
                    <a:gd name="T52" fmla="*/ 0 w 89"/>
                    <a:gd name="T53" fmla="*/ 0 h 110"/>
                    <a:gd name="T54" fmla="*/ 0 w 89"/>
                    <a:gd name="T55" fmla="*/ 0 h 110"/>
                    <a:gd name="T56" fmla="*/ 0 w 89"/>
                    <a:gd name="T57" fmla="*/ 0 h 110"/>
                    <a:gd name="T58" fmla="*/ 0 w 89"/>
                    <a:gd name="T59" fmla="*/ 0 h 110"/>
                    <a:gd name="T60" fmla="*/ 0 w 89"/>
                    <a:gd name="T61" fmla="*/ 0 h 110"/>
                    <a:gd name="T62" fmla="*/ 0 w 89"/>
                    <a:gd name="T63" fmla="*/ 0 h 110"/>
                    <a:gd name="T64" fmla="*/ 0 w 89"/>
                    <a:gd name="T65" fmla="*/ 0 h 110"/>
                    <a:gd name="T66" fmla="*/ 0 w 89"/>
                    <a:gd name="T67" fmla="*/ 0 h 110"/>
                    <a:gd name="T68" fmla="*/ 0 w 89"/>
                    <a:gd name="T69" fmla="*/ 0 h 110"/>
                    <a:gd name="T70" fmla="*/ 0 w 89"/>
                    <a:gd name="T71" fmla="*/ 0 h 110"/>
                    <a:gd name="T72" fmla="*/ 0 w 89"/>
                    <a:gd name="T73" fmla="*/ 0 h 110"/>
                    <a:gd name="T74" fmla="*/ 0 w 89"/>
                    <a:gd name="T75" fmla="*/ 0 h 110"/>
                    <a:gd name="T76" fmla="*/ 0 w 89"/>
                    <a:gd name="T77" fmla="*/ 0 h 110"/>
                    <a:gd name="T78" fmla="*/ 0 w 89"/>
                    <a:gd name="T79" fmla="*/ 0 h 110"/>
                    <a:gd name="T80" fmla="*/ 0 w 89"/>
                    <a:gd name="T81" fmla="*/ 0 h 110"/>
                    <a:gd name="T82" fmla="*/ 0 w 89"/>
                    <a:gd name="T83" fmla="*/ 0 h 1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10"/>
                    <a:gd name="T128" fmla="*/ 89 w 89"/>
                    <a:gd name="T129" fmla="*/ 110 h 1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10">
                      <a:moveTo>
                        <a:pt x="15" y="1"/>
                      </a:moveTo>
                      <a:lnTo>
                        <a:pt x="25" y="4"/>
                      </a:lnTo>
                      <a:lnTo>
                        <a:pt x="35" y="7"/>
                      </a:lnTo>
                      <a:lnTo>
                        <a:pt x="44" y="13"/>
                      </a:lnTo>
                      <a:lnTo>
                        <a:pt x="51" y="20"/>
                      </a:lnTo>
                      <a:lnTo>
                        <a:pt x="56" y="28"/>
                      </a:lnTo>
                      <a:lnTo>
                        <a:pt x="59" y="37"/>
                      </a:lnTo>
                      <a:lnTo>
                        <a:pt x="59" y="48"/>
                      </a:lnTo>
                      <a:lnTo>
                        <a:pt x="55" y="59"/>
                      </a:lnTo>
                      <a:lnTo>
                        <a:pt x="52" y="65"/>
                      </a:lnTo>
                      <a:lnTo>
                        <a:pt x="47" y="69"/>
                      </a:lnTo>
                      <a:lnTo>
                        <a:pt x="43" y="74"/>
                      </a:lnTo>
                      <a:lnTo>
                        <a:pt x="37" y="76"/>
                      </a:lnTo>
                      <a:lnTo>
                        <a:pt x="31" y="79"/>
                      </a:lnTo>
                      <a:lnTo>
                        <a:pt x="24" y="80"/>
                      </a:lnTo>
                      <a:lnTo>
                        <a:pt x="17" y="80"/>
                      </a:lnTo>
                      <a:lnTo>
                        <a:pt x="10" y="79"/>
                      </a:lnTo>
                      <a:lnTo>
                        <a:pt x="7" y="79"/>
                      </a:lnTo>
                      <a:lnTo>
                        <a:pt x="2" y="82"/>
                      </a:lnTo>
                      <a:lnTo>
                        <a:pt x="0" y="86"/>
                      </a:lnTo>
                      <a:lnTo>
                        <a:pt x="0" y="89"/>
                      </a:lnTo>
                      <a:lnTo>
                        <a:pt x="9" y="102"/>
                      </a:lnTo>
                      <a:lnTo>
                        <a:pt x="20" y="107"/>
                      </a:lnTo>
                      <a:lnTo>
                        <a:pt x="32" y="110"/>
                      </a:lnTo>
                      <a:lnTo>
                        <a:pt x="45" y="106"/>
                      </a:lnTo>
                      <a:lnTo>
                        <a:pt x="58" y="101"/>
                      </a:lnTo>
                      <a:lnTo>
                        <a:pt x="69" y="92"/>
                      </a:lnTo>
                      <a:lnTo>
                        <a:pt x="78" y="81"/>
                      </a:lnTo>
                      <a:lnTo>
                        <a:pt x="85" y="69"/>
                      </a:lnTo>
                      <a:lnTo>
                        <a:pt x="89" y="54"/>
                      </a:lnTo>
                      <a:lnTo>
                        <a:pt x="86" y="42"/>
                      </a:lnTo>
                      <a:lnTo>
                        <a:pt x="79" y="30"/>
                      </a:lnTo>
                      <a:lnTo>
                        <a:pt x="69" y="20"/>
                      </a:lnTo>
                      <a:lnTo>
                        <a:pt x="56" y="12"/>
                      </a:lnTo>
                      <a:lnTo>
                        <a:pt x="44" y="5"/>
                      </a:lnTo>
                      <a:lnTo>
                        <a:pt x="29" y="1"/>
                      </a:lnTo>
                      <a:lnTo>
                        <a:pt x="16" y="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4" name="Freeform 223"/>
                <p:cNvSpPr>
                  <a:spLocks/>
                </p:cNvSpPr>
                <p:nvPr/>
              </p:nvSpPr>
              <p:spPr bwMode="auto">
                <a:xfrm rot="-2279333">
                  <a:off x="877" y="3493"/>
                  <a:ext cx="54" cy="53"/>
                </a:xfrm>
                <a:custGeom>
                  <a:avLst/>
                  <a:gdLst>
                    <a:gd name="T0" fmla="*/ 1 w 107"/>
                    <a:gd name="T1" fmla="*/ 1 h 106"/>
                    <a:gd name="T2" fmla="*/ 1 w 107"/>
                    <a:gd name="T3" fmla="*/ 1 h 106"/>
                    <a:gd name="T4" fmla="*/ 1 w 107"/>
                    <a:gd name="T5" fmla="*/ 1 h 106"/>
                    <a:gd name="T6" fmla="*/ 1 w 107"/>
                    <a:gd name="T7" fmla="*/ 1 h 106"/>
                    <a:gd name="T8" fmla="*/ 1 w 107"/>
                    <a:gd name="T9" fmla="*/ 1 h 106"/>
                    <a:gd name="T10" fmla="*/ 1 w 107"/>
                    <a:gd name="T11" fmla="*/ 1 h 106"/>
                    <a:gd name="T12" fmla="*/ 1 w 107"/>
                    <a:gd name="T13" fmla="*/ 1 h 106"/>
                    <a:gd name="T14" fmla="*/ 1 w 107"/>
                    <a:gd name="T15" fmla="*/ 1 h 106"/>
                    <a:gd name="T16" fmla="*/ 1 w 107"/>
                    <a:gd name="T17" fmla="*/ 1 h 106"/>
                    <a:gd name="T18" fmla="*/ 1 w 107"/>
                    <a:gd name="T19" fmla="*/ 1 h 106"/>
                    <a:gd name="T20" fmla="*/ 1 w 107"/>
                    <a:gd name="T21" fmla="*/ 1 h 106"/>
                    <a:gd name="T22" fmla="*/ 1 w 107"/>
                    <a:gd name="T23" fmla="*/ 1 h 106"/>
                    <a:gd name="T24" fmla="*/ 1 w 107"/>
                    <a:gd name="T25" fmla="*/ 1 h 106"/>
                    <a:gd name="T26" fmla="*/ 1 w 107"/>
                    <a:gd name="T27" fmla="*/ 1 h 106"/>
                    <a:gd name="T28" fmla="*/ 1 w 107"/>
                    <a:gd name="T29" fmla="*/ 1 h 106"/>
                    <a:gd name="T30" fmla="*/ 1 w 107"/>
                    <a:gd name="T31" fmla="*/ 1 h 106"/>
                    <a:gd name="T32" fmla="*/ 1 w 107"/>
                    <a:gd name="T33" fmla="*/ 1 h 106"/>
                    <a:gd name="T34" fmla="*/ 1 w 107"/>
                    <a:gd name="T35" fmla="*/ 1 h 106"/>
                    <a:gd name="T36" fmla="*/ 1 w 107"/>
                    <a:gd name="T37" fmla="*/ 1 h 106"/>
                    <a:gd name="T38" fmla="*/ 1 w 107"/>
                    <a:gd name="T39" fmla="*/ 1 h 106"/>
                    <a:gd name="T40" fmla="*/ 1 w 107"/>
                    <a:gd name="T41" fmla="*/ 1 h 106"/>
                    <a:gd name="T42" fmla="*/ 1 w 107"/>
                    <a:gd name="T43" fmla="*/ 1 h 106"/>
                    <a:gd name="T44" fmla="*/ 1 w 107"/>
                    <a:gd name="T45" fmla="*/ 1 h 106"/>
                    <a:gd name="T46" fmla="*/ 1 w 107"/>
                    <a:gd name="T47" fmla="*/ 1 h 106"/>
                    <a:gd name="T48" fmla="*/ 1 w 107"/>
                    <a:gd name="T49" fmla="*/ 1 h 106"/>
                    <a:gd name="T50" fmla="*/ 1 w 107"/>
                    <a:gd name="T51" fmla="*/ 0 h 106"/>
                    <a:gd name="T52" fmla="*/ 1 w 107"/>
                    <a:gd name="T53" fmla="*/ 1 h 106"/>
                    <a:gd name="T54" fmla="*/ 1 w 107"/>
                    <a:gd name="T55" fmla="*/ 1 h 106"/>
                    <a:gd name="T56" fmla="*/ 1 w 107"/>
                    <a:gd name="T57" fmla="*/ 1 h 106"/>
                    <a:gd name="T58" fmla="*/ 1 w 107"/>
                    <a:gd name="T59" fmla="*/ 1 h 106"/>
                    <a:gd name="T60" fmla="*/ 1 w 107"/>
                    <a:gd name="T61" fmla="*/ 1 h 106"/>
                    <a:gd name="T62" fmla="*/ 1 w 107"/>
                    <a:gd name="T63" fmla="*/ 1 h 106"/>
                    <a:gd name="T64" fmla="*/ 1 w 107"/>
                    <a:gd name="T65" fmla="*/ 1 h 106"/>
                    <a:gd name="T66" fmla="*/ 0 w 107"/>
                    <a:gd name="T67" fmla="*/ 1 h 106"/>
                    <a:gd name="T68" fmla="*/ 1 w 107"/>
                    <a:gd name="T69" fmla="*/ 1 h 106"/>
                    <a:gd name="T70" fmla="*/ 1 w 107"/>
                    <a:gd name="T71" fmla="*/ 1 h 106"/>
                    <a:gd name="T72" fmla="*/ 1 w 107"/>
                    <a:gd name="T73" fmla="*/ 1 h 106"/>
                    <a:gd name="T74" fmla="*/ 1 w 107"/>
                    <a:gd name="T75" fmla="*/ 1 h 106"/>
                    <a:gd name="T76" fmla="*/ 1 w 107"/>
                    <a:gd name="T77" fmla="*/ 1 h 106"/>
                    <a:gd name="T78" fmla="*/ 1 w 107"/>
                    <a:gd name="T79" fmla="*/ 1 h 106"/>
                    <a:gd name="T80" fmla="*/ 1 w 107"/>
                    <a:gd name="T81" fmla="*/ 1 h 106"/>
                    <a:gd name="T82" fmla="*/ 1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6"/>
                      </a:lnTo>
                      <a:lnTo>
                        <a:pt x="7" y="88"/>
                      </a:lnTo>
                      <a:lnTo>
                        <a:pt x="4" y="79"/>
                      </a:lnTo>
                      <a:lnTo>
                        <a:pt x="2" y="70"/>
                      </a:lnTo>
                      <a:lnTo>
                        <a:pt x="2" y="60"/>
                      </a:lnTo>
                      <a:lnTo>
                        <a:pt x="6" y="49"/>
                      </a:lnTo>
                      <a:lnTo>
                        <a:pt x="9" y="40"/>
                      </a:lnTo>
                      <a:lnTo>
                        <a:pt x="14" y="31"/>
                      </a:lnTo>
                      <a:lnTo>
                        <a:pt x="22" y="19"/>
                      </a:lnTo>
                      <a:lnTo>
                        <a:pt x="32" y="12"/>
                      </a:lnTo>
                      <a:lnTo>
                        <a:pt x="44" y="9"/>
                      </a:lnTo>
                      <a:lnTo>
                        <a:pt x="56" y="9"/>
                      </a:lnTo>
                      <a:lnTo>
                        <a:pt x="69" y="12"/>
                      </a:lnTo>
                      <a:lnTo>
                        <a:pt x="82" y="18"/>
                      </a:lnTo>
                      <a:lnTo>
                        <a:pt x="92" y="25"/>
                      </a:lnTo>
                      <a:lnTo>
                        <a:pt x="102" y="33"/>
                      </a:lnTo>
                      <a:lnTo>
                        <a:pt x="103" y="34"/>
                      </a:lnTo>
                      <a:lnTo>
                        <a:pt x="106" y="33"/>
                      </a:lnTo>
                      <a:lnTo>
                        <a:pt x="107" y="32"/>
                      </a:lnTo>
                      <a:lnTo>
                        <a:pt x="107" y="30"/>
                      </a:lnTo>
                      <a:lnTo>
                        <a:pt x="99" y="19"/>
                      </a:lnTo>
                      <a:lnTo>
                        <a:pt x="89" y="11"/>
                      </a:lnTo>
                      <a:lnTo>
                        <a:pt x="78" y="5"/>
                      </a:lnTo>
                      <a:lnTo>
                        <a:pt x="67" y="1"/>
                      </a:lnTo>
                      <a:lnTo>
                        <a:pt x="55" y="0"/>
                      </a:lnTo>
                      <a:lnTo>
                        <a:pt x="42" y="2"/>
                      </a:lnTo>
                      <a:lnTo>
                        <a:pt x="31" y="7"/>
                      </a:lnTo>
                      <a:lnTo>
                        <a:pt x="21" y="15"/>
                      </a:lnTo>
                      <a:lnTo>
                        <a:pt x="14" y="23"/>
                      </a:lnTo>
                      <a:lnTo>
                        <a:pt x="9" y="31"/>
                      </a:lnTo>
                      <a:lnTo>
                        <a:pt x="6" y="40"/>
                      </a:lnTo>
                      <a:lnTo>
                        <a:pt x="2" y="49"/>
                      </a:lnTo>
                      <a:lnTo>
                        <a:pt x="0" y="64"/>
                      </a:lnTo>
                      <a:lnTo>
                        <a:pt x="2" y="78"/>
                      </a:lnTo>
                      <a:lnTo>
                        <a:pt x="7" y="92"/>
                      </a:lnTo>
                      <a:lnTo>
                        <a:pt x="11"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5" name="Freeform 224"/>
                <p:cNvSpPr>
                  <a:spLocks/>
                </p:cNvSpPr>
                <p:nvPr/>
              </p:nvSpPr>
              <p:spPr bwMode="auto">
                <a:xfrm rot="-2279333">
                  <a:off x="952" y="3459"/>
                  <a:ext cx="44" cy="54"/>
                </a:xfrm>
                <a:custGeom>
                  <a:avLst/>
                  <a:gdLst>
                    <a:gd name="T0" fmla="*/ 0 w 89"/>
                    <a:gd name="T1" fmla="*/ 0 h 108"/>
                    <a:gd name="T2" fmla="*/ 0 w 89"/>
                    <a:gd name="T3" fmla="*/ 1 h 108"/>
                    <a:gd name="T4" fmla="*/ 0 w 89"/>
                    <a:gd name="T5" fmla="*/ 1 h 108"/>
                    <a:gd name="T6" fmla="*/ 0 w 89"/>
                    <a:gd name="T7" fmla="*/ 1 h 108"/>
                    <a:gd name="T8" fmla="*/ 0 w 89"/>
                    <a:gd name="T9" fmla="*/ 1 h 108"/>
                    <a:gd name="T10" fmla="*/ 0 w 89"/>
                    <a:gd name="T11" fmla="*/ 1 h 108"/>
                    <a:gd name="T12" fmla="*/ 0 w 89"/>
                    <a:gd name="T13" fmla="*/ 1 h 108"/>
                    <a:gd name="T14" fmla="*/ 0 w 89"/>
                    <a:gd name="T15" fmla="*/ 1 h 108"/>
                    <a:gd name="T16" fmla="*/ 0 w 89"/>
                    <a:gd name="T17" fmla="*/ 1 h 108"/>
                    <a:gd name="T18" fmla="*/ 0 w 89"/>
                    <a:gd name="T19" fmla="*/ 1 h 108"/>
                    <a:gd name="T20" fmla="*/ 0 w 89"/>
                    <a:gd name="T21" fmla="*/ 1 h 108"/>
                    <a:gd name="T22" fmla="*/ 0 w 89"/>
                    <a:gd name="T23" fmla="*/ 1 h 108"/>
                    <a:gd name="T24" fmla="*/ 0 w 89"/>
                    <a:gd name="T25" fmla="*/ 1 h 108"/>
                    <a:gd name="T26" fmla="*/ 0 w 89"/>
                    <a:gd name="T27" fmla="*/ 1 h 108"/>
                    <a:gd name="T28" fmla="*/ 0 w 89"/>
                    <a:gd name="T29" fmla="*/ 1 h 108"/>
                    <a:gd name="T30" fmla="*/ 0 w 89"/>
                    <a:gd name="T31" fmla="*/ 1 h 108"/>
                    <a:gd name="T32" fmla="*/ 0 w 89"/>
                    <a:gd name="T33" fmla="*/ 1 h 108"/>
                    <a:gd name="T34" fmla="*/ 0 w 89"/>
                    <a:gd name="T35" fmla="*/ 1 h 108"/>
                    <a:gd name="T36" fmla="*/ 0 w 89"/>
                    <a:gd name="T37" fmla="*/ 1 h 108"/>
                    <a:gd name="T38" fmla="*/ 0 w 89"/>
                    <a:gd name="T39" fmla="*/ 1 h 108"/>
                    <a:gd name="T40" fmla="*/ 0 w 89"/>
                    <a:gd name="T41" fmla="*/ 1 h 108"/>
                    <a:gd name="T42" fmla="*/ 0 w 89"/>
                    <a:gd name="T43" fmla="*/ 1 h 108"/>
                    <a:gd name="T44" fmla="*/ 0 w 89"/>
                    <a:gd name="T45" fmla="*/ 1 h 108"/>
                    <a:gd name="T46" fmla="*/ 0 w 89"/>
                    <a:gd name="T47" fmla="*/ 1 h 108"/>
                    <a:gd name="T48" fmla="*/ 0 w 89"/>
                    <a:gd name="T49" fmla="*/ 1 h 108"/>
                    <a:gd name="T50" fmla="*/ 0 w 89"/>
                    <a:gd name="T51" fmla="*/ 1 h 108"/>
                    <a:gd name="T52" fmla="*/ 0 w 89"/>
                    <a:gd name="T53" fmla="*/ 1 h 108"/>
                    <a:gd name="T54" fmla="*/ 0 w 89"/>
                    <a:gd name="T55" fmla="*/ 1 h 108"/>
                    <a:gd name="T56" fmla="*/ 0 w 89"/>
                    <a:gd name="T57" fmla="*/ 1 h 108"/>
                    <a:gd name="T58" fmla="*/ 0 w 89"/>
                    <a:gd name="T59" fmla="*/ 1 h 108"/>
                    <a:gd name="T60" fmla="*/ 0 w 89"/>
                    <a:gd name="T61" fmla="*/ 1 h 108"/>
                    <a:gd name="T62" fmla="*/ 0 w 89"/>
                    <a:gd name="T63" fmla="*/ 1 h 108"/>
                    <a:gd name="T64" fmla="*/ 0 w 89"/>
                    <a:gd name="T65" fmla="*/ 1 h 108"/>
                    <a:gd name="T66" fmla="*/ 0 w 89"/>
                    <a:gd name="T67" fmla="*/ 1 h 108"/>
                    <a:gd name="T68" fmla="*/ 0 w 89"/>
                    <a:gd name="T69" fmla="*/ 1 h 108"/>
                    <a:gd name="T70" fmla="*/ 0 w 89"/>
                    <a:gd name="T71" fmla="*/ 1 h 108"/>
                    <a:gd name="T72" fmla="*/ 0 w 89"/>
                    <a:gd name="T73" fmla="*/ 0 h 108"/>
                    <a:gd name="T74" fmla="*/ 0 w 89"/>
                    <a:gd name="T75" fmla="*/ 0 h 108"/>
                    <a:gd name="T76" fmla="*/ 0 w 89"/>
                    <a:gd name="T77" fmla="*/ 0 h 108"/>
                    <a:gd name="T78" fmla="*/ 0 w 89"/>
                    <a:gd name="T79" fmla="*/ 0 h 108"/>
                    <a:gd name="T80" fmla="*/ 0 w 89"/>
                    <a:gd name="T81" fmla="*/ 0 h 108"/>
                    <a:gd name="T82" fmla="*/ 0 w 89"/>
                    <a:gd name="T83" fmla="*/ 0 h 1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08"/>
                    <a:gd name="T128" fmla="*/ 89 w 89"/>
                    <a:gd name="T129" fmla="*/ 108 h 1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08">
                      <a:moveTo>
                        <a:pt x="16" y="0"/>
                      </a:moveTo>
                      <a:lnTo>
                        <a:pt x="27" y="2"/>
                      </a:lnTo>
                      <a:lnTo>
                        <a:pt x="36" y="5"/>
                      </a:lnTo>
                      <a:lnTo>
                        <a:pt x="44" y="11"/>
                      </a:lnTo>
                      <a:lnTo>
                        <a:pt x="52" y="18"/>
                      </a:lnTo>
                      <a:lnTo>
                        <a:pt x="57" y="27"/>
                      </a:lnTo>
                      <a:lnTo>
                        <a:pt x="60" y="37"/>
                      </a:lnTo>
                      <a:lnTo>
                        <a:pt x="60" y="47"/>
                      </a:lnTo>
                      <a:lnTo>
                        <a:pt x="57" y="57"/>
                      </a:lnTo>
                      <a:lnTo>
                        <a:pt x="53" y="63"/>
                      </a:lnTo>
                      <a:lnTo>
                        <a:pt x="48" y="69"/>
                      </a:lnTo>
                      <a:lnTo>
                        <a:pt x="43" y="72"/>
                      </a:lnTo>
                      <a:lnTo>
                        <a:pt x="37" y="76"/>
                      </a:lnTo>
                      <a:lnTo>
                        <a:pt x="31" y="77"/>
                      </a:lnTo>
                      <a:lnTo>
                        <a:pt x="24" y="78"/>
                      </a:lnTo>
                      <a:lnTo>
                        <a:pt x="17" y="78"/>
                      </a:lnTo>
                      <a:lnTo>
                        <a:pt x="10" y="77"/>
                      </a:lnTo>
                      <a:lnTo>
                        <a:pt x="7" y="77"/>
                      </a:lnTo>
                      <a:lnTo>
                        <a:pt x="4" y="80"/>
                      </a:lnTo>
                      <a:lnTo>
                        <a:pt x="0" y="84"/>
                      </a:lnTo>
                      <a:lnTo>
                        <a:pt x="0" y="87"/>
                      </a:lnTo>
                      <a:lnTo>
                        <a:pt x="9" y="100"/>
                      </a:lnTo>
                      <a:lnTo>
                        <a:pt x="20" y="106"/>
                      </a:lnTo>
                      <a:lnTo>
                        <a:pt x="32" y="108"/>
                      </a:lnTo>
                      <a:lnTo>
                        <a:pt x="45" y="106"/>
                      </a:lnTo>
                      <a:lnTo>
                        <a:pt x="58" y="100"/>
                      </a:lnTo>
                      <a:lnTo>
                        <a:pt x="69" y="91"/>
                      </a:lnTo>
                      <a:lnTo>
                        <a:pt x="78" y="80"/>
                      </a:lnTo>
                      <a:lnTo>
                        <a:pt x="85" y="69"/>
                      </a:lnTo>
                      <a:lnTo>
                        <a:pt x="89" y="54"/>
                      </a:lnTo>
                      <a:lnTo>
                        <a:pt x="86" y="40"/>
                      </a:lnTo>
                      <a:lnTo>
                        <a:pt x="80" y="29"/>
                      </a:lnTo>
                      <a:lnTo>
                        <a:pt x="70" y="18"/>
                      </a:lnTo>
                      <a:lnTo>
                        <a:pt x="58" y="10"/>
                      </a:lnTo>
                      <a:lnTo>
                        <a:pt x="44" y="4"/>
                      </a:lnTo>
                      <a:lnTo>
                        <a:pt x="30" y="1"/>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6" name="Freeform 225"/>
                <p:cNvSpPr>
                  <a:spLocks/>
                </p:cNvSpPr>
                <p:nvPr/>
              </p:nvSpPr>
              <p:spPr bwMode="auto">
                <a:xfrm rot="-2279333">
                  <a:off x="939" y="3458"/>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7"/>
                      </a:lnTo>
                      <a:lnTo>
                        <a:pt x="6" y="88"/>
                      </a:lnTo>
                      <a:lnTo>
                        <a:pt x="4" y="80"/>
                      </a:lnTo>
                      <a:lnTo>
                        <a:pt x="2" y="70"/>
                      </a:lnTo>
                      <a:lnTo>
                        <a:pt x="2" y="60"/>
                      </a:lnTo>
                      <a:lnTo>
                        <a:pt x="5" y="50"/>
                      </a:lnTo>
                      <a:lnTo>
                        <a:pt x="9" y="40"/>
                      </a:lnTo>
                      <a:lnTo>
                        <a:pt x="14" y="31"/>
                      </a:lnTo>
                      <a:lnTo>
                        <a:pt x="22" y="20"/>
                      </a:lnTo>
                      <a:lnTo>
                        <a:pt x="32" y="12"/>
                      </a:lnTo>
                      <a:lnTo>
                        <a:pt x="44" y="8"/>
                      </a:lnTo>
                      <a:lnTo>
                        <a:pt x="55" y="9"/>
                      </a:lnTo>
                      <a:lnTo>
                        <a:pt x="68" y="13"/>
                      </a:lnTo>
                      <a:lnTo>
                        <a:pt x="81" y="17"/>
                      </a:lnTo>
                      <a:lnTo>
                        <a:pt x="91" y="25"/>
                      </a:lnTo>
                      <a:lnTo>
                        <a:pt x="101" y="33"/>
                      </a:lnTo>
                      <a:lnTo>
                        <a:pt x="104" y="33"/>
                      </a:lnTo>
                      <a:lnTo>
                        <a:pt x="106" y="32"/>
                      </a:lnTo>
                      <a:lnTo>
                        <a:pt x="107" y="31"/>
                      </a:lnTo>
                      <a:lnTo>
                        <a:pt x="107" y="30"/>
                      </a:lnTo>
                      <a:lnTo>
                        <a:pt x="99" y="20"/>
                      </a:lnTo>
                      <a:lnTo>
                        <a:pt x="89" y="12"/>
                      </a:lnTo>
                      <a:lnTo>
                        <a:pt x="77" y="6"/>
                      </a:lnTo>
                      <a:lnTo>
                        <a:pt x="66" y="1"/>
                      </a:lnTo>
                      <a:lnTo>
                        <a:pt x="54" y="0"/>
                      </a:lnTo>
                      <a:lnTo>
                        <a:pt x="42" y="1"/>
                      </a:lnTo>
                      <a:lnTo>
                        <a:pt x="30" y="6"/>
                      </a:lnTo>
                      <a:lnTo>
                        <a:pt x="20" y="14"/>
                      </a:lnTo>
                      <a:lnTo>
                        <a:pt x="13" y="22"/>
                      </a:lnTo>
                      <a:lnTo>
                        <a:pt x="8" y="30"/>
                      </a:lnTo>
                      <a:lnTo>
                        <a:pt x="5" y="39"/>
                      </a:lnTo>
                      <a:lnTo>
                        <a:pt x="1" y="50"/>
                      </a:lnTo>
                      <a:lnTo>
                        <a:pt x="0" y="65"/>
                      </a:lnTo>
                      <a:lnTo>
                        <a:pt x="1" y="78"/>
                      </a:lnTo>
                      <a:lnTo>
                        <a:pt x="6" y="92"/>
                      </a:lnTo>
                      <a:lnTo>
                        <a:pt x="10"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7" name="Freeform 226"/>
                <p:cNvSpPr>
                  <a:spLocks/>
                </p:cNvSpPr>
                <p:nvPr/>
              </p:nvSpPr>
              <p:spPr bwMode="auto">
                <a:xfrm rot="-2279333">
                  <a:off x="611" y="3604"/>
                  <a:ext cx="55" cy="104"/>
                </a:xfrm>
                <a:custGeom>
                  <a:avLst/>
                  <a:gdLst>
                    <a:gd name="T0" fmla="*/ 0 w 111"/>
                    <a:gd name="T1" fmla="*/ 1 h 208"/>
                    <a:gd name="T2" fmla="*/ 0 w 111"/>
                    <a:gd name="T3" fmla="*/ 1 h 208"/>
                    <a:gd name="T4" fmla="*/ 0 w 111"/>
                    <a:gd name="T5" fmla="*/ 1 h 208"/>
                    <a:gd name="T6" fmla="*/ 0 w 111"/>
                    <a:gd name="T7" fmla="*/ 1 h 208"/>
                    <a:gd name="T8" fmla="*/ 0 w 111"/>
                    <a:gd name="T9" fmla="*/ 1 h 208"/>
                    <a:gd name="T10" fmla="*/ 0 w 111"/>
                    <a:gd name="T11" fmla="*/ 1 h 208"/>
                    <a:gd name="T12" fmla="*/ 0 w 111"/>
                    <a:gd name="T13" fmla="*/ 1 h 208"/>
                    <a:gd name="T14" fmla="*/ 0 w 111"/>
                    <a:gd name="T15" fmla="*/ 1 h 208"/>
                    <a:gd name="T16" fmla="*/ 0 w 111"/>
                    <a:gd name="T17" fmla="*/ 1 h 208"/>
                    <a:gd name="T18" fmla="*/ 0 w 111"/>
                    <a:gd name="T19" fmla="*/ 1 h 208"/>
                    <a:gd name="T20" fmla="*/ 0 w 111"/>
                    <a:gd name="T21" fmla="*/ 1 h 208"/>
                    <a:gd name="T22" fmla="*/ 0 w 111"/>
                    <a:gd name="T23" fmla="*/ 1 h 208"/>
                    <a:gd name="T24" fmla="*/ 0 w 111"/>
                    <a:gd name="T25" fmla="*/ 1 h 208"/>
                    <a:gd name="T26" fmla="*/ 0 w 111"/>
                    <a:gd name="T27" fmla="*/ 1 h 208"/>
                    <a:gd name="T28" fmla="*/ 0 w 111"/>
                    <a:gd name="T29" fmla="*/ 1 h 208"/>
                    <a:gd name="T30" fmla="*/ 0 w 111"/>
                    <a:gd name="T31" fmla="*/ 1 h 208"/>
                    <a:gd name="T32" fmla="*/ 0 w 111"/>
                    <a:gd name="T33" fmla="*/ 1 h 208"/>
                    <a:gd name="T34" fmla="*/ 0 w 111"/>
                    <a:gd name="T35" fmla="*/ 1 h 208"/>
                    <a:gd name="T36" fmla="*/ 0 w 111"/>
                    <a:gd name="T37" fmla="*/ 1 h 208"/>
                    <a:gd name="T38" fmla="*/ 0 w 111"/>
                    <a:gd name="T39" fmla="*/ 1 h 208"/>
                    <a:gd name="T40" fmla="*/ 0 w 111"/>
                    <a:gd name="T41" fmla="*/ 1 h 208"/>
                    <a:gd name="T42" fmla="*/ 0 w 111"/>
                    <a:gd name="T43" fmla="*/ 1 h 208"/>
                    <a:gd name="T44" fmla="*/ 0 w 111"/>
                    <a:gd name="T45" fmla="*/ 1 h 208"/>
                    <a:gd name="T46" fmla="*/ 0 w 111"/>
                    <a:gd name="T47" fmla="*/ 1 h 208"/>
                    <a:gd name="T48" fmla="*/ 0 w 111"/>
                    <a:gd name="T49" fmla="*/ 1 h 208"/>
                    <a:gd name="T50" fmla="*/ 0 w 111"/>
                    <a:gd name="T51" fmla="*/ 1 h 208"/>
                    <a:gd name="T52" fmla="*/ 0 w 111"/>
                    <a:gd name="T53" fmla="*/ 1 h 208"/>
                    <a:gd name="T54" fmla="*/ 0 w 111"/>
                    <a:gd name="T55" fmla="*/ 1 h 208"/>
                    <a:gd name="T56" fmla="*/ 0 w 111"/>
                    <a:gd name="T57" fmla="*/ 1 h 208"/>
                    <a:gd name="T58" fmla="*/ 0 w 111"/>
                    <a:gd name="T59" fmla="*/ 1 h 208"/>
                    <a:gd name="T60" fmla="*/ 0 w 111"/>
                    <a:gd name="T61" fmla="*/ 1 h 208"/>
                    <a:gd name="T62" fmla="*/ 0 w 111"/>
                    <a:gd name="T63" fmla="*/ 1 h 208"/>
                    <a:gd name="T64" fmla="*/ 0 w 111"/>
                    <a:gd name="T65" fmla="*/ 1 h 208"/>
                    <a:gd name="T66" fmla="*/ 0 w 111"/>
                    <a:gd name="T67" fmla="*/ 1 h 208"/>
                    <a:gd name="T68" fmla="*/ 0 w 111"/>
                    <a:gd name="T69" fmla="*/ 1 h 208"/>
                    <a:gd name="T70" fmla="*/ 0 w 111"/>
                    <a:gd name="T71" fmla="*/ 0 h 208"/>
                    <a:gd name="T72" fmla="*/ 0 w 111"/>
                    <a:gd name="T73" fmla="*/ 0 h 208"/>
                    <a:gd name="T74" fmla="*/ 0 w 111"/>
                    <a:gd name="T75" fmla="*/ 0 h 208"/>
                    <a:gd name="T76" fmla="*/ 0 w 111"/>
                    <a:gd name="T77" fmla="*/ 0 h 208"/>
                    <a:gd name="T78" fmla="*/ 0 w 111"/>
                    <a:gd name="T79" fmla="*/ 1 h 208"/>
                    <a:gd name="T80" fmla="*/ 0 w 111"/>
                    <a:gd name="T81" fmla="*/ 1 h 208"/>
                    <a:gd name="T82" fmla="*/ 0 w 111"/>
                    <a:gd name="T83" fmla="*/ 1 h 2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1"/>
                    <a:gd name="T127" fmla="*/ 0 h 208"/>
                    <a:gd name="T128" fmla="*/ 111 w 111"/>
                    <a:gd name="T129" fmla="*/ 208 h 2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1" h="208">
                      <a:moveTo>
                        <a:pt x="0" y="1"/>
                      </a:moveTo>
                      <a:lnTo>
                        <a:pt x="15" y="4"/>
                      </a:lnTo>
                      <a:lnTo>
                        <a:pt x="32" y="8"/>
                      </a:lnTo>
                      <a:lnTo>
                        <a:pt x="51" y="14"/>
                      </a:lnTo>
                      <a:lnTo>
                        <a:pt x="67" y="23"/>
                      </a:lnTo>
                      <a:lnTo>
                        <a:pt x="81" y="34"/>
                      </a:lnTo>
                      <a:lnTo>
                        <a:pt x="90" y="47"/>
                      </a:lnTo>
                      <a:lnTo>
                        <a:pt x="93" y="62"/>
                      </a:lnTo>
                      <a:lnTo>
                        <a:pt x="89" y="80"/>
                      </a:lnTo>
                      <a:lnTo>
                        <a:pt x="82" y="95"/>
                      </a:lnTo>
                      <a:lnTo>
                        <a:pt x="75" y="110"/>
                      </a:lnTo>
                      <a:lnTo>
                        <a:pt x="68" y="126"/>
                      </a:lnTo>
                      <a:lnTo>
                        <a:pt x="64" y="143"/>
                      </a:lnTo>
                      <a:lnTo>
                        <a:pt x="61" y="159"/>
                      </a:lnTo>
                      <a:lnTo>
                        <a:pt x="62" y="175"/>
                      </a:lnTo>
                      <a:lnTo>
                        <a:pt x="67" y="191"/>
                      </a:lnTo>
                      <a:lnTo>
                        <a:pt x="77" y="205"/>
                      </a:lnTo>
                      <a:lnTo>
                        <a:pt x="83" y="208"/>
                      </a:lnTo>
                      <a:lnTo>
                        <a:pt x="88" y="204"/>
                      </a:lnTo>
                      <a:lnTo>
                        <a:pt x="91" y="197"/>
                      </a:lnTo>
                      <a:lnTo>
                        <a:pt x="92" y="191"/>
                      </a:lnTo>
                      <a:lnTo>
                        <a:pt x="91" y="166"/>
                      </a:lnTo>
                      <a:lnTo>
                        <a:pt x="92" y="142"/>
                      </a:lnTo>
                      <a:lnTo>
                        <a:pt x="97" y="118"/>
                      </a:lnTo>
                      <a:lnTo>
                        <a:pt x="104" y="95"/>
                      </a:lnTo>
                      <a:lnTo>
                        <a:pt x="108" y="82"/>
                      </a:lnTo>
                      <a:lnTo>
                        <a:pt x="111" y="66"/>
                      </a:lnTo>
                      <a:lnTo>
                        <a:pt x="111" y="51"/>
                      </a:lnTo>
                      <a:lnTo>
                        <a:pt x="106" y="38"/>
                      </a:lnTo>
                      <a:lnTo>
                        <a:pt x="97" y="28"/>
                      </a:lnTo>
                      <a:lnTo>
                        <a:pt x="85" y="19"/>
                      </a:lnTo>
                      <a:lnTo>
                        <a:pt x="73" y="12"/>
                      </a:lnTo>
                      <a:lnTo>
                        <a:pt x="59" y="7"/>
                      </a:lnTo>
                      <a:lnTo>
                        <a:pt x="44" y="4"/>
                      </a:lnTo>
                      <a:lnTo>
                        <a:pt x="29" y="1"/>
                      </a:lnTo>
                      <a:lnTo>
                        <a:pt x="14"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8" name="Freeform 227"/>
                <p:cNvSpPr>
                  <a:spLocks/>
                </p:cNvSpPr>
                <p:nvPr/>
              </p:nvSpPr>
              <p:spPr bwMode="auto">
                <a:xfrm rot="-2279333">
                  <a:off x="631" y="3685"/>
                  <a:ext cx="51" cy="23"/>
                </a:xfrm>
                <a:custGeom>
                  <a:avLst/>
                  <a:gdLst>
                    <a:gd name="T0" fmla="*/ 0 w 101"/>
                    <a:gd name="T1" fmla="*/ 1 h 46"/>
                    <a:gd name="T2" fmla="*/ 1 w 101"/>
                    <a:gd name="T3" fmla="*/ 1 h 46"/>
                    <a:gd name="T4" fmla="*/ 1 w 101"/>
                    <a:gd name="T5" fmla="*/ 1 h 46"/>
                    <a:gd name="T6" fmla="*/ 1 w 101"/>
                    <a:gd name="T7" fmla="*/ 1 h 46"/>
                    <a:gd name="T8" fmla="*/ 1 w 101"/>
                    <a:gd name="T9" fmla="*/ 1 h 46"/>
                    <a:gd name="T10" fmla="*/ 1 w 101"/>
                    <a:gd name="T11" fmla="*/ 1 h 46"/>
                    <a:gd name="T12" fmla="*/ 1 w 101"/>
                    <a:gd name="T13" fmla="*/ 1 h 46"/>
                    <a:gd name="T14" fmla="*/ 1 w 101"/>
                    <a:gd name="T15" fmla="*/ 1 h 46"/>
                    <a:gd name="T16" fmla="*/ 1 w 101"/>
                    <a:gd name="T17" fmla="*/ 1 h 46"/>
                    <a:gd name="T18" fmla="*/ 1 w 101"/>
                    <a:gd name="T19" fmla="*/ 1 h 46"/>
                    <a:gd name="T20" fmla="*/ 1 w 101"/>
                    <a:gd name="T21" fmla="*/ 1 h 46"/>
                    <a:gd name="T22" fmla="*/ 1 w 101"/>
                    <a:gd name="T23" fmla="*/ 1 h 46"/>
                    <a:gd name="T24" fmla="*/ 1 w 101"/>
                    <a:gd name="T25" fmla="*/ 1 h 46"/>
                    <a:gd name="T26" fmla="*/ 1 w 101"/>
                    <a:gd name="T27" fmla="*/ 1 h 46"/>
                    <a:gd name="T28" fmla="*/ 1 w 101"/>
                    <a:gd name="T29" fmla="*/ 1 h 46"/>
                    <a:gd name="T30" fmla="*/ 1 w 101"/>
                    <a:gd name="T31" fmla="*/ 1 h 46"/>
                    <a:gd name="T32" fmla="*/ 1 w 101"/>
                    <a:gd name="T33" fmla="*/ 1 h 46"/>
                    <a:gd name="T34" fmla="*/ 1 w 101"/>
                    <a:gd name="T35" fmla="*/ 1 h 46"/>
                    <a:gd name="T36" fmla="*/ 1 w 101"/>
                    <a:gd name="T37" fmla="*/ 1 h 46"/>
                    <a:gd name="T38" fmla="*/ 1 w 101"/>
                    <a:gd name="T39" fmla="*/ 1 h 46"/>
                    <a:gd name="T40" fmla="*/ 1 w 101"/>
                    <a:gd name="T41" fmla="*/ 1 h 46"/>
                    <a:gd name="T42" fmla="*/ 1 w 101"/>
                    <a:gd name="T43" fmla="*/ 1 h 46"/>
                    <a:gd name="T44" fmla="*/ 1 w 101"/>
                    <a:gd name="T45" fmla="*/ 1 h 46"/>
                    <a:gd name="T46" fmla="*/ 1 w 101"/>
                    <a:gd name="T47" fmla="*/ 1 h 46"/>
                    <a:gd name="T48" fmla="*/ 1 w 101"/>
                    <a:gd name="T49" fmla="*/ 1 h 46"/>
                    <a:gd name="T50" fmla="*/ 1 w 101"/>
                    <a:gd name="T51" fmla="*/ 1 h 46"/>
                    <a:gd name="T52" fmla="*/ 1 w 101"/>
                    <a:gd name="T53" fmla="*/ 1 h 46"/>
                    <a:gd name="T54" fmla="*/ 1 w 101"/>
                    <a:gd name="T55" fmla="*/ 1 h 46"/>
                    <a:gd name="T56" fmla="*/ 1 w 101"/>
                    <a:gd name="T57" fmla="*/ 1 h 46"/>
                    <a:gd name="T58" fmla="*/ 1 w 101"/>
                    <a:gd name="T59" fmla="*/ 1 h 46"/>
                    <a:gd name="T60" fmla="*/ 1 w 101"/>
                    <a:gd name="T61" fmla="*/ 1 h 46"/>
                    <a:gd name="T62" fmla="*/ 1 w 101"/>
                    <a:gd name="T63" fmla="*/ 1 h 46"/>
                    <a:gd name="T64" fmla="*/ 1 w 101"/>
                    <a:gd name="T65" fmla="*/ 0 h 46"/>
                    <a:gd name="T66" fmla="*/ 1 w 101"/>
                    <a:gd name="T67" fmla="*/ 0 h 46"/>
                    <a:gd name="T68" fmla="*/ 1 w 101"/>
                    <a:gd name="T69" fmla="*/ 0 h 46"/>
                    <a:gd name="T70" fmla="*/ 0 w 101"/>
                    <a:gd name="T71" fmla="*/ 1 h 46"/>
                    <a:gd name="T72" fmla="*/ 0 w 101"/>
                    <a:gd name="T73" fmla="*/ 1 h 46"/>
                    <a:gd name="T74" fmla="*/ 0 w 101"/>
                    <a:gd name="T75" fmla="*/ 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1"/>
                    <a:gd name="T115" fmla="*/ 0 h 46"/>
                    <a:gd name="T116" fmla="*/ 101 w 101"/>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1" h="46">
                      <a:moveTo>
                        <a:pt x="0" y="1"/>
                      </a:moveTo>
                      <a:lnTo>
                        <a:pt x="6" y="13"/>
                      </a:lnTo>
                      <a:lnTo>
                        <a:pt x="12" y="22"/>
                      </a:lnTo>
                      <a:lnTo>
                        <a:pt x="20" y="30"/>
                      </a:lnTo>
                      <a:lnTo>
                        <a:pt x="32" y="37"/>
                      </a:lnTo>
                      <a:lnTo>
                        <a:pt x="38" y="39"/>
                      </a:lnTo>
                      <a:lnTo>
                        <a:pt x="45" y="42"/>
                      </a:lnTo>
                      <a:lnTo>
                        <a:pt x="52" y="44"/>
                      </a:lnTo>
                      <a:lnTo>
                        <a:pt x="59" y="45"/>
                      </a:lnTo>
                      <a:lnTo>
                        <a:pt x="65" y="46"/>
                      </a:lnTo>
                      <a:lnTo>
                        <a:pt x="73" y="46"/>
                      </a:lnTo>
                      <a:lnTo>
                        <a:pt x="79" y="45"/>
                      </a:lnTo>
                      <a:lnTo>
                        <a:pt x="86" y="43"/>
                      </a:lnTo>
                      <a:lnTo>
                        <a:pt x="92" y="38"/>
                      </a:lnTo>
                      <a:lnTo>
                        <a:pt x="98" y="32"/>
                      </a:lnTo>
                      <a:lnTo>
                        <a:pt x="101" y="25"/>
                      </a:lnTo>
                      <a:lnTo>
                        <a:pt x="98" y="18"/>
                      </a:lnTo>
                      <a:lnTo>
                        <a:pt x="92" y="16"/>
                      </a:lnTo>
                      <a:lnTo>
                        <a:pt x="87" y="15"/>
                      </a:lnTo>
                      <a:lnTo>
                        <a:pt x="80" y="15"/>
                      </a:lnTo>
                      <a:lnTo>
                        <a:pt x="75" y="15"/>
                      </a:lnTo>
                      <a:lnTo>
                        <a:pt x="69" y="16"/>
                      </a:lnTo>
                      <a:lnTo>
                        <a:pt x="63" y="17"/>
                      </a:lnTo>
                      <a:lnTo>
                        <a:pt x="57" y="17"/>
                      </a:lnTo>
                      <a:lnTo>
                        <a:pt x="52" y="18"/>
                      </a:lnTo>
                      <a:lnTo>
                        <a:pt x="45" y="18"/>
                      </a:lnTo>
                      <a:lnTo>
                        <a:pt x="38" y="17"/>
                      </a:lnTo>
                      <a:lnTo>
                        <a:pt x="31" y="16"/>
                      </a:lnTo>
                      <a:lnTo>
                        <a:pt x="24" y="14"/>
                      </a:lnTo>
                      <a:lnTo>
                        <a:pt x="18" y="12"/>
                      </a:lnTo>
                      <a:lnTo>
                        <a:pt x="12" y="9"/>
                      </a:lnTo>
                      <a:lnTo>
                        <a:pt x="7" y="5"/>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9" name="Freeform 228"/>
                <p:cNvSpPr>
                  <a:spLocks/>
                </p:cNvSpPr>
                <p:nvPr/>
              </p:nvSpPr>
              <p:spPr bwMode="auto">
                <a:xfrm rot="-2279333">
                  <a:off x="828" y="2799"/>
                  <a:ext cx="17" cy="139"/>
                </a:xfrm>
                <a:custGeom>
                  <a:avLst/>
                  <a:gdLst>
                    <a:gd name="T0" fmla="*/ 0 w 35"/>
                    <a:gd name="T1" fmla="*/ 1 h 276"/>
                    <a:gd name="T2" fmla="*/ 0 w 35"/>
                    <a:gd name="T3" fmla="*/ 1 h 276"/>
                    <a:gd name="T4" fmla="*/ 0 w 35"/>
                    <a:gd name="T5" fmla="*/ 1 h 276"/>
                    <a:gd name="T6" fmla="*/ 0 w 35"/>
                    <a:gd name="T7" fmla="*/ 1 h 276"/>
                    <a:gd name="T8" fmla="*/ 0 w 35"/>
                    <a:gd name="T9" fmla="*/ 1 h 276"/>
                    <a:gd name="T10" fmla="*/ 0 w 35"/>
                    <a:gd name="T11" fmla="*/ 1 h 276"/>
                    <a:gd name="T12" fmla="*/ 0 w 35"/>
                    <a:gd name="T13" fmla="*/ 1 h 276"/>
                    <a:gd name="T14" fmla="*/ 0 w 35"/>
                    <a:gd name="T15" fmla="*/ 1 h 276"/>
                    <a:gd name="T16" fmla="*/ 0 w 35"/>
                    <a:gd name="T17" fmla="*/ 1 h 276"/>
                    <a:gd name="T18" fmla="*/ 0 w 35"/>
                    <a:gd name="T19" fmla="*/ 1 h 276"/>
                    <a:gd name="T20" fmla="*/ 0 w 35"/>
                    <a:gd name="T21" fmla="*/ 1 h 276"/>
                    <a:gd name="T22" fmla="*/ 0 w 35"/>
                    <a:gd name="T23" fmla="*/ 1 h 276"/>
                    <a:gd name="T24" fmla="*/ 0 w 35"/>
                    <a:gd name="T25" fmla="*/ 1 h 276"/>
                    <a:gd name="T26" fmla="*/ 0 w 35"/>
                    <a:gd name="T27" fmla="*/ 1 h 276"/>
                    <a:gd name="T28" fmla="*/ 0 w 35"/>
                    <a:gd name="T29" fmla="*/ 1 h 276"/>
                    <a:gd name="T30" fmla="*/ 0 w 35"/>
                    <a:gd name="T31" fmla="*/ 1 h 276"/>
                    <a:gd name="T32" fmla="*/ 0 w 35"/>
                    <a:gd name="T33" fmla="*/ 0 h 276"/>
                    <a:gd name="T34" fmla="*/ 0 w 35"/>
                    <a:gd name="T35" fmla="*/ 1 h 276"/>
                    <a:gd name="T36" fmla="*/ 0 w 35"/>
                    <a:gd name="T37" fmla="*/ 1 h 276"/>
                    <a:gd name="T38" fmla="*/ 0 w 35"/>
                    <a:gd name="T39" fmla="*/ 1 h 276"/>
                    <a:gd name="T40" fmla="*/ 0 w 35"/>
                    <a:gd name="T41" fmla="*/ 1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276"/>
                    <a:gd name="T65" fmla="*/ 35 w 35"/>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276">
                      <a:moveTo>
                        <a:pt x="13" y="138"/>
                      </a:moveTo>
                      <a:lnTo>
                        <a:pt x="19" y="171"/>
                      </a:lnTo>
                      <a:lnTo>
                        <a:pt x="25" y="207"/>
                      </a:lnTo>
                      <a:lnTo>
                        <a:pt x="30" y="242"/>
                      </a:lnTo>
                      <a:lnTo>
                        <a:pt x="29" y="275"/>
                      </a:lnTo>
                      <a:lnTo>
                        <a:pt x="29" y="276"/>
                      </a:lnTo>
                      <a:lnTo>
                        <a:pt x="30" y="276"/>
                      </a:lnTo>
                      <a:lnTo>
                        <a:pt x="31" y="275"/>
                      </a:lnTo>
                      <a:lnTo>
                        <a:pt x="32" y="274"/>
                      </a:lnTo>
                      <a:lnTo>
                        <a:pt x="35" y="244"/>
                      </a:lnTo>
                      <a:lnTo>
                        <a:pt x="31" y="213"/>
                      </a:lnTo>
                      <a:lnTo>
                        <a:pt x="24" y="182"/>
                      </a:lnTo>
                      <a:lnTo>
                        <a:pt x="19" y="152"/>
                      </a:lnTo>
                      <a:lnTo>
                        <a:pt x="13" y="107"/>
                      </a:lnTo>
                      <a:lnTo>
                        <a:pt x="7" y="56"/>
                      </a:lnTo>
                      <a:lnTo>
                        <a:pt x="2" y="16"/>
                      </a:lnTo>
                      <a:lnTo>
                        <a:pt x="0" y="0"/>
                      </a:lnTo>
                      <a:lnTo>
                        <a:pt x="1" y="15"/>
                      </a:lnTo>
                      <a:lnTo>
                        <a:pt x="5" y="51"/>
                      </a:lnTo>
                      <a:lnTo>
                        <a:pt x="8" y="96"/>
                      </a:lnTo>
                      <a:lnTo>
                        <a:pt x="13"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0" name="Freeform 229"/>
                <p:cNvSpPr>
                  <a:spLocks/>
                </p:cNvSpPr>
                <p:nvPr/>
              </p:nvSpPr>
              <p:spPr bwMode="auto">
                <a:xfrm rot="-2279333">
                  <a:off x="843" y="2856"/>
                  <a:ext cx="19" cy="91"/>
                </a:xfrm>
                <a:custGeom>
                  <a:avLst/>
                  <a:gdLst>
                    <a:gd name="T0" fmla="*/ 1 w 38"/>
                    <a:gd name="T1" fmla="*/ 1 h 181"/>
                    <a:gd name="T2" fmla="*/ 1 w 38"/>
                    <a:gd name="T3" fmla="*/ 1 h 181"/>
                    <a:gd name="T4" fmla="*/ 1 w 38"/>
                    <a:gd name="T5" fmla="*/ 1 h 181"/>
                    <a:gd name="T6" fmla="*/ 1 w 38"/>
                    <a:gd name="T7" fmla="*/ 1 h 181"/>
                    <a:gd name="T8" fmla="*/ 1 w 38"/>
                    <a:gd name="T9" fmla="*/ 1 h 181"/>
                    <a:gd name="T10" fmla="*/ 1 w 38"/>
                    <a:gd name="T11" fmla="*/ 1 h 181"/>
                    <a:gd name="T12" fmla="*/ 1 w 38"/>
                    <a:gd name="T13" fmla="*/ 1 h 181"/>
                    <a:gd name="T14" fmla="*/ 1 w 38"/>
                    <a:gd name="T15" fmla="*/ 1 h 181"/>
                    <a:gd name="T16" fmla="*/ 1 w 38"/>
                    <a:gd name="T17" fmla="*/ 1 h 181"/>
                    <a:gd name="T18" fmla="*/ 1 w 38"/>
                    <a:gd name="T19" fmla="*/ 1 h 181"/>
                    <a:gd name="T20" fmla="*/ 1 w 38"/>
                    <a:gd name="T21" fmla="*/ 1 h 181"/>
                    <a:gd name="T22" fmla="*/ 1 w 38"/>
                    <a:gd name="T23" fmla="*/ 1 h 181"/>
                    <a:gd name="T24" fmla="*/ 0 w 38"/>
                    <a:gd name="T25" fmla="*/ 0 h 181"/>
                    <a:gd name="T26" fmla="*/ 1 w 38"/>
                    <a:gd name="T27" fmla="*/ 1 h 181"/>
                    <a:gd name="T28" fmla="*/ 1 w 38"/>
                    <a:gd name="T29" fmla="*/ 1 h 181"/>
                    <a:gd name="T30" fmla="*/ 1 w 38"/>
                    <a:gd name="T31" fmla="*/ 1 h 181"/>
                    <a:gd name="T32" fmla="*/ 1 w 38"/>
                    <a:gd name="T33" fmla="*/ 1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181"/>
                    <a:gd name="T53" fmla="*/ 38 w 38"/>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181">
                      <a:moveTo>
                        <a:pt x="33" y="180"/>
                      </a:moveTo>
                      <a:lnTo>
                        <a:pt x="34" y="181"/>
                      </a:lnTo>
                      <a:lnTo>
                        <a:pt x="36" y="181"/>
                      </a:lnTo>
                      <a:lnTo>
                        <a:pt x="38" y="180"/>
                      </a:lnTo>
                      <a:lnTo>
                        <a:pt x="38" y="179"/>
                      </a:lnTo>
                      <a:lnTo>
                        <a:pt x="33" y="154"/>
                      </a:lnTo>
                      <a:lnTo>
                        <a:pt x="28" y="126"/>
                      </a:lnTo>
                      <a:lnTo>
                        <a:pt x="21" y="96"/>
                      </a:lnTo>
                      <a:lnTo>
                        <a:pt x="15" y="67"/>
                      </a:lnTo>
                      <a:lnTo>
                        <a:pt x="9" y="41"/>
                      </a:lnTo>
                      <a:lnTo>
                        <a:pt x="4" y="20"/>
                      </a:lnTo>
                      <a:lnTo>
                        <a:pt x="1" y="6"/>
                      </a:lnTo>
                      <a:lnTo>
                        <a:pt x="0" y="0"/>
                      </a:lnTo>
                      <a:lnTo>
                        <a:pt x="3" y="20"/>
                      </a:lnTo>
                      <a:lnTo>
                        <a:pt x="11" y="67"/>
                      </a:lnTo>
                      <a:lnTo>
                        <a:pt x="22" y="127"/>
                      </a:lnTo>
                      <a:lnTo>
                        <a:pt x="33"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1" name="Freeform 230"/>
                <p:cNvSpPr>
                  <a:spLocks/>
                </p:cNvSpPr>
                <p:nvPr/>
              </p:nvSpPr>
              <p:spPr bwMode="auto">
                <a:xfrm rot="-2279333">
                  <a:off x="559" y="3306"/>
                  <a:ext cx="334" cy="46"/>
                </a:xfrm>
                <a:custGeom>
                  <a:avLst/>
                  <a:gdLst>
                    <a:gd name="T0" fmla="*/ 1 w 668"/>
                    <a:gd name="T1" fmla="*/ 0 h 93"/>
                    <a:gd name="T2" fmla="*/ 1 w 668"/>
                    <a:gd name="T3" fmla="*/ 0 h 93"/>
                    <a:gd name="T4" fmla="*/ 1 w 668"/>
                    <a:gd name="T5" fmla="*/ 0 h 93"/>
                    <a:gd name="T6" fmla="*/ 1 w 668"/>
                    <a:gd name="T7" fmla="*/ 0 h 93"/>
                    <a:gd name="T8" fmla="*/ 1 w 668"/>
                    <a:gd name="T9" fmla="*/ 0 h 93"/>
                    <a:gd name="T10" fmla="*/ 1 w 668"/>
                    <a:gd name="T11" fmla="*/ 0 h 93"/>
                    <a:gd name="T12" fmla="*/ 1 w 668"/>
                    <a:gd name="T13" fmla="*/ 0 h 93"/>
                    <a:gd name="T14" fmla="*/ 1 w 668"/>
                    <a:gd name="T15" fmla="*/ 0 h 93"/>
                    <a:gd name="T16" fmla="*/ 1 w 668"/>
                    <a:gd name="T17" fmla="*/ 0 h 93"/>
                    <a:gd name="T18" fmla="*/ 1 w 668"/>
                    <a:gd name="T19" fmla="*/ 0 h 93"/>
                    <a:gd name="T20" fmla="*/ 1 w 668"/>
                    <a:gd name="T21" fmla="*/ 0 h 93"/>
                    <a:gd name="T22" fmla="*/ 1 w 668"/>
                    <a:gd name="T23" fmla="*/ 0 h 93"/>
                    <a:gd name="T24" fmla="*/ 1 w 668"/>
                    <a:gd name="T25" fmla="*/ 0 h 93"/>
                    <a:gd name="T26" fmla="*/ 1 w 668"/>
                    <a:gd name="T27" fmla="*/ 0 h 93"/>
                    <a:gd name="T28" fmla="*/ 1 w 668"/>
                    <a:gd name="T29" fmla="*/ 0 h 93"/>
                    <a:gd name="T30" fmla="*/ 1 w 668"/>
                    <a:gd name="T31" fmla="*/ 0 h 93"/>
                    <a:gd name="T32" fmla="*/ 1 w 668"/>
                    <a:gd name="T33" fmla="*/ 0 h 93"/>
                    <a:gd name="T34" fmla="*/ 1 w 668"/>
                    <a:gd name="T35" fmla="*/ 0 h 93"/>
                    <a:gd name="T36" fmla="*/ 1 w 668"/>
                    <a:gd name="T37" fmla="*/ 0 h 93"/>
                    <a:gd name="T38" fmla="*/ 1 w 668"/>
                    <a:gd name="T39" fmla="*/ 0 h 93"/>
                    <a:gd name="T40" fmla="*/ 1 w 668"/>
                    <a:gd name="T41" fmla="*/ 0 h 93"/>
                    <a:gd name="T42" fmla="*/ 1 w 668"/>
                    <a:gd name="T43" fmla="*/ 0 h 93"/>
                    <a:gd name="T44" fmla="*/ 1 w 668"/>
                    <a:gd name="T45" fmla="*/ 0 h 93"/>
                    <a:gd name="T46" fmla="*/ 1 w 668"/>
                    <a:gd name="T47" fmla="*/ 0 h 93"/>
                    <a:gd name="T48" fmla="*/ 1 w 668"/>
                    <a:gd name="T49" fmla="*/ 0 h 93"/>
                    <a:gd name="T50" fmla="*/ 1 w 668"/>
                    <a:gd name="T51" fmla="*/ 0 h 93"/>
                    <a:gd name="T52" fmla="*/ 1 w 668"/>
                    <a:gd name="T53" fmla="*/ 0 h 93"/>
                    <a:gd name="T54" fmla="*/ 1 w 668"/>
                    <a:gd name="T55" fmla="*/ 0 h 93"/>
                    <a:gd name="T56" fmla="*/ 1 w 668"/>
                    <a:gd name="T57" fmla="*/ 0 h 93"/>
                    <a:gd name="T58" fmla="*/ 1 w 668"/>
                    <a:gd name="T59" fmla="*/ 0 h 93"/>
                    <a:gd name="T60" fmla="*/ 1 w 668"/>
                    <a:gd name="T61" fmla="*/ 0 h 93"/>
                    <a:gd name="T62" fmla="*/ 1 w 668"/>
                    <a:gd name="T63" fmla="*/ 0 h 93"/>
                    <a:gd name="T64" fmla="*/ 1 w 668"/>
                    <a:gd name="T65" fmla="*/ 0 h 93"/>
                    <a:gd name="T66" fmla="*/ 1 w 668"/>
                    <a:gd name="T67" fmla="*/ 0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8"/>
                    <a:gd name="T103" fmla="*/ 0 h 93"/>
                    <a:gd name="T104" fmla="*/ 668 w 668"/>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8" h="93">
                      <a:moveTo>
                        <a:pt x="166" y="30"/>
                      </a:moveTo>
                      <a:lnTo>
                        <a:pt x="188" y="33"/>
                      </a:lnTo>
                      <a:lnTo>
                        <a:pt x="211" y="36"/>
                      </a:lnTo>
                      <a:lnTo>
                        <a:pt x="233" y="40"/>
                      </a:lnTo>
                      <a:lnTo>
                        <a:pt x="254" y="43"/>
                      </a:lnTo>
                      <a:lnTo>
                        <a:pt x="277" y="47"/>
                      </a:lnTo>
                      <a:lnTo>
                        <a:pt x="299" y="50"/>
                      </a:lnTo>
                      <a:lnTo>
                        <a:pt x="321" y="55"/>
                      </a:lnTo>
                      <a:lnTo>
                        <a:pt x="343" y="58"/>
                      </a:lnTo>
                      <a:lnTo>
                        <a:pt x="364" y="62"/>
                      </a:lnTo>
                      <a:lnTo>
                        <a:pt x="385" y="65"/>
                      </a:lnTo>
                      <a:lnTo>
                        <a:pt x="406" y="68"/>
                      </a:lnTo>
                      <a:lnTo>
                        <a:pt x="427" y="70"/>
                      </a:lnTo>
                      <a:lnTo>
                        <a:pt x="449" y="72"/>
                      </a:lnTo>
                      <a:lnTo>
                        <a:pt x="470" y="74"/>
                      </a:lnTo>
                      <a:lnTo>
                        <a:pt x="492" y="78"/>
                      </a:lnTo>
                      <a:lnTo>
                        <a:pt x="512" y="81"/>
                      </a:lnTo>
                      <a:lnTo>
                        <a:pt x="531" y="84"/>
                      </a:lnTo>
                      <a:lnTo>
                        <a:pt x="549" y="87"/>
                      </a:lnTo>
                      <a:lnTo>
                        <a:pt x="568" y="89"/>
                      </a:lnTo>
                      <a:lnTo>
                        <a:pt x="587" y="91"/>
                      </a:lnTo>
                      <a:lnTo>
                        <a:pt x="606" y="92"/>
                      </a:lnTo>
                      <a:lnTo>
                        <a:pt x="624" y="93"/>
                      </a:lnTo>
                      <a:lnTo>
                        <a:pt x="644" y="93"/>
                      </a:lnTo>
                      <a:lnTo>
                        <a:pt x="662" y="93"/>
                      </a:lnTo>
                      <a:lnTo>
                        <a:pt x="664" y="92"/>
                      </a:lnTo>
                      <a:lnTo>
                        <a:pt x="668" y="89"/>
                      </a:lnTo>
                      <a:lnTo>
                        <a:pt x="668" y="87"/>
                      </a:lnTo>
                      <a:lnTo>
                        <a:pt x="666" y="86"/>
                      </a:lnTo>
                      <a:lnTo>
                        <a:pt x="645" y="85"/>
                      </a:lnTo>
                      <a:lnTo>
                        <a:pt x="625" y="83"/>
                      </a:lnTo>
                      <a:lnTo>
                        <a:pt x="606" y="80"/>
                      </a:lnTo>
                      <a:lnTo>
                        <a:pt x="585" y="78"/>
                      </a:lnTo>
                      <a:lnTo>
                        <a:pt x="565" y="76"/>
                      </a:lnTo>
                      <a:lnTo>
                        <a:pt x="546" y="72"/>
                      </a:lnTo>
                      <a:lnTo>
                        <a:pt x="526" y="69"/>
                      </a:lnTo>
                      <a:lnTo>
                        <a:pt x="507" y="65"/>
                      </a:lnTo>
                      <a:lnTo>
                        <a:pt x="485" y="62"/>
                      </a:lnTo>
                      <a:lnTo>
                        <a:pt x="464" y="59"/>
                      </a:lnTo>
                      <a:lnTo>
                        <a:pt x="442" y="57"/>
                      </a:lnTo>
                      <a:lnTo>
                        <a:pt x="420" y="56"/>
                      </a:lnTo>
                      <a:lnTo>
                        <a:pt x="398" y="54"/>
                      </a:lnTo>
                      <a:lnTo>
                        <a:pt x="378" y="51"/>
                      </a:lnTo>
                      <a:lnTo>
                        <a:pt x="356" y="49"/>
                      </a:lnTo>
                      <a:lnTo>
                        <a:pt x="334" y="47"/>
                      </a:lnTo>
                      <a:lnTo>
                        <a:pt x="312" y="43"/>
                      </a:lnTo>
                      <a:lnTo>
                        <a:pt x="289" y="40"/>
                      </a:lnTo>
                      <a:lnTo>
                        <a:pt x="267" y="36"/>
                      </a:lnTo>
                      <a:lnTo>
                        <a:pt x="245" y="33"/>
                      </a:lnTo>
                      <a:lnTo>
                        <a:pt x="222" y="31"/>
                      </a:lnTo>
                      <a:lnTo>
                        <a:pt x="200" y="27"/>
                      </a:lnTo>
                      <a:lnTo>
                        <a:pt x="177" y="25"/>
                      </a:lnTo>
                      <a:lnTo>
                        <a:pt x="155" y="23"/>
                      </a:lnTo>
                      <a:lnTo>
                        <a:pt x="133" y="20"/>
                      </a:lnTo>
                      <a:lnTo>
                        <a:pt x="109" y="17"/>
                      </a:lnTo>
                      <a:lnTo>
                        <a:pt x="83" y="13"/>
                      </a:lnTo>
                      <a:lnTo>
                        <a:pt x="57" y="9"/>
                      </a:lnTo>
                      <a:lnTo>
                        <a:pt x="36" y="5"/>
                      </a:lnTo>
                      <a:lnTo>
                        <a:pt x="17" y="3"/>
                      </a:lnTo>
                      <a:lnTo>
                        <a:pt x="4" y="1"/>
                      </a:lnTo>
                      <a:lnTo>
                        <a:pt x="0" y="0"/>
                      </a:lnTo>
                      <a:lnTo>
                        <a:pt x="4" y="1"/>
                      </a:lnTo>
                      <a:lnTo>
                        <a:pt x="18" y="3"/>
                      </a:lnTo>
                      <a:lnTo>
                        <a:pt x="38" y="8"/>
                      </a:lnTo>
                      <a:lnTo>
                        <a:pt x="62" y="12"/>
                      </a:lnTo>
                      <a:lnTo>
                        <a:pt x="89" y="17"/>
                      </a:lnTo>
                      <a:lnTo>
                        <a:pt x="116" y="21"/>
                      </a:lnTo>
                      <a:lnTo>
                        <a:pt x="143" y="26"/>
                      </a:lnTo>
                      <a:lnTo>
                        <a:pt x="1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2" name="Freeform 231"/>
                <p:cNvSpPr>
                  <a:spLocks/>
                </p:cNvSpPr>
                <p:nvPr/>
              </p:nvSpPr>
              <p:spPr bwMode="auto">
                <a:xfrm rot="-2279333">
                  <a:off x="813" y="3498"/>
                  <a:ext cx="46" cy="59"/>
                </a:xfrm>
                <a:custGeom>
                  <a:avLst/>
                  <a:gdLst>
                    <a:gd name="T0" fmla="*/ 0 w 91"/>
                    <a:gd name="T1" fmla="*/ 0 h 119"/>
                    <a:gd name="T2" fmla="*/ 1 w 91"/>
                    <a:gd name="T3" fmla="*/ 0 h 119"/>
                    <a:gd name="T4" fmla="*/ 1 w 91"/>
                    <a:gd name="T5" fmla="*/ 0 h 119"/>
                    <a:gd name="T6" fmla="*/ 1 w 91"/>
                    <a:gd name="T7" fmla="*/ 0 h 119"/>
                    <a:gd name="T8" fmla="*/ 1 w 91"/>
                    <a:gd name="T9" fmla="*/ 0 h 119"/>
                    <a:gd name="T10" fmla="*/ 1 w 91"/>
                    <a:gd name="T11" fmla="*/ 0 h 119"/>
                    <a:gd name="T12" fmla="*/ 1 w 91"/>
                    <a:gd name="T13" fmla="*/ 0 h 119"/>
                    <a:gd name="T14" fmla="*/ 1 w 91"/>
                    <a:gd name="T15" fmla="*/ 0 h 119"/>
                    <a:gd name="T16" fmla="*/ 1 w 91"/>
                    <a:gd name="T17" fmla="*/ 0 h 119"/>
                    <a:gd name="T18" fmla="*/ 1 w 91"/>
                    <a:gd name="T19" fmla="*/ 0 h 119"/>
                    <a:gd name="T20" fmla="*/ 1 w 91"/>
                    <a:gd name="T21" fmla="*/ 0 h 119"/>
                    <a:gd name="T22" fmla="*/ 1 w 91"/>
                    <a:gd name="T23" fmla="*/ 0 h 119"/>
                    <a:gd name="T24" fmla="*/ 1 w 91"/>
                    <a:gd name="T25" fmla="*/ 0 h 119"/>
                    <a:gd name="T26" fmla="*/ 1 w 91"/>
                    <a:gd name="T27" fmla="*/ 0 h 119"/>
                    <a:gd name="T28" fmla="*/ 1 w 91"/>
                    <a:gd name="T29" fmla="*/ 0 h 119"/>
                    <a:gd name="T30" fmla="*/ 1 w 91"/>
                    <a:gd name="T31" fmla="*/ 0 h 119"/>
                    <a:gd name="T32" fmla="*/ 1 w 91"/>
                    <a:gd name="T33" fmla="*/ 0 h 119"/>
                    <a:gd name="T34" fmla="*/ 1 w 91"/>
                    <a:gd name="T35" fmla="*/ 0 h 119"/>
                    <a:gd name="T36" fmla="*/ 1 w 91"/>
                    <a:gd name="T37" fmla="*/ 0 h 119"/>
                    <a:gd name="T38" fmla="*/ 1 w 91"/>
                    <a:gd name="T39" fmla="*/ 0 h 119"/>
                    <a:gd name="T40" fmla="*/ 1 w 91"/>
                    <a:gd name="T41" fmla="*/ 0 h 119"/>
                    <a:gd name="T42" fmla="*/ 1 w 91"/>
                    <a:gd name="T43" fmla="*/ 0 h 119"/>
                    <a:gd name="T44" fmla="*/ 1 w 91"/>
                    <a:gd name="T45" fmla="*/ 0 h 119"/>
                    <a:gd name="T46" fmla="*/ 1 w 91"/>
                    <a:gd name="T47" fmla="*/ 0 h 119"/>
                    <a:gd name="T48" fmla="*/ 1 w 91"/>
                    <a:gd name="T49" fmla="*/ 0 h 119"/>
                    <a:gd name="T50" fmla="*/ 1 w 91"/>
                    <a:gd name="T51" fmla="*/ 0 h 119"/>
                    <a:gd name="T52" fmla="*/ 1 w 91"/>
                    <a:gd name="T53" fmla="*/ 0 h 119"/>
                    <a:gd name="T54" fmla="*/ 1 w 91"/>
                    <a:gd name="T55" fmla="*/ 0 h 119"/>
                    <a:gd name="T56" fmla="*/ 1 w 91"/>
                    <a:gd name="T57" fmla="*/ 0 h 119"/>
                    <a:gd name="T58" fmla="*/ 1 w 91"/>
                    <a:gd name="T59" fmla="*/ 0 h 119"/>
                    <a:gd name="T60" fmla="*/ 1 w 91"/>
                    <a:gd name="T61" fmla="*/ 0 h 119"/>
                    <a:gd name="T62" fmla="*/ 1 w 91"/>
                    <a:gd name="T63" fmla="*/ 0 h 119"/>
                    <a:gd name="T64" fmla="*/ 1 w 91"/>
                    <a:gd name="T65" fmla="*/ 0 h 119"/>
                    <a:gd name="T66" fmla="*/ 1 w 91"/>
                    <a:gd name="T67" fmla="*/ 0 h 119"/>
                    <a:gd name="T68" fmla="*/ 1 w 91"/>
                    <a:gd name="T69" fmla="*/ 0 h 119"/>
                    <a:gd name="T70" fmla="*/ 1 w 91"/>
                    <a:gd name="T71" fmla="*/ 0 h 119"/>
                    <a:gd name="T72" fmla="*/ 0 w 91"/>
                    <a:gd name="T73" fmla="*/ 0 h 119"/>
                    <a:gd name="T74" fmla="*/ 0 w 91"/>
                    <a:gd name="T75" fmla="*/ 0 h 119"/>
                    <a:gd name="T76" fmla="*/ 0 w 91"/>
                    <a:gd name="T77" fmla="*/ 0 h 119"/>
                    <a:gd name="T78" fmla="*/ 0 w 91"/>
                    <a:gd name="T79" fmla="*/ 0 h 119"/>
                    <a:gd name="T80" fmla="*/ 0 w 91"/>
                    <a:gd name="T81" fmla="*/ 0 h 119"/>
                    <a:gd name="T82" fmla="*/ 0 w 91"/>
                    <a:gd name="T83" fmla="*/ 0 h 1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1"/>
                    <a:gd name="T127" fmla="*/ 0 h 119"/>
                    <a:gd name="T128" fmla="*/ 91 w 91"/>
                    <a:gd name="T129" fmla="*/ 119 h 1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1" h="119">
                      <a:moveTo>
                        <a:pt x="0" y="17"/>
                      </a:moveTo>
                      <a:lnTo>
                        <a:pt x="11" y="10"/>
                      </a:lnTo>
                      <a:lnTo>
                        <a:pt x="22" y="7"/>
                      </a:lnTo>
                      <a:lnTo>
                        <a:pt x="34" y="7"/>
                      </a:lnTo>
                      <a:lnTo>
                        <a:pt x="44" y="10"/>
                      </a:lnTo>
                      <a:lnTo>
                        <a:pt x="53" y="15"/>
                      </a:lnTo>
                      <a:lnTo>
                        <a:pt x="61" y="22"/>
                      </a:lnTo>
                      <a:lnTo>
                        <a:pt x="67" y="31"/>
                      </a:lnTo>
                      <a:lnTo>
                        <a:pt x="69" y="40"/>
                      </a:lnTo>
                      <a:lnTo>
                        <a:pt x="68" y="54"/>
                      </a:lnTo>
                      <a:lnTo>
                        <a:pt x="62" y="65"/>
                      </a:lnTo>
                      <a:lnTo>
                        <a:pt x="53" y="74"/>
                      </a:lnTo>
                      <a:lnTo>
                        <a:pt x="42" y="81"/>
                      </a:lnTo>
                      <a:lnTo>
                        <a:pt x="34" y="87"/>
                      </a:lnTo>
                      <a:lnTo>
                        <a:pt x="26" y="96"/>
                      </a:lnTo>
                      <a:lnTo>
                        <a:pt x="20" y="105"/>
                      </a:lnTo>
                      <a:lnTo>
                        <a:pt x="21" y="115"/>
                      </a:lnTo>
                      <a:lnTo>
                        <a:pt x="22" y="118"/>
                      </a:lnTo>
                      <a:lnTo>
                        <a:pt x="24" y="118"/>
                      </a:lnTo>
                      <a:lnTo>
                        <a:pt x="27" y="119"/>
                      </a:lnTo>
                      <a:lnTo>
                        <a:pt x="29" y="118"/>
                      </a:lnTo>
                      <a:lnTo>
                        <a:pt x="43" y="113"/>
                      </a:lnTo>
                      <a:lnTo>
                        <a:pt x="58" y="104"/>
                      </a:lnTo>
                      <a:lnTo>
                        <a:pt x="71" y="92"/>
                      </a:lnTo>
                      <a:lnTo>
                        <a:pt x="82" y="78"/>
                      </a:lnTo>
                      <a:lnTo>
                        <a:pt x="89" y="63"/>
                      </a:lnTo>
                      <a:lnTo>
                        <a:pt x="91" y="48"/>
                      </a:lnTo>
                      <a:lnTo>
                        <a:pt x="89" y="34"/>
                      </a:lnTo>
                      <a:lnTo>
                        <a:pt x="79" y="20"/>
                      </a:lnTo>
                      <a:lnTo>
                        <a:pt x="71" y="13"/>
                      </a:lnTo>
                      <a:lnTo>
                        <a:pt x="60" y="8"/>
                      </a:lnTo>
                      <a:lnTo>
                        <a:pt x="49" y="4"/>
                      </a:lnTo>
                      <a:lnTo>
                        <a:pt x="37" y="0"/>
                      </a:lnTo>
                      <a:lnTo>
                        <a:pt x="26" y="0"/>
                      </a:lnTo>
                      <a:lnTo>
                        <a:pt x="15" y="2"/>
                      </a:lnTo>
                      <a:lnTo>
                        <a:pt x="6" y="8"/>
                      </a:lnTo>
                      <a:lnTo>
                        <a:pt x="0" y="17"/>
                      </a:lnTo>
                      <a:lnTo>
                        <a:pt x="0" y="19"/>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3" name="Freeform 232"/>
                <p:cNvSpPr>
                  <a:spLocks/>
                </p:cNvSpPr>
                <p:nvPr/>
              </p:nvSpPr>
              <p:spPr bwMode="auto">
                <a:xfrm rot="-2279333">
                  <a:off x="829" y="3560"/>
                  <a:ext cx="51" cy="70"/>
                </a:xfrm>
                <a:custGeom>
                  <a:avLst/>
                  <a:gdLst>
                    <a:gd name="T0" fmla="*/ 0 w 103"/>
                    <a:gd name="T1" fmla="*/ 1 h 139"/>
                    <a:gd name="T2" fmla="*/ 0 w 103"/>
                    <a:gd name="T3" fmla="*/ 1 h 139"/>
                    <a:gd name="T4" fmla="*/ 0 w 103"/>
                    <a:gd name="T5" fmla="*/ 1 h 139"/>
                    <a:gd name="T6" fmla="*/ 0 w 103"/>
                    <a:gd name="T7" fmla="*/ 1 h 139"/>
                    <a:gd name="T8" fmla="*/ 0 w 103"/>
                    <a:gd name="T9" fmla="*/ 1 h 139"/>
                    <a:gd name="T10" fmla="*/ 0 w 103"/>
                    <a:gd name="T11" fmla="*/ 1 h 139"/>
                    <a:gd name="T12" fmla="*/ 0 w 103"/>
                    <a:gd name="T13" fmla="*/ 1 h 139"/>
                    <a:gd name="T14" fmla="*/ 0 w 103"/>
                    <a:gd name="T15" fmla="*/ 1 h 139"/>
                    <a:gd name="T16" fmla="*/ 0 w 103"/>
                    <a:gd name="T17" fmla="*/ 1 h 139"/>
                    <a:gd name="T18" fmla="*/ 0 w 103"/>
                    <a:gd name="T19" fmla="*/ 1 h 139"/>
                    <a:gd name="T20" fmla="*/ 0 w 103"/>
                    <a:gd name="T21" fmla="*/ 1 h 139"/>
                    <a:gd name="T22" fmla="*/ 0 w 103"/>
                    <a:gd name="T23" fmla="*/ 1 h 139"/>
                    <a:gd name="T24" fmla="*/ 0 w 103"/>
                    <a:gd name="T25" fmla="*/ 1 h 139"/>
                    <a:gd name="T26" fmla="*/ 0 w 103"/>
                    <a:gd name="T27" fmla="*/ 1 h 139"/>
                    <a:gd name="T28" fmla="*/ 0 w 103"/>
                    <a:gd name="T29" fmla="*/ 1 h 139"/>
                    <a:gd name="T30" fmla="*/ 0 w 103"/>
                    <a:gd name="T31" fmla="*/ 1 h 139"/>
                    <a:gd name="T32" fmla="*/ 0 w 103"/>
                    <a:gd name="T33" fmla="*/ 1 h 139"/>
                    <a:gd name="T34" fmla="*/ 0 w 103"/>
                    <a:gd name="T35" fmla="*/ 1 h 139"/>
                    <a:gd name="T36" fmla="*/ 0 w 103"/>
                    <a:gd name="T37" fmla="*/ 1 h 139"/>
                    <a:gd name="T38" fmla="*/ 0 w 103"/>
                    <a:gd name="T39" fmla="*/ 1 h 139"/>
                    <a:gd name="T40" fmla="*/ 0 w 103"/>
                    <a:gd name="T41" fmla="*/ 1 h 139"/>
                    <a:gd name="T42" fmla="*/ 0 w 103"/>
                    <a:gd name="T43" fmla="*/ 1 h 139"/>
                    <a:gd name="T44" fmla="*/ 0 w 103"/>
                    <a:gd name="T45" fmla="*/ 1 h 139"/>
                    <a:gd name="T46" fmla="*/ 0 w 103"/>
                    <a:gd name="T47" fmla="*/ 1 h 139"/>
                    <a:gd name="T48" fmla="*/ 0 w 103"/>
                    <a:gd name="T49" fmla="*/ 1 h 139"/>
                    <a:gd name="T50" fmla="*/ 0 w 103"/>
                    <a:gd name="T51" fmla="*/ 1 h 139"/>
                    <a:gd name="T52" fmla="*/ 0 w 103"/>
                    <a:gd name="T53" fmla="*/ 1 h 139"/>
                    <a:gd name="T54" fmla="*/ 0 w 103"/>
                    <a:gd name="T55" fmla="*/ 1 h 139"/>
                    <a:gd name="T56" fmla="*/ 0 w 103"/>
                    <a:gd name="T57" fmla="*/ 1 h 139"/>
                    <a:gd name="T58" fmla="*/ 0 w 103"/>
                    <a:gd name="T59" fmla="*/ 1 h 139"/>
                    <a:gd name="T60" fmla="*/ 0 w 103"/>
                    <a:gd name="T61" fmla="*/ 1 h 139"/>
                    <a:gd name="T62" fmla="*/ 0 w 103"/>
                    <a:gd name="T63" fmla="*/ 1 h 139"/>
                    <a:gd name="T64" fmla="*/ 0 w 103"/>
                    <a:gd name="T65" fmla="*/ 1 h 139"/>
                    <a:gd name="T66" fmla="*/ 0 w 103"/>
                    <a:gd name="T67" fmla="*/ 1 h 139"/>
                    <a:gd name="T68" fmla="*/ 0 w 103"/>
                    <a:gd name="T69" fmla="*/ 1 h 139"/>
                    <a:gd name="T70" fmla="*/ 0 w 103"/>
                    <a:gd name="T71" fmla="*/ 1 h 139"/>
                    <a:gd name="T72" fmla="*/ 0 w 103"/>
                    <a:gd name="T73" fmla="*/ 1 h 139"/>
                    <a:gd name="T74" fmla="*/ 0 w 103"/>
                    <a:gd name="T75" fmla="*/ 1 h 139"/>
                    <a:gd name="T76" fmla="*/ 0 w 103"/>
                    <a:gd name="T77" fmla="*/ 1 h 139"/>
                    <a:gd name="T78" fmla="*/ 0 w 103"/>
                    <a:gd name="T79" fmla="*/ 1 h 139"/>
                    <a:gd name="T80" fmla="*/ 0 w 103"/>
                    <a:gd name="T81" fmla="*/ 1 h 139"/>
                    <a:gd name="T82" fmla="*/ 0 w 103"/>
                    <a:gd name="T83" fmla="*/ 1 h 139"/>
                    <a:gd name="T84" fmla="*/ 0 w 103"/>
                    <a:gd name="T85" fmla="*/ 1 h 139"/>
                    <a:gd name="T86" fmla="*/ 0 w 103"/>
                    <a:gd name="T87" fmla="*/ 1 h 139"/>
                    <a:gd name="T88" fmla="*/ 0 w 103"/>
                    <a:gd name="T89" fmla="*/ 1 h 139"/>
                    <a:gd name="T90" fmla="*/ 0 w 103"/>
                    <a:gd name="T91" fmla="*/ 1 h 139"/>
                    <a:gd name="T92" fmla="*/ 0 w 103"/>
                    <a:gd name="T93" fmla="*/ 1 h 139"/>
                    <a:gd name="T94" fmla="*/ 0 w 103"/>
                    <a:gd name="T95" fmla="*/ 1 h 139"/>
                    <a:gd name="T96" fmla="*/ 0 w 103"/>
                    <a:gd name="T97" fmla="*/ 1 h 139"/>
                    <a:gd name="T98" fmla="*/ 0 w 103"/>
                    <a:gd name="T99" fmla="*/ 0 h 139"/>
                    <a:gd name="T100" fmla="*/ 0 w 103"/>
                    <a:gd name="T101" fmla="*/ 0 h 139"/>
                    <a:gd name="T102" fmla="*/ 0 w 103"/>
                    <a:gd name="T103" fmla="*/ 0 h 139"/>
                    <a:gd name="T104" fmla="*/ 0 w 103"/>
                    <a:gd name="T105" fmla="*/ 1 h 139"/>
                    <a:gd name="T106" fmla="*/ 0 w 103"/>
                    <a:gd name="T107" fmla="*/ 1 h 1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3"/>
                    <a:gd name="T163" fmla="*/ 0 h 139"/>
                    <a:gd name="T164" fmla="*/ 103 w 103"/>
                    <a:gd name="T165" fmla="*/ 139 h 13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3" h="139">
                      <a:moveTo>
                        <a:pt x="83" y="1"/>
                      </a:moveTo>
                      <a:lnTo>
                        <a:pt x="78" y="15"/>
                      </a:lnTo>
                      <a:lnTo>
                        <a:pt x="80" y="29"/>
                      </a:lnTo>
                      <a:lnTo>
                        <a:pt x="86" y="44"/>
                      </a:lnTo>
                      <a:lnTo>
                        <a:pt x="89" y="59"/>
                      </a:lnTo>
                      <a:lnTo>
                        <a:pt x="90" y="70"/>
                      </a:lnTo>
                      <a:lnTo>
                        <a:pt x="88" y="79"/>
                      </a:lnTo>
                      <a:lnTo>
                        <a:pt x="85" y="87"/>
                      </a:lnTo>
                      <a:lnTo>
                        <a:pt x="80" y="93"/>
                      </a:lnTo>
                      <a:lnTo>
                        <a:pt x="73" y="98"/>
                      </a:lnTo>
                      <a:lnTo>
                        <a:pt x="66" y="101"/>
                      </a:lnTo>
                      <a:lnTo>
                        <a:pt x="58" y="103"/>
                      </a:lnTo>
                      <a:lnTo>
                        <a:pt x="49" y="107"/>
                      </a:lnTo>
                      <a:lnTo>
                        <a:pt x="43" y="108"/>
                      </a:lnTo>
                      <a:lnTo>
                        <a:pt x="37" y="108"/>
                      </a:lnTo>
                      <a:lnTo>
                        <a:pt x="33" y="106"/>
                      </a:lnTo>
                      <a:lnTo>
                        <a:pt x="27" y="102"/>
                      </a:lnTo>
                      <a:lnTo>
                        <a:pt x="22" y="99"/>
                      </a:lnTo>
                      <a:lnTo>
                        <a:pt x="18" y="95"/>
                      </a:lnTo>
                      <a:lnTo>
                        <a:pt x="13" y="92"/>
                      </a:lnTo>
                      <a:lnTo>
                        <a:pt x="10" y="88"/>
                      </a:lnTo>
                      <a:lnTo>
                        <a:pt x="6" y="88"/>
                      </a:lnTo>
                      <a:lnTo>
                        <a:pt x="3" y="92"/>
                      </a:lnTo>
                      <a:lnTo>
                        <a:pt x="0" y="98"/>
                      </a:lnTo>
                      <a:lnTo>
                        <a:pt x="0" y="101"/>
                      </a:lnTo>
                      <a:lnTo>
                        <a:pt x="4" y="113"/>
                      </a:lnTo>
                      <a:lnTo>
                        <a:pt x="10" y="125"/>
                      </a:lnTo>
                      <a:lnTo>
                        <a:pt x="18" y="135"/>
                      </a:lnTo>
                      <a:lnTo>
                        <a:pt x="29" y="139"/>
                      </a:lnTo>
                      <a:lnTo>
                        <a:pt x="36" y="139"/>
                      </a:lnTo>
                      <a:lnTo>
                        <a:pt x="42" y="138"/>
                      </a:lnTo>
                      <a:lnTo>
                        <a:pt x="49" y="137"/>
                      </a:lnTo>
                      <a:lnTo>
                        <a:pt x="57" y="136"/>
                      </a:lnTo>
                      <a:lnTo>
                        <a:pt x="63" y="132"/>
                      </a:lnTo>
                      <a:lnTo>
                        <a:pt x="70" y="130"/>
                      </a:lnTo>
                      <a:lnTo>
                        <a:pt x="75" y="127"/>
                      </a:lnTo>
                      <a:lnTo>
                        <a:pt x="80" y="122"/>
                      </a:lnTo>
                      <a:lnTo>
                        <a:pt x="89" y="112"/>
                      </a:lnTo>
                      <a:lnTo>
                        <a:pt x="96" y="100"/>
                      </a:lnTo>
                      <a:lnTo>
                        <a:pt x="101" y="87"/>
                      </a:lnTo>
                      <a:lnTo>
                        <a:pt x="103" y="75"/>
                      </a:lnTo>
                      <a:lnTo>
                        <a:pt x="103" y="67"/>
                      </a:lnTo>
                      <a:lnTo>
                        <a:pt x="102" y="60"/>
                      </a:lnTo>
                      <a:lnTo>
                        <a:pt x="100" y="53"/>
                      </a:lnTo>
                      <a:lnTo>
                        <a:pt x="97" y="45"/>
                      </a:lnTo>
                      <a:lnTo>
                        <a:pt x="91" y="34"/>
                      </a:lnTo>
                      <a:lnTo>
                        <a:pt x="86" y="23"/>
                      </a:lnTo>
                      <a:lnTo>
                        <a:pt x="81" y="11"/>
                      </a:lnTo>
                      <a:lnTo>
                        <a:pt x="83" y="1"/>
                      </a:lnTo>
                      <a:lnTo>
                        <a:pt x="83" y="0"/>
                      </a:lnTo>
                      <a:lnTo>
                        <a:pt x="8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4" name="Freeform 233"/>
                <p:cNvSpPr>
                  <a:spLocks/>
                </p:cNvSpPr>
                <p:nvPr/>
              </p:nvSpPr>
              <p:spPr bwMode="auto">
                <a:xfrm rot="-2279333">
                  <a:off x="808" y="3524"/>
                  <a:ext cx="15" cy="41"/>
                </a:xfrm>
                <a:custGeom>
                  <a:avLst/>
                  <a:gdLst>
                    <a:gd name="T0" fmla="*/ 1 w 29"/>
                    <a:gd name="T1" fmla="*/ 0 h 83"/>
                    <a:gd name="T2" fmla="*/ 1 w 29"/>
                    <a:gd name="T3" fmla="*/ 0 h 83"/>
                    <a:gd name="T4" fmla="*/ 1 w 29"/>
                    <a:gd name="T5" fmla="*/ 0 h 83"/>
                    <a:gd name="T6" fmla="*/ 0 w 29"/>
                    <a:gd name="T7" fmla="*/ 0 h 83"/>
                    <a:gd name="T8" fmla="*/ 0 w 29"/>
                    <a:gd name="T9" fmla="*/ 0 h 83"/>
                    <a:gd name="T10" fmla="*/ 1 w 29"/>
                    <a:gd name="T11" fmla="*/ 0 h 83"/>
                    <a:gd name="T12" fmla="*/ 1 w 29"/>
                    <a:gd name="T13" fmla="*/ 0 h 83"/>
                    <a:gd name="T14" fmla="*/ 1 w 29"/>
                    <a:gd name="T15" fmla="*/ 0 h 83"/>
                    <a:gd name="T16" fmla="*/ 1 w 29"/>
                    <a:gd name="T17" fmla="*/ 0 h 83"/>
                    <a:gd name="T18" fmla="*/ 1 w 29"/>
                    <a:gd name="T19" fmla="*/ 0 h 83"/>
                    <a:gd name="T20" fmla="*/ 1 w 29"/>
                    <a:gd name="T21" fmla="*/ 0 h 83"/>
                    <a:gd name="T22" fmla="*/ 1 w 29"/>
                    <a:gd name="T23" fmla="*/ 0 h 83"/>
                    <a:gd name="T24" fmla="*/ 1 w 29"/>
                    <a:gd name="T25" fmla="*/ 0 h 83"/>
                    <a:gd name="T26" fmla="*/ 1 w 29"/>
                    <a:gd name="T27" fmla="*/ 0 h 83"/>
                    <a:gd name="T28" fmla="*/ 1 w 29"/>
                    <a:gd name="T29" fmla="*/ 0 h 83"/>
                    <a:gd name="T30" fmla="*/ 1 w 29"/>
                    <a:gd name="T31" fmla="*/ 0 h 83"/>
                    <a:gd name="T32" fmla="*/ 1 w 29"/>
                    <a:gd name="T33" fmla="*/ 0 h 83"/>
                    <a:gd name="T34" fmla="*/ 1 w 29"/>
                    <a:gd name="T35" fmla="*/ 0 h 83"/>
                    <a:gd name="T36" fmla="*/ 1 w 29"/>
                    <a:gd name="T37" fmla="*/ 0 h 83"/>
                    <a:gd name="T38" fmla="*/ 1 w 29"/>
                    <a:gd name="T39" fmla="*/ 0 h 83"/>
                    <a:gd name="T40" fmla="*/ 1 w 29"/>
                    <a:gd name="T41" fmla="*/ 0 h 83"/>
                    <a:gd name="T42" fmla="*/ 1 w 29"/>
                    <a:gd name="T43" fmla="*/ 0 h 83"/>
                    <a:gd name="T44" fmla="*/ 1 w 29"/>
                    <a:gd name="T45" fmla="*/ 0 h 83"/>
                    <a:gd name="T46" fmla="*/ 1 w 29"/>
                    <a:gd name="T47" fmla="*/ 0 h 83"/>
                    <a:gd name="T48" fmla="*/ 1 w 29"/>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
                    <a:gd name="T76" fmla="*/ 0 h 83"/>
                    <a:gd name="T77" fmla="*/ 29 w 29"/>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 h="83">
                      <a:moveTo>
                        <a:pt x="18" y="0"/>
                      </a:moveTo>
                      <a:lnTo>
                        <a:pt x="8" y="8"/>
                      </a:lnTo>
                      <a:lnTo>
                        <a:pt x="3" y="18"/>
                      </a:lnTo>
                      <a:lnTo>
                        <a:pt x="0" y="30"/>
                      </a:lnTo>
                      <a:lnTo>
                        <a:pt x="0" y="42"/>
                      </a:lnTo>
                      <a:lnTo>
                        <a:pt x="4" y="55"/>
                      </a:lnTo>
                      <a:lnTo>
                        <a:pt x="8" y="67"/>
                      </a:lnTo>
                      <a:lnTo>
                        <a:pt x="16" y="76"/>
                      </a:lnTo>
                      <a:lnTo>
                        <a:pt x="27" y="83"/>
                      </a:lnTo>
                      <a:lnTo>
                        <a:pt x="28" y="83"/>
                      </a:lnTo>
                      <a:lnTo>
                        <a:pt x="29" y="82"/>
                      </a:lnTo>
                      <a:lnTo>
                        <a:pt x="29" y="79"/>
                      </a:lnTo>
                      <a:lnTo>
                        <a:pt x="29" y="78"/>
                      </a:lnTo>
                      <a:lnTo>
                        <a:pt x="21" y="71"/>
                      </a:lnTo>
                      <a:lnTo>
                        <a:pt x="14" y="62"/>
                      </a:lnTo>
                      <a:lnTo>
                        <a:pt x="8" y="52"/>
                      </a:lnTo>
                      <a:lnTo>
                        <a:pt x="5" y="41"/>
                      </a:lnTo>
                      <a:lnTo>
                        <a:pt x="4" y="30"/>
                      </a:lnTo>
                      <a:lnTo>
                        <a:pt x="6" y="19"/>
                      </a:lnTo>
                      <a:lnTo>
                        <a:pt x="12" y="10"/>
                      </a:lnTo>
                      <a:lnTo>
                        <a:pt x="20" y="2"/>
                      </a:lnTo>
                      <a:lnTo>
                        <a:pt x="19" y="1"/>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5" name="Freeform 234"/>
                <p:cNvSpPr>
                  <a:spLocks/>
                </p:cNvSpPr>
                <p:nvPr/>
              </p:nvSpPr>
              <p:spPr bwMode="auto">
                <a:xfrm rot="-2279333">
                  <a:off x="807" y="3511"/>
                  <a:ext cx="40" cy="30"/>
                </a:xfrm>
                <a:custGeom>
                  <a:avLst/>
                  <a:gdLst>
                    <a:gd name="T0" fmla="*/ 0 w 80"/>
                    <a:gd name="T1" fmla="*/ 1 h 60"/>
                    <a:gd name="T2" fmla="*/ 1 w 80"/>
                    <a:gd name="T3" fmla="*/ 1 h 60"/>
                    <a:gd name="T4" fmla="*/ 1 w 80"/>
                    <a:gd name="T5" fmla="*/ 1 h 60"/>
                    <a:gd name="T6" fmla="*/ 1 w 80"/>
                    <a:gd name="T7" fmla="*/ 1 h 60"/>
                    <a:gd name="T8" fmla="*/ 1 w 80"/>
                    <a:gd name="T9" fmla="*/ 1 h 60"/>
                    <a:gd name="T10" fmla="*/ 1 w 80"/>
                    <a:gd name="T11" fmla="*/ 1 h 60"/>
                    <a:gd name="T12" fmla="*/ 1 w 80"/>
                    <a:gd name="T13" fmla="*/ 1 h 60"/>
                    <a:gd name="T14" fmla="*/ 1 w 80"/>
                    <a:gd name="T15" fmla="*/ 1 h 60"/>
                    <a:gd name="T16" fmla="*/ 1 w 80"/>
                    <a:gd name="T17" fmla="*/ 1 h 60"/>
                    <a:gd name="T18" fmla="*/ 1 w 80"/>
                    <a:gd name="T19" fmla="*/ 1 h 60"/>
                    <a:gd name="T20" fmla="*/ 1 w 80"/>
                    <a:gd name="T21" fmla="*/ 1 h 60"/>
                    <a:gd name="T22" fmla="*/ 1 w 80"/>
                    <a:gd name="T23" fmla="*/ 1 h 60"/>
                    <a:gd name="T24" fmla="*/ 1 w 80"/>
                    <a:gd name="T25" fmla="*/ 1 h 60"/>
                    <a:gd name="T26" fmla="*/ 1 w 80"/>
                    <a:gd name="T27" fmla="*/ 0 h 60"/>
                    <a:gd name="T28" fmla="*/ 1 w 80"/>
                    <a:gd name="T29" fmla="*/ 0 h 60"/>
                    <a:gd name="T30" fmla="*/ 1 w 80"/>
                    <a:gd name="T31" fmla="*/ 1 h 60"/>
                    <a:gd name="T32" fmla="*/ 1 w 80"/>
                    <a:gd name="T33" fmla="*/ 1 h 60"/>
                    <a:gd name="T34" fmla="*/ 1 w 80"/>
                    <a:gd name="T35" fmla="*/ 1 h 60"/>
                    <a:gd name="T36" fmla="*/ 1 w 80"/>
                    <a:gd name="T37" fmla="*/ 1 h 60"/>
                    <a:gd name="T38" fmla="*/ 1 w 80"/>
                    <a:gd name="T39" fmla="*/ 1 h 60"/>
                    <a:gd name="T40" fmla="*/ 1 w 80"/>
                    <a:gd name="T41" fmla="*/ 1 h 60"/>
                    <a:gd name="T42" fmla="*/ 1 w 80"/>
                    <a:gd name="T43" fmla="*/ 1 h 60"/>
                    <a:gd name="T44" fmla="*/ 1 w 80"/>
                    <a:gd name="T45" fmla="*/ 1 h 60"/>
                    <a:gd name="T46" fmla="*/ 1 w 80"/>
                    <a:gd name="T47" fmla="*/ 1 h 60"/>
                    <a:gd name="T48" fmla="*/ 1 w 80"/>
                    <a:gd name="T49" fmla="*/ 1 h 60"/>
                    <a:gd name="T50" fmla="*/ 1 w 80"/>
                    <a:gd name="T51" fmla="*/ 1 h 60"/>
                    <a:gd name="T52" fmla="*/ 1 w 80"/>
                    <a:gd name="T53" fmla="*/ 1 h 60"/>
                    <a:gd name="T54" fmla="*/ 1 w 80"/>
                    <a:gd name="T55" fmla="*/ 1 h 60"/>
                    <a:gd name="T56" fmla="*/ 0 w 80"/>
                    <a:gd name="T57" fmla="*/ 1 h 60"/>
                    <a:gd name="T58" fmla="*/ 0 w 80"/>
                    <a:gd name="T59" fmla="*/ 1 h 60"/>
                    <a:gd name="T60" fmla="*/ 0 w 80"/>
                    <a:gd name="T61" fmla="*/ 1 h 60"/>
                    <a:gd name="T62" fmla="*/ 0 w 80"/>
                    <a:gd name="T63" fmla="*/ 1 h 60"/>
                    <a:gd name="T64" fmla="*/ 0 w 80"/>
                    <a:gd name="T65" fmla="*/ 1 h 60"/>
                    <a:gd name="T66" fmla="*/ 0 w 80"/>
                    <a:gd name="T67" fmla="*/ 1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60"/>
                    <a:gd name="T104" fmla="*/ 80 w 80"/>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60">
                      <a:moveTo>
                        <a:pt x="0" y="38"/>
                      </a:moveTo>
                      <a:lnTo>
                        <a:pt x="3" y="46"/>
                      </a:lnTo>
                      <a:lnTo>
                        <a:pt x="7" y="52"/>
                      </a:lnTo>
                      <a:lnTo>
                        <a:pt x="12" y="57"/>
                      </a:lnTo>
                      <a:lnTo>
                        <a:pt x="18" y="59"/>
                      </a:lnTo>
                      <a:lnTo>
                        <a:pt x="25" y="60"/>
                      </a:lnTo>
                      <a:lnTo>
                        <a:pt x="32" y="60"/>
                      </a:lnTo>
                      <a:lnTo>
                        <a:pt x="38" y="59"/>
                      </a:lnTo>
                      <a:lnTo>
                        <a:pt x="47" y="56"/>
                      </a:lnTo>
                      <a:lnTo>
                        <a:pt x="59" y="46"/>
                      </a:lnTo>
                      <a:lnTo>
                        <a:pt x="68" y="32"/>
                      </a:lnTo>
                      <a:lnTo>
                        <a:pt x="75" y="18"/>
                      </a:lnTo>
                      <a:lnTo>
                        <a:pt x="80" y="1"/>
                      </a:lnTo>
                      <a:lnTo>
                        <a:pt x="80" y="0"/>
                      </a:lnTo>
                      <a:lnTo>
                        <a:pt x="79" y="0"/>
                      </a:lnTo>
                      <a:lnTo>
                        <a:pt x="77" y="1"/>
                      </a:lnTo>
                      <a:lnTo>
                        <a:pt x="77" y="3"/>
                      </a:lnTo>
                      <a:lnTo>
                        <a:pt x="72" y="16"/>
                      </a:lnTo>
                      <a:lnTo>
                        <a:pt x="66" y="30"/>
                      </a:lnTo>
                      <a:lnTo>
                        <a:pt x="58" y="42"/>
                      </a:lnTo>
                      <a:lnTo>
                        <a:pt x="47" y="52"/>
                      </a:lnTo>
                      <a:lnTo>
                        <a:pt x="40" y="56"/>
                      </a:lnTo>
                      <a:lnTo>
                        <a:pt x="33" y="58"/>
                      </a:lnTo>
                      <a:lnTo>
                        <a:pt x="26" y="58"/>
                      </a:lnTo>
                      <a:lnTo>
                        <a:pt x="19" y="57"/>
                      </a:lnTo>
                      <a:lnTo>
                        <a:pt x="13" y="54"/>
                      </a:lnTo>
                      <a:lnTo>
                        <a:pt x="9" y="50"/>
                      </a:lnTo>
                      <a:lnTo>
                        <a:pt x="4" y="44"/>
                      </a:lnTo>
                      <a:lnTo>
                        <a:pt x="0" y="37"/>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6" name="Freeform 235"/>
                <p:cNvSpPr>
                  <a:spLocks/>
                </p:cNvSpPr>
                <p:nvPr/>
              </p:nvSpPr>
              <p:spPr bwMode="auto">
                <a:xfrm rot="-2279333">
                  <a:off x="830" y="3580"/>
                  <a:ext cx="29" cy="51"/>
                </a:xfrm>
                <a:custGeom>
                  <a:avLst/>
                  <a:gdLst>
                    <a:gd name="T0" fmla="*/ 1 w 58"/>
                    <a:gd name="T1" fmla="*/ 0 h 101"/>
                    <a:gd name="T2" fmla="*/ 1 w 58"/>
                    <a:gd name="T3" fmla="*/ 1 h 101"/>
                    <a:gd name="T4" fmla="*/ 1 w 58"/>
                    <a:gd name="T5" fmla="*/ 1 h 101"/>
                    <a:gd name="T6" fmla="*/ 1 w 58"/>
                    <a:gd name="T7" fmla="*/ 1 h 101"/>
                    <a:gd name="T8" fmla="*/ 1 w 58"/>
                    <a:gd name="T9" fmla="*/ 1 h 101"/>
                    <a:gd name="T10" fmla="*/ 1 w 58"/>
                    <a:gd name="T11" fmla="*/ 1 h 101"/>
                    <a:gd name="T12" fmla="*/ 1 w 58"/>
                    <a:gd name="T13" fmla="*/ 1 h 101"/>
                    <a:gd name="T14" fmla="*/ 1 w 58"/>
                    <a:gd name="T15" fmla="*/ 1 h 101"/>
                    <a:gd name="T16" fmla="*/ 1 w 58"/>
                    <a:gd name="T17" fmla="*/ 1 h 101"/>
                    <a:gd name="T18" fmla="*/ 1 w 58"/>
                    <a:gd name="T19" fmla="*/ 1 h 101"/>
                    <a:gd name="T20" fmla="*/ 0 w 58"/>
                    <a:gd name="T21" fmla="*/ 1 h 101"/>
                    <a:gd name="T22" fmla="*/ 1 w 58"/>
                    <a:gd name="T23" fmla="*/ 1 h 101"/>
                    <a:gd name="T24" fmla="*/ 1 w 58"/>
                    <a:gd name="T25" fmla="*/ 1 h 101"/>
                    <a:gd name="T26" fmla="*/ 1 w 58"/>
                    <a:gd name="T27" fmla="*/ 1 h 101"/>
                    <a:gd name="T28" fmla="*/ 1 w 58"/>
                    <a:gd name="T29" fmla="*/ 1 h 101"/>
                    <a:gd name="T30" fmla="*/ 1 w 58"/>
                    <a:gd name="T31" fmla="*/ 1 h 101"/>
                    <a:gd name="T32" fmla="*/ 1 w 58"/>
                    <a:gd name="T33" fmla="*/ 1 h 101"/>
                    <a:gd name="T34" fmla="*/ 1 w 58"/>
                    <a:gd name="T35" fmla="*/ 1 h 101"/>
                    <a:gd name="T36" fmla="*/ 1 w 58"/>
                    <a:gd name="T37" fmla="*/ 1 h 101"/>
                    <a:gd name="T38" fmla="*/ 1 w 58"/>
                    <a:gd name="T39" fmla="*/ 1 h 101"/>
                    <a:gd name="T40" fmla="*/ 1 w 58"/>
                    <a:gd name="T41" fmla="*/ 1 h 101"/>
                    <a:gd name="T42" fmla="*/ 1 w 58"/>
                    <a:gd name="T43" fmla="*/ 1 h 101"/>
                    <a:gd name="T44" fmla="*/ 1 w 58"/>
                    <a:gd name="T45" fmla="*/ 1 h 101"/>
                    <a:gd name="T46" fmla="*/ 1 w 58"/>
                    <a:gd name="T47" fmla="*/ 1 h 101"/>
                    <a:gd name="T48" fmla="*/ 1 w 58"/>
                    <a:gd name="T49" fmla="*/ 1 h 101"/>
                    <a:gd name="T50" fmla="*/ 1 w 58"/>
                    <a:gd name="T51" fmla="*/ 1 h 101"/>
                    <a:gd name="T52" fmla="*/ 1 w 58"/>
                    <a:gd name="T53" fmla="*/ 1 h 101"/>
                    <a:gd name="T54" fmla="*/ 1 w 58"/>
                    <a:gd name="T55" fmla="*/ 1 h 101"/>
                    <a:gd name="T56" fmla="*/ 1 w 58"/>
                    <a:gd name="T57" fmla="*/ 1 h 101"/>
                    <a:gd name="T58" fmla="*/ 1 w 58"/>
                    <a:gd name="T59" fmla="*/ 1 h 101"/>
                    <a:gd name="T60" fmla="*/ 1 w 58"/>
                    <a:gd name="T61" fmla="*/ 1 h 101"/>
                    <a:gd name="T62" fmla="*/ 1 w 58"/>
                    <a:gd name="T63" fmla="*/ 1 h 101"/>
                    <a:gd name="T64" fmla="*/ 1 w 58"/>
                    <a:gd name="T65" fmla="*/ 1 h 101"/>
                    <a:gd name="T66" fmla="*/ 1 w 58"/>
                    <a:gd name="T67" fmla="*/ 1 h 101"/>
                    <a:gd name="T68" fmla="*/ 1 w 58"/>
                    <a:gd name="T69" fmla="*/ 0 h 101"/>
                    <a:gd name="T70" fmla="*/ 1 w 58"/>
                    <a:gd name="T71" fmla="*/ 0 h 101"/>
                    <a:gd name="T72" fmla="*/ 1 w 58"/>
                    <a:gd name="T73" fmla="*/ 0 h 101"/>
                    <a:gd name="T74" fmla="*/ 1 w 58"/>
                    <a:gd name="T75" fmla="*/ 0 h 1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101"/>
                    <a:gd name="T116" fmla="*/ 58 w 58"/>
                    <a:gd name="T117" fmla="*/ 101 h 1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101">
                      <a:moveTo>
                        <a:pt x="58" y="0"/>
                      </a:moveTo>
                      <a:lnTo>
                        <a:pt x="50" y="1"/>
                      </a:lnTo>
                      <a:lnTo>
                        <a:pt x="41" y="3"/>
                      </a:lnTo>
                      <a:lnTo>
                        <a:pt x="33" y="8"/>
                      </a:lnTo>
                      <a:lnTo>
                        <a:pt x="26" y="13"/>
                      </a:lnTo>
                      <a:lnTo>
                        <a:pt x="18" y="20"/>
                      </a:lnTo>
                      <a:lnTo>
                        <a:pt x="12" y="26"/>
                      </a:lnTo>
                      <a:lnTo>
                        <a:pt x="7" y="33"/>
                      </a:lnTo>
                      <a:lnTo>
                        <a:pt x="3" y="41"/>
                      </a:lnTo>
                      <a:lnTo>
                        <a:pt x="1" y="52"/>
                      </a:lnTo>
                      <a:lnTo>
                        <a:pt x="0" y="61"/>
                      </a:lnTo>
                      <a:lnTo>
                        <a:pt x="1" y="69"/>
                      </a:lnTo>
                      <a:lnTo>
                        <a:pt x="4" y="77"/>
                      </a:lnTo>
                      <a:lnTo>
                        <a:pt x="9" y="84"/>
                      </a:lnTo>
                      <a:lnTo>
                        <a:pt x="16" y="91"/>
                      </a:lnTo>
                      <a:lnTo>
                        <a:pt x="23" y="97"/>
                      </a:lnTo>
                      <a:lnTo>
                        <a:pt x="32" y="101"/>
                      </a:lnTo>
                      <a:lnTo>
                        <a:pt x="34" y="101"/>
                      </a:lnTo>
                      <a:lnTo>
                        <a:pt x="38" y="98"/>
                      </a:lnTo>
                      <a:lnTo>
                        <a:pt x="39" y="94"/>
                      </a:lnTo>
                      <a:lnTo>
                        <a:pt x="38" y="91"/>
                      </a:lnTo>
                      <a:lnTo>
                        <a:pt x="31" y="83"/>
                      </a:lnTo>
                      <a:lnTo>
                        <a:pt x="25" y="76"/>
                      </a:lnTo>
                      <a:lnTo>
                        <a:pt x="19" y="67"/>
                      </a:lnTo>
                      <a:lnTo>
                        <a:pt x="15" y="58"/>
                      </a:lnTo>
                      <a:lnTo>
                        <a:pt x="14" y="48"/>
                      </a:lnTo>
                      <a:lnTo>
                        <a:pt x="15" y="38"/>
                      </a:lnTo>
                      <a:lnTo>
                        <a:pt x="18" y="30"/>
                      </a:lnTo>
                      <a:lnTo>
                        <a:pt x="25" y="21"/>
                      </a:lnTo>
                      <a:lnTo>
                        <a:pt x="32" y="14"/>
                      </a:lnTo>
                      <a:lnTo>
                        <a:pt x="41" y="8"/>
                      </a:lnTo>
                      <a:lnTo>
                        <a:pt x="49" y="3"/>
                      </a:lnTo>
                      <a:lnTo>
                        <a:pt x="58" y="1"/>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7" name="Freeform 236"/>
                <p:cNvSpPr>
                  <a:spLocks/>
                </p:cNvSpPr>
                <p:nvPr/>
              </p:nvSpPr>
              <p:spPr bwMode="auto">
                <a:xfrm rot="-2279333">
                  <a:off x="775" y="2767"/>
                  <a:ext cx="49" cy="57"/>
                </a:xfrm>
                <a:custGeom>
                  <a:avLst/>
                  <a:gdLst>
                    <a:gd name="T0" fmla="*/ 0 w 99"/>
                    <a:gd name="T1" fmla="*/ 1 h 113"/>
                    <a:gd name="T2" fmla="*/ 0 w 99"/>
                    <a:gd name="T3" fmla="*/ 1 h 113"/>
                    <a:gd name="T4" fmla="*/ 0 w 99"/>
                    <a:gd name="T5" fmla="*/ 1 h 113"/>
                    <a:gd name="T6" fmla="*/ 0 w 99"/>
                    <a:gd name="T7" fmla="*/ 1 h 113"/>
                    <a:gd name="T8" fmla="*/ 0 w 99"/>
                    <a:gd name="T9" fmla="*/ 1 h 113"/>
                    <a:gd name="T10" fmla="*/ 0 w 99"/>
                    <a:gd name="T11" fmla="*/ 1 h 113"/>
                    <a:gd name="T12" fmla="*/ 0 w 99"/>
                    <a:gd name="T13" fmla="*/ 1 h 113"/>
                    <a:gd name="T14" fmla="*/ 0 w 99"/>
                    <a:gd name="T15" fmla="*/ 1 h 113"/>
                    <a:gd name="T16" fmla="*/ 0 w 99"/>
                    <a:gd name="T17" fmla="*/ 1 h 113"/>
                    <a:gd name="T18" fmla="*/ 0 w 99"/>
                    <a:gd name="T19" fmla="*/ 1 h 113"/>
                    <a:gd name="T20" fmla="*/ 0 w 99"/>
                    <a:gd name="T21" fmla="*/ 1 h 113"/>
                    <a:gd name="T22" fmla="*/ 0 w 99"/>
                    <a:gd name="T23" fmla="*/ 1 h 113"/>
                    <a:gd name="T24" fmla="*/ 0 w 99"/>
                    <a:gd name="T25" fmla="*/ 1 h 113"/>
                    <a:gd name="T26" fmla="*/ 0 w 99"/>
                    <a:gd name="T27" fmla="*/ 1 h 113"/>
                    <a:gd name="T28" fmla="*/ 0 w 99"/>
                    <a:gd name="T29" fmla="*/ 1 h 113"/>
                    <a:gd name="T30" fmla="*/ 0 w 99"/>
                    <a:gd name="T31" fmla="*/ 1 h 113"/>
                    <a:gd name="T32" fmla="*/ 0 w 99"/>
                    <a:gd name="T33" fmla="*/ 1 h 113"/>
                    <a:gd name="T34" fmla="*/ 0 w 99"/>
                    <a:gd name="T35" fmla="*/ 1 h 113"/>
                    <a:gd name="T36" fmla="*/ 0 w 99"/>
                    <a:gd name="T37" fmla="*/ 1 h 113"/>
                    <a:gd name="T38" fmla="*/ 0 w 99"/>
                    <a:gd name="T39" fmla="*/ 1 h 113"/>
                    <a:gd name="T40" fmla="*/ 0 w 99"/>
                    <a:gd name="T41" fmla="*/ 1 h 113"/>
                    <a:gd name="T42" fmla="*/ 0 w 99"/>
                    <a:gd name="T43" fmla="*/ 1 h 113"/>
                    <a:gd name="T44" fmla="*/ 0 w 99"/>
                    <a:gd name="T45" fmla="*/ 1 h 113"/>
                    <a:gd name="T46" fmla="*/ 0 w 99"/>
                    <a:gd name="T47" fmla="*/ 1 h 113"/>
                    <a:gd name="T48" fmla="*/ 0 w 99"/>
                    <a:gd name="T49" fmla="*/ 0 h 113"/>
                    <a:gd name="T50" fmla="*/ 0 w 99"/>
                    <a:gd name="T51" fmla="*/ 0 h 113"/>
                    <a:gd name="T52" fmla="*/ 0 w 99"/>
                    <a:gd name="T53" fmla="*/ 0 h 113"/>
                    <a:gd name="T54" fmla="*/ 0 w 99"/>
                    <a:gd name="T55" fmla="*/ 1 h 113"/>
                    <a:gd name="T56" fmla="*/ 0 w 99"/>
                    <a:gd name="T57" fmla="*/ 1 h 113"/>
                    <a:gd name="T58" fmla="*/ 0 w 99"/>
                    <a:gd name="T59" fmla="*/ 1 h 1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113"/>
                    <a:gd name="T92" fmla="*/ 99 w 99"/>
                    <a:gd name="T93" fmla="*/ 113 h 1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113">
                      <a:moveTo>
                        <a:pt x="0" y="1"/>
                      </a:moveTo>
                      <a:lnTo>
                        <a:pt x="7" y="6"/>
                      </a:lnTo>
                      <a:lnTo>
                        <a:pt x="14" y="12"/>
                      </a:lnTo>
                      <a:lnTo>
                        <a:pt x="21" y="18"/>
                      </a:lnTo>
                      <a:lnTo>
                        <a:pt x="27" y="23"/>
                      </a:lnTo>
                      <a:lnTo>
                        <a:pt x="34" y="30"/>
                      </a:lnTo>
                      <a:lnTo>
                        <a:pt x="39" y="36"/>
                      </a:lnTo>
                      <a:lnTo>
                        <a:pt x="44" y="43"/>
                      </a:lnTo>
                      <a:lnTo>
                        <a:pt x="50" y="50"/>
                      </a:lnTo>
                      <a:lnTo>
                        <a:pt x="59" y="65"/>
                      </a:lnTo>
                      <a:lnTo>
                        <a:pt x="66" y="80"/>
                      </a:lnTo>
                      <a:lnTo>
                        <a:pt x="73" y="96"/>
                      </a:lnTo>
                      <a:lnTo>
                        <a:pt x="82" y="110"/>
                      </a:lnTo>
                      <a:lnTo>
                        <a:pt x="88" y="113"/>
                      </a:lnTo>
                      <a:lnTo>
                        <a:pt x="92" y="110"/>
                      </a:lnTo>
                      <a:lnTo>
                        <a:pt x="97" y="104"/>
                      </a:lnTo>
                      <a:lnTo>
                        <a:pt x="99" y="99"/>
                      </a:lnTo>
                      <a:lnTo>
                        <a:pt x="99" y="82"/>
                      </a:lnTo>
                      <a:lnTo>
                        <a:pt x="92" y="66"/>
                      </a:lnTo>
                      <a:lnTo>
                        <a:pt x="82" y="50"/>
                      </a:lnTo>
                      <a:lnTo>
                        <a:pt x="67" y="37"/>
                      </a:lnTo>
                      <a:lnTo>
                        <a:pt x="51" y="24"/>
                      </a:lnTo>
                      <a:lnTo>
                        <a:pt x="34" y="15"/>
                      </a:lnTo>
                      <a:lnTo>
                        <a:pt x="16" y="6"/>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8" name="Freeform 237"/>
                <p:cNvSpPr>
                  <a:spLocks/>
                </p:cNvSpPr>
                <p:nvPr/>
              </p:nvSpPr>
              <p:spPr bwMode="auto">
                <a:xfrm rot="-2279333">
                  <a:off x="656" y="3597"/>
                  <a:ext cx="428" cy="73"/>
                </a:xfrm>
                <a:custGeom>
                  <a:avLst/>
                  <a:gdLst>
                    <a:gd name="T0" fmla="*/ 1 w 855"/>
                    <a:gd name="T1" fmla="*/ 1 h 146"/>
                    <a:gd name="T2" fmla="*/ 1 w 855"/>
                    <a:gd name="T3" fmla="*/ 1 h 146"/>
                    <a:gd name="T4" fmla="*/ 1 w 855"/>
                    <a:gd name="T5" fmla="*/ 1 h 146"/>
                    <a:gd name="T6" fmla="*/ 1 w 855"/>
                    <a:gd name="T7" fmla="*/ 1 h 146"/>
                    <a:gd name="T8" fmla="*/ 1 w 855"/>
                    <a:gd name="T9" fmla="*/ 1 h 146"/>
                    <a:gd name="T10" fmla="*/ 1 w 855"/>
                    <a:gd name="T11" fmla="*/ 1 h 146"/>
                    <a:gd name="T12" fmla="*/ 1 w 855"/>
                    <a:gd name="T13" fmla="*/ 1 h 146"/>
                    <a:gd name="T14" fmla="*/ 1 w 855"/>
                    <a:gd name="T15" fmla="*/ 1 h 146"/>
                    <a:gd name="T16" fmla="*/ 1 w 855"/>
                    <a:gd name="T17" fmla="*/ 1 h 146"/>
                    <a:gd name="T18" fmla="*/ 1 w 855"/>
                    <a:gd name="T19" fmla="*/ 1 h 146"/>
                    <a:gd name="T20" fmla="*/ 1 w 855"/>
                    <a:gd name="T21" fmla="*/ 1 h 146"/>
                    <a:gd name="T22" fmla="*/ 1 w 855"/>
                    <a:gd name="T23" fmla="*/ 1 h 146"/>
                    <a:gd name="T24" fmla="*/ 1 w 855"/>
                    <a:gd name="T25" fmla="*/ 1 h 146"/>
                    <a:gd name="T26" fmla="*/ 1 w 855"/>
                    <a:gd name="T27" fmla="*/ 1 h 146"/>
                    <a:gd name="T28" fmla="*/ 1 w 855"/>
                    <a:gd name="T29" fmla="*/ 1 h 146"/>
                    <a:gd name="T30" fmla="*/ 1 w 855"/>
                    <a:gd name="T31" fmla="*/ 1 h 146"/>
                    <a:gd name="T32" fmla="*/ 1 w 855"/>
                    <a:gd name="T33" fmla="*/ 1 h 146"/>
                    <a:gd name="T34" fmla="*/ 1 w 855"/>
                    <a:gd name="T35" fmla="*/ 1 h 146"/>
                    <a:gd name="T36" fmla="*/ 1 w 855"/>
                    <a:gd name="T37" fmla="*/ 1 h 146"/>
                    <a:gd name="T38" fmla="*/ 1 w 855"/>
                    <a:gd name="T39" fmla="*/ 1 h 146"/>
                    <a:gd name="T40" fmla="*/ 1 w 855"/>
                    <a:gd name="T41" fmla="*/ 1 h 146"/>
                    <a:gd name="T42" fmla="*/ 1 w 855"/>
                    <a:gd name="T43" fmla="*/ 1 h 146"/>
                    <a:gd name="T44" fmla="*/ 1 w 855"/>
                    <a:gd name="T45" fmla="*/ 1 h 146"/>
                    <a:gd name="T46" fmla="*/ 1 w 855"/>
                    <a:gd name="T47" fmla="*/ 1 h 146"/>
                    <a:gd name="T48" fmla="*/ 1 w 855"/>
                    <a:gd name="T49" fmla="*/ 1 h 146"/>
                    <a:gd name="T50" fmla="*/ 1 w 855"/>
                    <a:gd name="T51" fmla="*/ 1 h 146"/>
                    <a:gd name="T52" fmla="*/ 1 w 855"/>
                    <a:gd name="T53" fmla="*/ 1 h 146"/>
                    <a:gd name="T54" fmla="*/ 1 w 855"/>
                    <a:gd name="T55" fmla="*/ 1 h 146"/>
                    <a:gd name="T56" fmla="*/ 1 w 855"/>
                    <a:gd name="T57" fmla="*/ 1 h 146"/>
                    <a:gd name="T58" fmla="*/ 1 w 855"/>
                    <a:gd name="T59" fmla="*/ 1 h 146"/>
                    <a:gd name="T60" fmla="*/ 1 w 855"/>
                    <a:gd name="T61" fmla="*/ 1 h 146"/>
                    <a:gd name="T62" fmla="*/ 1 w 855"/>
                    <a:gd name="T63" fmla="*/ 1 h 146"/>
                    <a:gd name="T64" fmla="*/ 1 w 855"/>
                    <a:gd name="T65" fmla="*/ 1 h 146"/>
                    <a:gd name="T66" fmla="*/ 1 w 855"/>
                    <a:gd name="T67" fmla="*/ 1 h 146"/>
                    <a:gd name="T68" fmla="*/ 1 w 855"/>
                    <a:gd name="T69" fmla="*/ 1 h 146"/>
                    <a:gd name="T70" fmla="*/ 1 w 855"/>
                    <a:gd name="T71" fmla="*/ 1 h 146"/>
                    <a:gd name="T72" fmla="*/ 1 w 855"/>
                    <a:gd name="T73" fmla="*/ 1 h 146"/>
                    <a:gd name="T74" fmla="*/ 1 w 855"/>
                    <a:gd name="T75" fmla="*/ 1 h 146"/>
                    <a:gd name="T76" fmla="*/ 1 w 855"/>
                    <a:gd name="T77" fmla="*/ 1 h 146"/>
                    <a:gd name="T78" fmla="*/ 1 w 855"/>
                    <a:gd name="T79" fmla="*/ 1 h 146"/>
                    <a:gd name="T80" fmla="*/ 1 w 855"/>
                    <a:gd name="T81" fmla="*/ 1 h 146"/>
                    <a:gd name="T82" fmla="*/ 1 w 855"/>
                    <a:gd name="T83" fmla="*/ 1 h 146"/>
                    <a:gd name="T84" fmla="*/ 1 w 855"/>
                    <a:gd name="T85" fmla="*/ 1 h 146"/>
                    <a:gd name="T86" fmla="*/ 1 w 855"/>
                    <a:gd name="T87" fmla="*/ 1 h 146"/>
                    <a:gd name="T88" fmla="*/ 1 w 855"/>
                    <a:gd name="T89" fmla="*/ 1 h 146"/>
                    <a:gd name="T90" fmla="*/ 1 w 855"/>
                    <a:gd name="T91" fmla="*/ 1 h 146"/>
                    <a:gd name="T92" fmla="*/ 1 w 855"/>
                    <a:gd name="T93" fmla="*/ 1 h 146"/>
                    <a:gd name="T94" fmla="*/ 1 w 855"/>
                    <a:gd name="T95" fmla="*/ 1 h 146"/>
                    <a:gd name="T96" fmla="*/ 1 w 855"/>
                    <a:gd name="T97" fmla="*/ 1 h 146"/>
                    <a:gd name="T98" fmla="*/ 1 w 855"/>
                    <a:gd name="T99" fmla="*/ 1 h 146"/>
                    <a:gd name="T100" fmla="*/ 1 w 855"/>
                    <a:gd name="T101" fmla="*/ 1 h 146"/>
                    <a:gd name="T102" fmla="*/ 1 w 855"/>
                    <a:gd name="T103" fmla="*/ 1 h 146"/>
                    <a:gd name="T104" fmla="*/ 1 w 855"/>
                    <a:gd name="T105" fmla="*/ 1 h 146"/>
                    <a:gd name="T106" fmla="*/ 1 w 855"/>
                    <a:gd name="T107" fmla="*/ 1 h 146"/>
                    <a:gd name="T108" fmla="*/ 0 w 855"/>
                    <a:gd name="T109" fmla="*/ 0 h 146"/>
                    <a:gd name="T110" fmla="*/ 0 w 855"/>
                    <a:gd name="T111" fmla="*/ 0 h 146"/>
                    <a:gd name="T112" fmla="*/ 0 w 855"/>
                    <a:gd name="T113" fmla="*/ 0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5"/>
                    <a:gd name="T172" fmla="*/ 0 h 146"/>
                    <a:gd name="T173" fmla="*/ 855 w 855"/>
                    <a:gd name="T174" fmla="*/ 146 h 1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5" h="146">
                      <a:moveTo>
                        <a:pt x="0" y="0"/>
                      </a:moveTo>
                      <a:lnTo>
                        <a:pt x="13" y="1"/>
                      </a:lnTo>
                      <a:lnTo>
                        <a:pt x="25" y="2"/>
                      </a:lnTo>
                      <a:lnTo>
                        <a:pt x="38" y="5"/>
                      </a:lnTo>
                      <a:lnTo>
                        <a:pt x="49" y="7"/>
                      </a:lnTo>
                      <a:lnTo>
                        <a:pt x="62" y="9"/>
                      </a:lnTo>
                      <a:lnTo>
                        <a:pt x="75" y="13"/>
                      </a:lnTo>
                      <a:lnTo>
                        <a:pt x="87" y="16"/>
                      </a:lnTo>
                      <a:lnTo>
                        <a:pt x="100" y="20"/>
                      </a:lnTo>
                      <a:lnTo>
                        <a:pt x="113" y="24"/>
                      </a:lnTo>
                      <a:lnTo>
                        <a:pt x="124" y="28"/>
                      </a:lnTo>
                      <a:lnTo>
                        <a:pt x="137" y="31"/>
                      </a:lnTo>
                      <a:lnTo>
                        <a:pt x="150" y="36"/>
                      </a:lnTo>
                      <a:lnTo>
                        <a:pt x="161" y="39"/>
                      </a:lnTo>
                      <a:lnTo>
                        <a:pt x="174" y="43"/>
                      </a:lnTo>
                      <a:lnTo>
                        <a:pt x="185" y="46"/>
                      </a:lnTo>
                      <a:lnTo>
                        <a:pt x="198" y="50"/>
                      </a:lnTo>
                      <a:lnTo>
                        <a:pt x="211" y="53"/>
                      </a:lnTo>
                      <a:lnTo>
                        <a:pt x="225" y="55"/>
                      </a:lnTo>
                      <a:lnTo>
                        <a:pt x="237" y="59"/>
                      </a:lnTo>
                      <a:lnTo>
                        <a:pt x="251" y="62"/>
                      </a:lnTo>
                      <a:lnTo>
                        <a:pt x="264" y="66"/>
                      </a:lnTo>
                      <a:lnTo>
                        <a:pt x="278" y="68"/>
                      </a:lnTo>
                      <a:lnTo>
                        <a:pt x="290" y="72"/>
                      </a:lnTo>
                      <a:lnTo>
                        <a:pt x="304" y="74"/>
                      </a:lnTo>
                      <a:lnTo>
                        <a:pt x="317" y="77"/>
                      </a:lnTo>
                      <a:lnTo>
                        <a:pt x="331" y="80"/>
                      </a:lnTo>
                      <a:lnTo>
                        <a:pt x="344" y="83"/>
                      </a:lnTo>
                      <a:lnTo>
                        <a:pt x="357" y="85"/>
                      </a:lnTo>
                      <a:lnTo>
                        <a:pt x="371" y="88"/>
                      </a:lnTo>
                      <a:lnTo>
                        <a:pt x="385" y="89"/>
                      </a:lnTo>
                      <a:lnTo>
                        <a:pt x="397" y="91"/>
                      </a:lnTo>
                      <a:lnTo>
                        <a:pt x="411" y="92"/>
                      </a:lnTo>
                      <a:lnTo>
                        <a:pt x="425" y="93"/>
                      </a:lnTo>
                      <a:lnTo>
                        <a:pt x="439" y="96"/>
                      </a:lnTo>
                      <a:lnTo>
                        <a:pt x="454" y="97"/>
                      </a:lnTo>
                      <a:lnTo>
                        <a:pt x="468" y="98"/>
                      </a:lnTo>
                      <a:lnTo>
                        <a:pt x="481" y="99"/>
                      </a:lnTo>
                      <a:lnTo>
                        <a:pt x="495" y="100"/>
                      </a:lnTo>
                      <a:lnTo>
                        <a:pt x="509" y="102"/>
                      </a:lnTo>
                      <a:lnTo>
                        <a:pt x="524" y="103"/>
                      </a:lnTo>
                      <a:lnTo>
                        <a:pt x="538" y="104"/>
                      </a:lnTo>
                      <a:lnTo>
                        <a:pt x="552" y="105"/>
                      </a:lnTo>
                      <a:lnTo>
                        <a:pt x="566" y="107"/>
                      </a:lnTo>
                      <a:lnTo>
                        <a:pt x="579" y="108"/>
                      </a:lnTo>
                      <a:lnTo>
                        <a:pt x="593" y="110"/>
                      </a:lnTo>
                      <a:lnTo>
                        <a:pt x="608" y="112"/>
                      </a:lnTo>
                      <a:lnTo>
                        <a:pt x="622" y="113"/>
                      </a:lnTo>
                      <a:lnTo>
                        <a:pt x="636" y="115"/>
                      </a:lnTo>
                      <a:lnTo>
                        <a:pt x="650" y="118"/>
                      </a:lnTo>
                      <a:lnTo>
                        <a:pt x="662" y="119"/>
                      </a:lnTo>
                      <a:lnTo>
                        <a:pt x="676" y="121"/>
                      </a:lnTo>
                      <a:lnTo>
                        <a:pt x="690" y="123"/>
                      </a:lnTo>
                      <a:lnTo>
                        <a:pt x="703" y="126"/>
                      </a:lnTo>
                      <a:lnTo>
                        <a:pt x="716" y="128"/>
                      </a:lnTo>
                      <a:lnTo>
                        <a:pt x="729" y="129"/>
                      </a:lnTo>
                      <a:lnTo>
                        <a:pt x="743" y="131"/>
                      </a:lnTo>
                      <a:lnTo>
                        <a:pt x="757" y="134"/>
                      </a:lnTo>
                      <a:lnTo>
                        <a:pt x="769" y="136"/>
                      </a:lnTo>
                      <a:lnTo>
                        <a:pt x="783" y="137"/>
                      </a:lnTo>
                      <a:lnTo>
                        <a:pt x="797" y="140"/>
                      </a:lnTo>
                      <a:lnTo>
                        <a:pt x="810" y="142"/>
                      </a:lnTo>
                      <a:lnTo>
                        <a:pt x="824" y="143"/>
                      </a:lnTo>
                      <a:lnTo>
                        <a:pt x="836" y="145"/>
                      </a:lnTo>
                      <a:lnTo>
                        <a:pt x="850" y="146"/>
                      </a:lnTo>
                      <a:lnTo>
                        <a:pt x="852" y="145"/>
                      </a:lnTo>
                      <a:lnTo>
                        <a:pt x="853" y="144"/>
                      </a:lnTo>
                      <a:lnTo>
                        <a:pt x="855" y="142"/>
                      </a:lnTo>
                      <a:lnTo>
                        <a:pt x="853" y="141"/>
                      </a:lnTo>
                      <a:lnTo>
                        <a:pt x="827" y="136"/>
                      </a:lnTo>
                      <a:lnTo>
                        <a:pt x="801" y="131"/>
                      </a:lnTo>
                      <a:lnTo>
                        <a:pt x="774" y="127"/>
                      </a:lnTo>
                      <a:lnTo>
                        <a:pt x="748" y="123"/>
                      </a:lnTo>
                      <a:lnTo>
                        <a:pt x="721" y="119"/>
                      </a:lnTo>
                      <a:lnTo>
                        <a:pt x="695" y="115"/>
                      </a:lnTo>
                      <a:lnTo>
                        <a:pt x="668" y="112"/>
                      </a:lnTo>
                      <a:lnTo>
                        <a:pt x="642" y="110"/>
                      </a:lnTo>
                      <a:lnTo>
                        <a:pt x="615" y="106"/>
                      </a:lnTo>
                      <a:lnTo>
                        <a:pt x="589" y="104"/>
                      </a:lnTo>
                      <a:lnTo>
                        <a:pt x="563" y="100"/>
                      </a:lnTo>
                      <a:lnTo>
                        <a:pt x="537" y="98"/>
                      </a:lnTo>
                      <a:lnTo>
                        <a:pt x="509" y="96"/>
                      </a:lnTo>
                      <a:lnTo>
                        <a:pt x="483" y="93"/>
                      </a:lnTo>
                      <a:lnTo>
                        <a:pt x="456" y="91"/>
                      </a:lnTo>
                      <a:lnTo>
                        <a:pt x="430" y="89"/>
                      </a:lnTo>
                      <a:lnTo>
                        <a:pt x="415" y="88"/>
                      </a:lnTo>
                      <a:lnTo>
                        <a:pt x="398" y="85"/>
                      </a:lnTo>
                      <a:lnTo>
                        <a:pt x="384" y="83"/>
                      </a:lnTo>
                      <a:lnTo>
                        <a:pt x="367" y="81"/>
                      </a:lnTo>
                      <a:lnTo>
                        <a:pt x="352" y="78"/>
                      </a:lnTo>
                      <a:lnTo>
                        <a:pt x="337" y="76"/>
                      </a:lnTo>
                      <a:lnTo>
                        <a:pt x="321" y="73"/>
                      </a:lnTo>
                      <a:lnTo>
                        <a:pt x="306" y="69"/>
                      </a:lnTo>
                      <a:lnTo>
                        <a:pt x="290" y="67"/>
                      </a:lnTo>
                      <a:lnTo>
                        <a:pt x="275" y="63"/>
                      </a:lnTo>
                      <a:lnTo>
                        <a:pt x="259" y="60"/>
                      </a:lnTo>
                      <a:lnTo>
                        <a:pt x="244" y="57"/>
                      </a:lnTo>
                      <a:lnTo>
                        <a:pt x="229" y="53"/>
                      </a:lnTo>
                      <a:lnTo>
                        <a:pt x="213" y="50"/>
                      </a:lnTo>
                      <a:lnTo>
                        <a:pt x="198" y="46"/>
                      </a:lnTo>
                      <a:lnTo>
                        <a:pt x="183" y="43"/>
                      </a:lnTo>
                      <a:lnTo>
                        <a:pt x="160" y="37"/>
                      </a:lnTo>
                      <a:lnTo>
                        <a:pt x="138" y="30"/>
                      </a:lnTo>
                      <a:lnTo>
                        <a:pt x="115" y="24"/>
                      </a:lnTo>
                      <a:lnTo>
                        <a:pt x="92" y="17"/>
                      </a:lnTo>
                      <a:lnTo>
                        <a:pt x="69" y="10"/>
                      </a:lnTo>
                      <a:lnTo>
                        <a:pt x="46" y="6"/>
                      </a:lnTo>
                      <a:lnTo>
                        <a:pt x="2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9" name="Freeform 238"/>
                <p:cNvSpPr>
                  <a:spLocks/>
                </p:cNvSpPr>
                <p:nvPr/>
              </p:nvSpPr>
              <p:spPr bwMode="auto">
                <a:xfrm rot="-2279333">
                  <a:off x="643" y="3481"/>
                  <a:ext cx="215" cy="39"/>
                </a:xfrm>
                <a:custGeom>
                  <a:avLst/>
                  <a:gdLst>
                    <a:gd name="T0" fmla="*/ 1 w 429"/>
                    <a:gd name="T1" fmla="*/ 1 h 78"/>
                    <a:gd name="T2" fmla="*/ 1 w 429"/>
                    <a:gd name="T3" fmla="*/ 1 h 78"/>
                    <a:gd name="T4" fmla="*/ 1 w 429"/>
                    <a:gd name="T5" fmla="*/ 0 h 78"/>
                    <a:gd name="T6" fmla="*/ 0 w 429"/>
                    <a:gd name="T7" fmla="*/ 0 h 78"/>
                    <a:gd name="T8" fmla="*/ 1 w 429"/>
                    <a:gd name="T9" fmla="*/ 1 h 78"/>
                    <a:gd name="T10" fmla="*/ 1 w 429"/>
                    <a:gd name="T11" fmla="*/ 1 h 78"/>
                    <a:gd name="T12" fmla="*/ 1 w 429"/>
                    <a:gd name="T13" fmla="*/ 1 h 78"/>
                    <a:gd name="T14" fmla="*/ 1 w 429"/>
                    <a:gd name="T15" fmla="*/ 1 h 78"/>
                    <a:gd name="T16" fmla="*/ 1 w 429"/>
                    <a:gd name="T17" fmla="*/ 1 h 78"/>
                    <a:gd name="T18" fmla="*/ 1 w 429"/>
                    <a:gd name="T19" fmla="*/ 1 h 78"/>
                    <a:gd name="T20" fmla="*/ 1 w 429"/>
                    <a:gd name="T21" fmla="*/ 1 h 78"/>
                    <a:gd name="T22" fmla="*/ 1 w 429"/>
                    <a:gd name="T23" fmla="*/ 1 h 78"/>
                    <a:gd name="T24" fmla="*/ 1 w 429"/>
                    <a:gd name="T25" fmla="*/ 1 h 78"/>
                    <a:gd name="T26" fmla="*/ 1 w 429"/>
                    <a:gd name="T27" fmla="*/ 1 h 78"/>
                    <a:gd name="T28" fmla="*/ 1 w 429"/>
                    <a:gd name="T29" fmla="*/ 1 h 78"/>
                    <a:gd name="T30" fmla="*/ 1 w 429"/>
                    <a:gd name="T31" fmla="*/ 1 h 78"/>
                    <a:gd name="T32" fmla="*/ 1 w 429"/>
                    <a:gd name="T33" fmla="*/ 1 h 78"/>
                    <a:gd name="T34" fmla="*/ 1 w 429"/>
                    <a:gd name="T35" fmla="*/ 1 h 78"/>
                    <a:gd name="T36" fmla="*/ 1 w 429"/>
                    <a:gd name="T37" fmla="*/ 1 h 78"/>
                    <a:gd name="T38" fmla="*/ 1 w 429"/>
                    <a:gd name="T39" fmla="*/ 1 h 78"/>
                    <a:gd name="T40" fmla="*/ 1 w 429"/>
                    <a:gd name="T41" fmla="*/ 1 h 78"/>
                    <a:gd name="T42" fmla="*/ 1 w 429"/>
                    <a:gd name="T43" fmla="*/ 1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9"/>
                    <a:gd name="T67" fmla="*/ 0 h 78"/>
                    <a:gd name="T68" fmla="*/ 429 w 429"/>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9" h="78">
                      <a:moveTo>
                        <a:pt x="19" y="6"/>
                      </a:moveTo>
                      <a:lnTo>
                        <a:pt x="15" y="4"/>
                      </a:lnTo>
                      <a:lnTo>
                        <a:pt x="7" y="0"/>
                      </a:lnTo>
                      <a:lnTo>
                        <a:pt x="0" y="0"/>
                      </a:lnTo>
                      <a:lnTo>
                        <a:pt x="1" y="8"/>
                      </a:lnTo>
                      <a:lnTo>
                        <a:pt x="8" y="12"/>
                      </a:lnTo>
                      <a:lnTo>
                        <a:pt x="23" y="16"/>
                      </a:lnTo>
                      <a:lnTo>
                        <a:pt x="45" y="22"/>
                      </a:lnTo>
                      <a:lnTo>
                        <a:pt x="72" y="28"/>
                      </a:lnTo>
                      <a:lnTo>
                        <a:pt x="105" y="33"/>
                      </a:lnTo>
                      <a:lnTo>
                        <a:pt x="141" y="38"/>
                      </a:lnTo>
                      <a:lnTo>
                        <a:pt x="179" y="44"/>
                      </a:lnTo>
                      <a:lnTo>
                        <a:pt x="219" y="50"/>
                      </a:lnTo>
                      <a:lnTo>
                        <a:pt x="259" y="56"/>
                      </a:lnTo>
                      <a:lnTo>
                        <a:pt x="297" y="60"/>
                      </a:lnTo>
                      <a:lnTo>
                        <a:pt x="333" y="66"/>
                      </a:lnTo>
                      <a:lnTo>
                        <a:pt x="364" y="69"/>
                      </a:lnTo>
                      <a:lnTo>
                        <a:pt x="390" y="73"/>
                      </a:lnTo>
                      <a:lnTo>
                        <a:pt x="411" y="75"/>
                      </a:lnTo>
                      <a:lnTo>
                        <a:pt x="425" y="78"/>
                      </a:lnTo>
                      <a:lnTo>
                        <a:pt x="429" y="78"/>
                      </a:lnTo>
                      <a:lnTo>
                        <a:pt x="1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793" name="Rectangle 239"/>
              <p:cNvSpPr>
                <a:spLocks noChangeArrowheads="1"/>
              </p:cNvSpPr>
              <p:nvPr/>
            </p:nvSpPr>
            <p:spPr bwMode="auto">
              <a:xfrm rot="2398458">
                <a:off x="2592" y="3408"/>
                <a:ext cx="125" cy="188"/>
              </a:xfrm>
              <a:prstGeom prst="rect">
                <a:avLst/>
              </a:prstGeom>
              <a:solidFill>
                <a:srgbClr val="F6EDC8">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grpSp>
        <p:grpSp>
          <p:nvGrpSpPr>
            <p:cNvPr id="32786" name="Group 240"/>
            <p:cNvGrpSpPr>
              <a:grpSpLocks/>
            </p:cNvGrpSpPr>
            <p:nvPr/>
          </p:nvGrpSpPr>
          <p:grpSpPr bwMode="auto">
            <a:xfrm rot="-626248">
              <a:off x="2932" y="2595"/>
              <a:ext cx="96" cy="106"/>
              <a:chOff x="3792" y="1632"/>
              <a:chExt cx="144" cy="154"/>
            </a:xfrm>
          </p:grpSpPr>
          <p:sp>
            <p:nvSpPr>
              <p:cNvPr id="32790" name="Arc 241"/>
              <p:cNvSpPr>
                <a:spLocks/>
              </p:cNvSpPr>
              <p:nvPr/>
            </p:nvSpPr>
            <p:spPr bwMode="auto">
              <a:xfrm flipV="1">
                <a:off x="3792" y="1644"/>
                <a:ext cx="83" cy="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69696"/>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sp>
            <p:nvSpPr>
              <p:cNvPr id="32791" name="Arc 242"/>
              <p:cNvSpPr>
                <a:spLocks/>
              </p:cNvSpPr>
              <p:nvPr/>
            </p:nvSpPr>
            <p:spPr bwMode="auto">
              <a:xfrm flipV="1">
                <a:off x="3792" y="1632"/>
                <a:ext cx="144" cy="154"/>
              </a:xfrm>
              <a:custGeom>
                <a:avLst/>
                <a:gdLst>
                  <a:gd name="T0" fmla="*/ 0 w 21600"/>
                  <a:gd name="T1" fmla="*/ 0 h 24154"/>
                  <a:gd name="T2" fmla="*/ 0 w 21600"/>
                  <a:gd name="T3" fmla="*/ 0 h 24154"/>
                  <a:gd name="T4" fmla="*/ 0 w 21600"/>
                  <a:gd name="T5" fmla="*/ 0 h 24154"/>
                  <a:gd name="T6" fmla="*/ 0 60000 65536"/>
                  <a:gd name="T7" fmla="*/ 0 60000 65536"/>
                  <a:gd name="T8" fmla="*/ 0 60000 65536"/>
                  <a:gd name="T9" fmla="*/ 0 w 21600"/>
                  <a:gd name="T10" fmla="*/ 0 h 24154"/>
                  <a:gd name="T11" fmla="*/ 21600 w 21600"/>
                  <a:gd name="T12" fmla="*/ 24154 h 24154"/>
                </a:gdLst>
                <a:ahLst/>
                <a:cxnLst>
                  <a:cxn ang="T6">
                    <a:pos x="T0" y="T1"/>
                  </a:cxn>
                  <a:cxn ang="T7">
                    <a:pos x="T2" y="T3"/>
                  </a:cxn>
                  <a:cxn ang="T8">
                    <a:pos x="T4" y="T5"/>
                  </a:cxn>
                </a:cxnLst>
                <a:rect l="T9" t="T10" r="T11" b="T12"/>
                <a:pathLst>
                  <a:path w="21600" h="24154" fill="none" extrusionOk="0">
                    <a:moveTo>
                      <a:pt x="-1" y="0"/>
                    </a:moveTo>
                    <a:cubicBezTo>
                      <a:pt x="11929" y="0"/>
                      <a:pt x="21600" y="9670"/>
                      <a:pt x="21600" y="21600"/>
                    </a:cubicBezTo>
                    <a:cubicBezTo>
                      <a:pt x="21600" y="22453"/>
                      <a:pt x="21549" y="23306"/>
                      <a:pt x="21448" y="24153"/>
                    </a:cubicBezTo>
                  </a:path>
                  <a:path w="21600" h="24154" stroke="0" extrusionOk="0">
                    <a:moveTo>
                      <a:pt x="-1" y="0"/>
                    </a:moveTo>
                    <a:cubicBezTo>
                      <a:pt x="11929" y="0"/>
                      <a:pt x="21600" y="9670"/>
                      <a:pt x="21600" y="21600"/>
                    </a:cubicBezTo>
                    <a:cubicBezTo>
                      <a:pt x="21600" y="22453"/>
                      <a:pt x="21549" y="23306"/>
                      <a:pt x="21448" y="24153"/>
                    </a:cubicBezTo>
                    <a:lnTo>
                      <a:pt x="0" y="21600"/>
                    </a:lnTo>
                    <a:lnTo>
                      <a:pt x="-1" y="0"/>
                    </a:lnTo>
                    <a:close/>
                  </a:path>
                </a:pathLst>
              </a:custGeom>
              <a:noFill/>
              <a:ln w="28575">
                <a:solidFill>
                  <a:srgbClr val="969696"/>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grpSp>
        <p:grpSp>
          <p:nvGrpSpPr>
            <p:cNvPr id="32787" name="Group 251"/>
            <p:cNvGrpSpPr>
              <a:grpSpLocks/>
            </p:cNvGrpSpPr>
            <p:nvPr/>
          </p:nvGrpSpPr>
          <p:grpSpPr bwMode="auto">
            <a:xfrm rot="-2876496">
              <a:off x="3173" y="2731"/>
              <a:ext cx="96" cy="106"/>
              <a:chOff x="3792" y="1632"/>
              <a:chExt cx="144" cy="154"/>
            </a:xfrm>
          </p:grpSpPr>
          <p:sp>
            <p:nvSpPr>
              <p:cNvPr id="32788" name="Arc 252"/>
              <p:cNvSpPr>
                <a:spLocks/>
              </p:cNvSpPr>
              <p:nvPr/>
            </p:nvSpPr>
            <p:spPr bwMode="auto">
              <a:xfrm flipV="1">
                <a:off x="3792" y="1644"/>
                <a:ext cx="83" cy="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sp>
            <p:nvSpPr>
              <p:cNvPr id="32789" name="Arc 253"/>
              <p:cNvSpPr>
                <a:spLocks/>
              </p:cNvSpPr>
              <p:nvPr/>
            </p:nvSpPr>
            <p:spPr bwMode="auto">
              <a:xfrm flipV="1">
                <a:off x="3792" y="1632"/>
                <a:ext cx="144" cy="154"/>
              </a:xfrm>
              <a:custGeom>
                <a:avLst/>
                <a:gdLst>
                  <a:gd name="T0" fmla="*/ 0 w 21600"/>
                  <a:gd name="T1" fmla="*/ 0 h 24154"/>
                  <a:gd name="T2" fmla="*/ 0 w 21600"/>
                  <a:gd name="T3" fmla="*/ 0 h 24154"/>
                  <a:gd name="T4" fmla="*/ 0 w 21600"/>
                  <a:gd name="T5" fmla="*/ 0 h 24154"/>
                  <a:gd name="T6" fmla="*/ 0 60000 65536"/>
                  <a:gd name="T7" fmla="*/ 0 60000 65536"/>
                  <a:gd name="T8" fmla="*/ 0 60000 65536"/>
                  <a:gd name="T9" fmla="*/ 0 w 21600"/>
                  <a:gd name="T10" fmla="*/ 0 h 24154"/>
                  <a:gd name="T11" fmla="*/ 21600 w 21600"/>
                  <a:gd name="T12" fmla="*/ 24154 h 24154"/>
                </a:gdLst>
                <a:ahLst/>
                <a:cxnLst>
                  <a:cxn ang="T6">
                    <a:pos x="T0" y="T1"/>
                  </a:cxn>
                  <a:cxn ang="T7">
                    <a:pos x="T2" y="T3"/>
                  </a:cxn>
                  <a:cxn ang="T8">
                    <a:pos x="T4" y="T5"/>
                  </a:cxn>
                </a:cxnLst>
                <a:rect l="T9" t="T10" r="T11" b="T12"/>
                <a:pathLst>
                  <a:path w="21600" h="24154" fill="none" extrusionOk="0">
                    <a:moveTo>
                      <a:pt x="-1" y="0"/>
                    </a:moveTo>
                    <a:cubicBezTo>
                      <a:pt x="11929" y="0"/>
                      <a:pt x="21600" y="9670"/>
                      <a:pt x="21600" y="21600"/>
                    </a:cubicBezTo>
                    <a:cubicBezTo>
                      <a:pt x="21600" y="22453"/>
                      <a:pt x="21549" y="23306"/>
                      <a:pt x="21448" y="24153"/>
                    </a:cubicBezTo>
                  </a:path>
                  <a:path w="21600" h="24154" stroke="0" extrusionOk="0">
                    <a:moveTo>
                      <a:pt x="-1" y="0"/>
                    </a:moveTo>
                    <a:cubicBezTo>
                      <a:pt x="11929" y="0"/>
                      <a:pt x="21600" y="9670"/>
                      <a:pt x="21600" y="21600"/>
                    </a:cubicBezTo>
                    <a:cubicBezTo>
                      <a:pt x="21600" y="22453"/>
                      <a:pt x="21549" y="23306"/>
                      <a:pt x="21448" y="24153"/>
                    </a:cubicBezTo>
                    <a:lnTo>
                      <a:pt x="0" y="21600"/>
                    </a:lnTo>
                    <a:lnTo>
                      <a:pt x="-1" y="0"/>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grpSp>
      </p:grpSp>
      <p:sp>
        <p:nvSpPr>
          <p:cNvPr id="32781"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327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327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74F5F6FB-2AD9-41C8-B088-A3ED800C1E40}" type="slidenum">
              <a:rPr lang="en-US" altLang="en-US" sz="1000" smtClean="0">
                <a:solidFill>
                  <a:srgbClr val="502800"/>
                </a:solidFill>
                <a:latin typeface="Tahoma" panose="020B0604030504040204" pitchFamily="34" charset="0"/>
              </a:rPr>
              <a:pPr>
                <a:spcBef>
                  <a:spcPct val="0"/>
                </a:spcBef>
                <a:buSzTx/>
                <a:buFontTx/>
                <a:buNone/>
              </a:pPr>
              <a:t>31</a:t>
            </a:fld>
            <a:endParaRPr lang="en-US" altLang="en-US" sz="1000" dirty="0">
              <a:solidFill>
                <a:srgbClr val="5028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4463"/>
                                        </p:tgtEl>
                                        <p:attrNameLst>
                                          <p:attrName>style.visibility</p:attrName>
                                        </p:attrNameLst>
                                      </p:cBhvr>
                                      <p:to>
                                        <p:strVal val="visible"/>
                                      </p:to>
                                    </p:set>
                                    <p:animEffect transition="in" filter="wipe(left)">
                                      <p:cBhvr>
                                        <p:cTn id="7" dur="500"/>
                                        <p:tgtEl>
                                          <p:spTgt spid="744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6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457200" y="46038"/>
            <a:ext cx="8229600" cy="1143000"/>
          </a:xfrm>
        </p:spPr>
        <p:txBody>
          <a:bodyPr/>
          <a:lstStyle/>
          <a:p>
            <a:pPr eaLnBrk="1" hangingPunct="1"/>
            <a:r>
              <a:rPr lang="en-US" altLang="en-US" sz="3200">
                <a:solidFill>
                  <a:schemeClr val="tx1"/>
                </a:solidFill>
                <a:ea typeface="ＭＳ Ｐゴシック" pitchFamily="34" charset="-128"/>
              </a:rPr>
              <a:t>Utility functions </a:t>
            </a:r>
            <a:r>
              <a:rPr lang="en-US" altLang="en-US" sz="3200">
                <a:ea typeface="ＭＳ Ｐゴシック" pitchFamily="34" charset="-128"/>
              </a:rPr>
              <a:t>allow us to reason about the tradeoffs between configurations</a:t>
            </a:r>
          </a:p>
        </p:txBody>
      </p:sp>
      <p:sp>
        <p:nvSpPr>
          <p:cNvPr id="25" name="Rectangle 2"/>
          <p:cNvSpPr txBox="1">
            <a:spLocks noChangeArrowheads="1"/>
          </p:cNvSpPr>
          <p:nvPr/>
        </p:nvSpPr>
        <p:spPr bwMode="auto">
          <a:xfrm>
            <a:off x="228600" y="1295400"/>
            <a:ext cx="5715000" cy="4968875"/>
          </a:xfrm>
          <a:prstGeom prst="rect">
            <a:avLst/>
          </a:prstGeom>
          <a:noFill/>
          <a:ln w="9525">
            <a:noFill/>
            <a:miter lim="800000"/>
            <a:headEnd/>
            <a:tailEnd/>
          </a:ln>
        </p:spPr>
        <p:txBody>
          <a:bodyPr/>
          <a:lstStyle>
            <a:lvl1pPr marL="342900" indent="-342900" algn="l" rtl="0" eaLnBrk="0" fontAlgn="base" hangingPunct="0">
              <a:spcBef>
                <a:spcPct val="20000"/>
              </a:spcBef>
              <a:spcAft>
                <a:spcPct val="0"/>
              </a:spcAft>
              <a:buSzPct val="60000"/>
              <a:buBlip>
                <a:blip r:embed="rId3"/>
              </a:buBlip>
              <a:defRPr sz="3200">
                <a:solidFill>
                  <a:srgbClr val="663300"/>
                </a:solidFill>
                <a:latin typeface="+mn-lt"/>
                <a:ea typeface="+mn-ea"/>
                <a:cs typeface="+mn-cs"/>
              </a:defRPr>
            </a:lvl1pPr>
            <a:lvl2pPr marL="742950" indent="-285750" algn="l" rtl="0" eaLnBrk="0" fontAlgn="base" hangingPunct="0">
              <a:spcBef>
                <a:spcPct val="20000"/>
              </a:spcBef>
              <a:spcAft>
                <a:spcPct val="0"/>
              </a:spcAft>
              <a:buSzPct val="60000"/>
              <a:buBlip>
                <a:blip r:embed="rId4"/>
              </a:buBlip>
              <a:defRPr sz="2800">
                <a:solidFill>
                  <a:srgbClr val="663300"/>
                </a:solidFill>
                <a:latin typeface="+mn-lt"/>
              </a:defRPr>
            </a:lvl2pPr>
            <a:lvl3pPr marL="1143000" indent="-228600" algn="l" rtl="0" eaLnBrk="0" fontAlgn="base" hangingPunct="0">
              <a:spcBef>
                <a:spcPct val="20000"/>
              </a:spcBef>
              <a:spcAft>
                <a:spcPct val="0"/>
              </a:spcAft>
              <a:buSzPct val="60000"/>
              <a:buBlip>
                <a:blip r:embed="rId5"/>
              </a:buBlip>
              <a:defRPr sz="2400">
                <a:solidFill>
                  <a:srgbClr val="663300"/>
                </a:solidFill>
                <a:latin typeface="+mn-lt"/>
              </a:defRPr>
            </a:lvl3pPr>
            <a:lvl4pPr marL="1600200" indent="-228600" algn="l" rtl="0" eaLnBrk="0" fontAlgn="base" hangingPunct="0">
              <a:spcBef>
                <a:spcPct val="20000"/>
              </a:spcBef>
              <a:spcAft>
                <a:spcPct val="0"/>
              </a:spcAft>
              <a:buChar char="–"/>
              <a:defRPr sz="2000">
                <a:solidFill>
                  <a:srgbClr val="663300"/>
                </a:solidFill>
                <a:latin typeface="+mn-lt"/>
              </a:defRPr>
            </a:lvl4pPr>
            <a:lvl5pPr marL="2057400" indent="-228600" algn="l" rtl="0" eaLnBrk="0" fontAlgn="base" hangingPunct="0">
              <a:spcBef>
                <a:spcPct val="20000"/>
              </a:spcBef>
              <a:spcAft>
                <a:spcPct val="0"/>
              </a:spcAft>
              <a:buChar char="»"/>
              <a:defRPr sz="2000">
                <a:solidFill>
                  <a:srgbClr val="663300"/>
                </a:solidFill>
                <a:latin typeface="+mn-lt"/>
              </a:defRPr>
            </a:lvl5pPr>
            <a:lvl6pPr marL="2514600" indent="-228600" algn="l" rtl="0" eaLnBrk="0" fontAlgn="base" hangingPunct="0">
              <a:spcBef>
                <a:spcPct val="20000"/>
              </a:spcBef>
              <a:spcAft>
                <a:spcPct val="0"/>
              </a:spcAft>
              <a:buChar char="»"/>
              <a:defRPr sz="2000">
                <a:solidFill>
                  <a:srgbClr val="663300"/>
                </a:solidFill>
                <a:latin typeface="+mn-lt"/>
              </a:defRPr>
            </a:lvl6pPr>
            <a:lvl7pPr marL="2971800" indent="-228600" algn="l" rtl="0" eaLnBrk="0" fontAlgn="base" hangingPunct="0">
              <a:spcBef>
                <a:spcPct val="20000"/>
              </a:spcBef>
              <a:spcAft>
                <a:spcPct val="0"/>
              </a:spcAft>
              <a:buChar char="»"/>
              <a:defRPr sz="2000">
                <a:solidFill>
                  <a:srgbClr val="663300"/>
                </a:solidFill>
                <a:latin typeface="+mn-lt"/>
              </a:defRPr>
            </a:lvl7pPr>
            <a:lvl8pPr marL="3429000" indent="-228600" algn="l" rtl="0" eaLnBrk="0" fontAlgn="base" hangingPunct="0">
              <a:spcBef>
                <a:spcPct val="20000"/>
              </a:spcBef>
              <a:spcAft>
                <a:spcPct val="0"/>
              </a:spcAft>
              <a:buChar char="»"/>
              <a:defRPr sz="2000">
                <a:solidFill>
                  <a:srgbClr val="663300"/>
                </a:solidFill>
                <a:latin typeface="+mn-lt"/>
              </a:defRPr>
            </a:lvl8pPr>
            <a:lvl9pPr marL="3886200" indent="-228600" algn="l" rtl="0" eaLnBrk="0" fontAlgn="base" hangingPunct="0">
              <a:spcBef>
                <a:spcPct val="20000"/>
              </a:spcBef>
              <a:spcAft>
                <a:spcPct val="0"/>
              </a:spcAft>
              <a:buChar char="»"/>
              <a:defRPr sz="2000">
                <a:solidFill>
                  <a:srgbClr val="663300"/>
                </a:solidFill>
                <a:latin typeface="+mn-lt"/>
              </a:defRPr>
            </a:lvl9pPr>
          </a:lstStyle>
          <a:p>
            <a:pPr marL="0" indent="0" algn="just" eaLnBrk="1" hangingPunct="1">
              <a:lnSpc>
                <a:spcPct val="90000"/>
              </a:lnSpc>
              <a:buFontTx/>
              <a:buNone/>
              <a:defRPr/>
            </a:pPr>
            <a:r>
              <a:rPr lang="en-US" sz="2000" b="0" dirty="0">
                <a:latin typeface="Tahoma" panose="020B0604030504040204" pitchFamily="34" charset="0"/>
                <a:ea typeface="ＭＳ Ｐゴシック" charset="0"/>
                <a:cs typeface="ＭＳ Ｐゴシック" charset="0"/>
              </a:rPr>
              <a:t>You are given a choice of 4 services that you have discovered: S1, S2, S3, and S4. Assuming all 4 services provide the same functionality, which service is optimal with respect to two quality attributes of availability and response time? </a:t>
            </a:r>
          </a:p>
          <a:p>
            <a:pPr eaLnBrk="1" hangingPunct="1">
              <a:lnSpc>
                <a:spcPct val="90000"/>
              </a:lnSpc>
              <a:buFontTx/>
              <a:buNone/>
              <a:defRPr/>
            </a:pPr>
            <a:endParaRPr lang="en-US" sz="1400" dirty="0">
              <a:latin typeface="Tahoma" panose="020B0604030504040204" pitchFamily="34" charset="0"/>
              <a:ea typeface="ＭＳ Ｐゴシック" charset="0"/>
              <a:cs typeface="ＭＳ Ｐゴシック" charset="0"/>
            </a:endParaRPr>
          </a:p>
          <a:p>
            <a:pPr eaLnBrk="1" hangingPunct="1">
              <a:lnSpc>
                <a:spcPct val="90000"/>
              </a:lnSpc>
              <a:buFontTx/>
              <a:buNone/>
              <a:defRPr/>
            </a:pPr>
            <a:r>
              <a:rPr lang="en-US" sz="1600" b="0" dirty="0">
                <a:latin typeface="Tahoma" panose="020B0604030504040204" pitchFamily="34" charset="0"/>
                <a:ea typeface="ＭＳ Ｐゴシック" charset="0"/>
                <a:cs typeface="ＭＳ Ｐゴシック" charset="0"/>
              </a:rPr>
              <a:t>S1, availability 92%, response time = 12sec</a:t>
            </a:r>
          </a:p>
          <a:p>
            <a:pPr eaLnBrk="1" hangingPunct="1">
              <a:lnSpc>
                <a:spcPct val="90000"/>
              </a:lnSpc>
              <a:buFontTx/>
              <a:buNone/>
              <a:defRPr/>
            </a:pPr>
            <a:r>
              <a:rPr lang="en-US" sz="1600" b="0" dirty="0">
                <a:latin typeface="Tahoma" panose="020B0604030504040204" pitchFamily="34" charset="0"/>
                <a:ea typeface="ＭＳ Ｐゴシック" charset="0"/>
                <a:cs typeface="ＭＳ Ｐゴシック" charset="0"/>
              </a:rPr>
              <a:t>S2, availability 97%, response time = 15sec</a:t>
            </a:r>
          </a:p>
          <a:p>
            <a:pPr eaLnBrk="1" hangingPunct="1">
              <a:lnSpc>
                <a:spcPct val="90000"/>
              </a:lnSpc>
              <a:buFontTx/>
              <a:buNone/>
              <a:defRPr/>
            </a:pPr>
            <a:r>
              <a:rPr lang="en-US" sz="1600" b="0" dirty="0">
                <a:latin typeface="Tahoma" panose="020B0604030504040204" pitchFamily="34" charset="0"/>
                <a:ea typeface="ＭＳ Ｐゴシック" charset="0"/>
                <a:cs typeface="ＭＳ Ｐゴシック" charset="0"/>
              </a:rPr>
              <a:t>S3, availability 87%, response time = 3sec</a:t>
            </a:r>
          </a:p>
          <a:p>
            <a:pPr eaLnBrk="1" hangingPunct="1">
              <a:lnSpc>
                <a:spcPct val="90000"/>
              </a:lnSpc>
              <a:buFontTx/>
              <a:buNone/>
              <a:defRPr/>
            </a:pPr>
            <a:r>
              <a:rPr lang="en-US" sz="1600" b="0" dirty="0">
                <a:latin typeface="Tahoma" panose="020B0604030504040204" pitchFamily="34" charset="0"/>
                <a:ea typeface="ＭＳ Ｐゴシック" charset="0"/>
                <a:cs typeface="ＭＳ Ｐゴシック" charset="0"/>
              </a:rPr>
              <a:t>S4, availability 97%, response time = 7sec</a:t>
            </a:r>
          </a:p>
          <a:p>
            <a:pPr eaLnBrk="1" hangingPunct="1">
              <a:lnSpc>
                <a:spcPct val="90000"/>
              </a:lnSpc>
              <a:buFontTx/>
              <a:buNone/>
              <a:defRPr/>
            </a:pPr>
            <a:endParaRPr lang="en-US" sz="1400" b="0" dirty="0">
              <a:latin typeface="Tahoma" panose="020B0604030504040204" pitchFamily="34" charset="0"/>
              <a:ea typeface="ＭＳ Ｐゴシック" charset="0"/>
              <a:cs typeface="ＭＳ Ｐゴシック" charset="0"/>
            </a:endParaRPr>
          </a:p>
          <a:p>
            <a:pPr eaLnBrk="1" hangingPunct="1">
              <a:lnSpc>
                <a:spcPct val="90000"/>
              </a:lnSpc>
              <a:buFontTx/>
              <a:buNone/>
              <a:defRPr/>
            </a:pPr>
            <a:r>
              <a:rPr lang="en-US" sz="1400" b="0" dirty="0" err="1">
                <a:latin typeface="Tahoma" panose="020B0604030504040204" pitchFamily="34" charset="0"/>
                <a:ea typeface="ＭＳ Ｐゴシック" charset="0"/>
                <a:cs typeface="ＭＳ Ｐゴシック" charset="0"/>
              </a:rPr>
              <a:t>OverallUtility</a:t>
            </a:r>
            <a:r>
              <a:rPr lang="en-US" sz="1400" b="0" dirty="0">
                <a:latin typeface="Tahoma" panose="020B0604030504040204" pitchFamily="34" charset="0"/>
                <a:ea typeface="ＭＳ Ｐゴシック" charset="0"/>
                <a:cs typeface="ＭＳ Ｐゴシック" charset="0"/>
              </a:rPr>
              <a:t>(S) = </a:t>
            </a:r>
            <a:r>
              <a:rPr lang="en-US" sz="1400" b="0" dirty="0" err="1">
                <a:latin typeface="Tahoma" panose="020B0604030504040204" pitchFamily="34" charset="0"/>
                <a:ea typeface="ＭＳ Ｐゴシック" charset="0"/>
                <a:cs typeface="ＭＳ Ｐゴシック" charset="0"/>
              </a:rPr>
              <a:t>ResponseUtility</a:t>
            </a:r>
            <a:r>
              <a:rPr lang="en-US" sz="1400" b="0" dirty="0">
                <a:latin typeface="Tahoma" panose="020B0604030504040204" pitchFamily="34" charset="0"/>
                <a:ea typeface="ＭＳ Ｐゴシック" charset="0"/>
                <a:cs typeface="ＭＳ Ｐゴシック" charset="0"/>
              </a:rPr>
              <a:t>(S) + </a:t>
            </a:r>
            <a:r>
              <a:rPr lang="en-US" sz="1400" b="0" dirty="0" err="1">
                <a:latin typeface="Tahoma" panose="020B0604030504040204" pitchFamily="34" charset="0"/>
                <a:ea typeface="ＭＳ Ｐゴシック" charset="0"/>
                <a:cs typeface="ＭＳ Ｐゴシック" charset="0"/>
              </a:rPr>
              <a:t>AvailabilityUtility</a:t>
            </a:r>
            <a:r>
              <a:rPr lang="en-US" sz="1400" b="0" dirty="0">
                <a:latin typeface="Tahoma" panose="020B0604030504040204" pitchFamily="34" charset="0"/>
                <a:ea typeface="ＭＳ Ｐゴシック" charset="0"/>
                <a:cs typeface="ＭＳ Ｐゴシック" charset="0"/>
              </a:rPr>
              <a:t>(S)</a:t>
            </a:r>
          </a:p>
          <a:p>
            <a:pPr eaLnBrk="1" hangingPunct="1">
              <a:lnSpc>
                <a:spcPct val="90000"/>
              </a:lnSpc>
              <a:buFontTx/>
              <a:buNone/>
              <a:defRPr/>
            </a:pPr>
            <a:endParaRPr lang="en-US" sz="1400" dirty="0">
              <a:latin typeface="Tahoma" panose="020B0604030504040204" pitchFamily="34" charset="0"/>
              <a:ea typeface="ＭＳ Ｐゴシック" charset="0"/>
              <a:cs typeface="ＭＳ Ｐゴシック" charset="0"/>
            </a:endParaRPr>
          </a:p>
          <a:p>
            <a:pPr eaLnBrk="1" hangingPunct="1">
              <a:lnSpc>
                <a:spcPct val="90000"/>
              </a:lnSpc>
              <a:buFontTx/>
              <a:buNone/>
              <a:defRPr/>
            </a:pPr>
            <a:endParaRPr lang="en-US" sz="1400" dirty="0">
              <a:latin typeface="Tahoma" panose="020B0604030504040204" pitchFamily="34" charset="0"/>
              <a:ea typeface="ＭＳ Ｐゴシック" charset="0"/>
              <a:cs typeface="ＭＳ Ｐゴシック" charset="0"/>
            </a:endParaRPr>
          </a:p>
          <a:p>
            <a:pPr eaLnBrk="1" hangingPunct="1">
              <a:lnSpc>
                <a:spcPct val="90000"/>
              </a:lnSpc>
              <a:buFontTx/>
              <a:buNone/>
              <a:defRPr/>
            </a:pPr>
            <a:endParaRPr lang="en-US" sz="1400" dirty="0">
              <a:latin typeface="Tahoma" panose="020B0604030504040204" pitchFamily="34" charset="0"/>
              <a:ea typeface="ＭＳ Ｐゴシック" charset="0"/>
              <a:cs typeface="ＭＳ Ｐゴシック" charset="0"/>
            </a:endParaRPr>
          </a:p>
          <a:p>
            <a:pPr eaLnBrk="1" hangingPunct="1">
              <a:lnSpc>
                <a:spcPct val="90000"/>
              </a:lnSpc>
              <a:buFontTx/>
              <a:buNone/>
              <a:defRPr/>
            </a:pPr>
            <a:r>
              <a:rPr lang="en-US" sz="2800" dirty="0">
                <a:latin typeface="Tahoma" panose="020B0604030504040204" pitchFamily="34" charset="0"/>
                <a:ea typeface="ＭＳ Ｐゴシック" charset="0"/>
                <a:cs typeface="ＭＳ Ｐゴシック" charset="0"/>
              </a:rPr>
              <a:t>What is the optimal service?</a:t>
            </a:r>
          </a:p>
          <a:p>
            <a:pPr eaLnBrk="1" hangingPunct="1">
              <a:lnSpc>
                <a:spcPct val="90000"/>
              </a:lnSpc>
              <a:buFontTx/>
              <a:buNone/>
              <a:defRPr/>
            </a:pPr>
            <a:endParaRPr lang="en-US" sz="1400" dirty="0">
              <a:latin typeface="Tahoma" panose="020B0604030504040204" pitchFamily="34" charset="0"/>
              <a:ea typeface="ＭＳ Ｐゴシック" charset="0"/>
              <a:cs typeface="ＭＳ Ｐゴシック" charset="0"/>
            </a:endParaRPr>
          </a:p>
          <a:p>
            <a:pPr eaLnBrk="1" hangingPunct="1">
              <a:lnSpc>
                <a:spcPct val="90000"/>
              </a:lnSpc>
              <a:buFontTx/>
              <a:buNone/>
              <a:defRPr/>
            </a:pPr>
            <a:endParaRPr lang="en-US" sz="1400" dirty="0">
              <a:latin typeface="Tahoma" panose="020B0604030504040204" pitchFamily="34" charset="0"/>
              <a:ea typeface="ＭＳ Ｐゴシック" charset="0"/>
              <a:cs typeface="ＭＳ Ｐゴシック" charset="0"/>
            </a:endParaRPr>
          </a:p>
        </p:txBody>
      </p:sp>
      <p:pic>
        <p:nvPicPr>
          <p:cNvPr id="33796"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1371600"/>
            <a:ext cx="25447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3733800"/>
            <a:ext cx="32115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spcBef>
                <a:spcPct val="50000"/>
              </a:spcBef>
            </a:pPr>
            <a:r>
              <a:rPr lang="en-US" altLang="en-US" sz="2800">
                <a:ea typeface="ＭＳ Ｐゴシック" pitchFamily="34" charset="-128"/>
              </a:rPr>
              <a:t>user </a:t>
            </a:r>
            <a:r>
              <a:rPr lang="en-US" altLang="en-US" sz="3200">
                <a:solidFill>
                  <a:schemeClr val="tx1"/>
                </a:solidFill>
                <a:ea typeface="ＭＳ Ｐゴシック" pitchFamily="34" charset="-128"/>
              </a:rPr>
              <a:t>context</a:t>
            </a:r>
            <a:r>
              <a:rPr lang="en-US" altLang="en-US" sz="2800">
                <a:ea typeface="ＭＳ Ｐゴシック" pitchFamily="34" charset="-128"/>
              </a:rPr>
              <a:t> plays a key role in determining</a:t>
            </a:r>
            <a:br>
              <a:rPr lang="en-US" altLang="en-US" sz="2800">
                <a:ea typeface="ＭＳ Ｐゴシック" pitchFamily="34" charset="-128"/>
              </a:rPr>
            </a:br>
            <a:r>
              <a:rPr lang="en-US" altLang="en-US" sz="3600">
                <a:ea typeface="ＭＳ Ｐゴシック" pitchFamily="34" charset="-128"/>
              </a:rPr>
              <a:t>how and where to deploy services</a:t>
            </a:r>
            <a:endParaRPr lang="en-US" altLang="en-US">
              <a:ea typeface="ＭＳ Ｐゴシック" pitchFamily="34" charset="-128"/>
            </a:endParaRPr>
          </a:p>
        </p:txBody>
      </p:sp>
      <p:sp>
        <p:nvSpPr>
          <p:cNvPr id="34819" name="Rectangle 99"/>
          <p:cNvSpPr>
            <a:spLocks noGrp="1" noChangeArrowheads="1"/>
          </p:cNvSpPr>
          <p:nvPr>
            <p:ph type="body" idx="1"/>
          </p:nvPr>
        </p:nvSpPr>
        <p:spPr>
          <a:xfrm>
            <a:off x="457200" y="4038600"/>
            <a:ext cx="8229600" cy="2514600"/>
          </a:xfrm>
        </p:spPr>
        <p:txBody>
          <a:bodyPr/>
          <a:lstStyle/>
          <a:p>
            <a:pPr eaLnBrk="1" hangingPunct="1">
              <a:buFontTx/>
              <a:buNone/>
            </a:pPr>
            <a:r>
              <a:rPr lang="en-US" altLang="en-US" sz="2000">
                <a:ea typeface="ＭＳ Ｐゴシック" pitchFamily="34" charset="-128"/>
              </a:rPr>
              <a:t>current solutions</a:t>
            </a:r>
          </a:p>
          <a:p>
            <a:pPr eaLnBrk="1" hangingPunct="1"/>
            <a:r>
              <a:rPr lang="en-US" altLang="en-US" sz="2000">
                <a:ea typeface="ＭＳ Ｐゴシック" pitchFamily="34" charset="-128"/>
              </a:rPr>
              <a:t>remote computing (remote shells, PC anywhere…)</a:t>
            </a:r>
          </a:p>
          <a:p>
            <a:pPr eaLnBrk="1" hangingPunct="1"/>
            <a:r>
              <a:rPr lang="en-US" altLang="en-US" sz="2000">
                <a:ea typeface="ＭＳ Ｐゴシック" pitchFamily="34" charset="-128"/>
              </a:rPr>
              <a:t>mobile computing (single personal device)</a:t>
            </a:r>
          </a:p>
          <a:p>
            <a:pPr eaLnBrk="1" hangingPunct="1"/>
            <a:r>
              <a:rPr lang="en-US" altLang="en-US" sz="2000">
                <a:ea typeface="ＭＳ Ｐゴシック" pitchFamily="34" charset="-128"/>
              </a:rPr>
              <a:t>manual recovery of services and state</a:t>
            </a:r>
          </a:p>
          <a:p>
            <a:pPr eaLnBrk="1" hangingPunct="1"/>
            <a:r>
              <a:rPr lang="en-US" altLang="en-US" sz="2000">
                <a:ea typeface="ＭＳ Ｐゴシック" pitchFamily="34" charset="-128"/>
              </a:rPr>
              <a:t>code mobility</a:t>
            </a:r>
          </a:p>
          <a:p>
            <a:pPr eaLnBrk="1" hangingPunct="1"/>
            <a:r>
              <a:rPr lang="en-US" altLang="en-US" sz="2000">
                <a:ea typeface="ＭＳ Ｐゴシック" pitchFamily="34" charset="-128"/>
              </a:rPr>
              <a:t>ubiquitous computing</a:t>
            </a:r>
            <a:endParaRPr lang="en-US" altLang="en-US" sz="1800">
              <a:ea typeface="ＭＳ Ｐゴシック" pitchFamily="34" charset="-128"/>
            </a:endParaRPr>
          </a:p>
        </p:txBody>
      </p:sp>
      <p:pic>
        <p:nvPicPr>
          <p:cNvPr id="34820" name="Picture 4" descr="j0295053[1]"/>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990600" y="1905000"/>
            <a:ext cx="777875" cy="755650"/>
          </a:xfrm>
          <a:noFill/>
        </p:spPr>
      </p:pic>
      <p:pic>
        <p:nvPicPr>
          <p:cNvPr id="34821" name="Picture 5" descr="j025029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9938" y="3316288"/>
            <a:ext cx="565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descr="bs01071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1763" y="3444875"/>
            <a:ext cx="7239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3" name="Group 7"/>
          <p:cNvGrpSpPr>
            <a:grpSpLocks/>
          </p:cNvGrpSpPr>
          <p:nvPr/>
        </p:nvGrpSpPr>
        <p:grpSpPr bwMode="auto">
          <a:xfrm>
            <a:off x="5816600" y="2347913"/>
            <a:ext cx="492125" cy="928687"/>
            <a:chOff x="1257" y="1676"/>
            <a:chExt cx="393" cy="776"/>
          </a:xfrm>
        </p:grpSpPr>
        <p:grpSp>
          <p:nvGrpSpPr>
            <p:cNvPr id="34909" name="Group 8"/>
            <p:cNvGrpSpPr>
              <a:grpSpLocks/>
            </p:cNvGrpSpPr>
            <p:nvPr/>
          </p:nvGrpSpPr>
          <p:grpSpPr bwMode="auto">
            <a:xfrm>
              <a:off x="1257" y="1676"/>
              <a:ext cx="393" cy="470"/>
              <a:chOff x="2208" y="1935"/>
              <a:chExt cx="622" cy="688"/>
            </a:xfrm>
          </p:grpSpPr>
          <p:sp>
            <p:nvSpPr>
              <p:cNvPr id="34912" name="Freeform 9"/>
              <p:cNvSpPr>
                <a:spLocks/>
              </p:cNvSpPr>
              <p:nvPr/>
            </p:nvSpPr>
            <p:spPr bwMode="auto">
              <a:xfrm>
                <a:off x="2378" y="2204"/>
                <a:ext cx="210" cy="402"/>
              </a:xfrm>
              <a:custGeom>
                <a:avLst/>
                <a:gdLst>
                  <a:gd name="T0" fmla="*/ 43 w 210"/>
                  <a:gd name="T1" fmla="*/ 52 h 402"/>
                  <a:gd name="T2" fmla="*/ 65 w 210"/>
                  <a:gd name="T3" fmla="*/ 27 h 402"/>
                  <a:gd name="T4" fmla="*/ 93 w 210"/>
                  <a:gd name="T5" fmla="*/ 9 h 402"/>
                  <a:gd name="T6" fmla="*/ 117 w 210"/>
                  <a:gd name="T7" fmla="*/ 0 h 402"/>
                  <a:gd name="T8" fmla="*/ 145 w 210"/>
                  <a:gd name="T9" fmla="*/ 2 h 402"/>
                  <a:gd name="T10" fmla="*/ 172 w 210"/>
                  <a:gd name="T11" fmla="*/ 14 h 402"/>
                  <a:gd name="T12" fmla="*/ 187 w 210"/>
                  <a:gd name="T13" fmla="*/ 29 h 402"/>
                  <a:gd name="T14" fmla="*/ 193 w 210"/>
                  <a:gd name="T15" fmla="*/ 49 h 402"/>
                  <a:gd name="T16" fmla="*/ 195 w 210"/>
                  <a:gd name="T17" fmla="*/ 77 h 402"/>
                  <a:gd name="T18" fmla="*/ 185 w 210"/>
                  <a:gd name="T19" fmla="*/ 107 h 402"/>
                  <a:gd name="T20" fmla="*/ 177 w 210"/>
                  <a:gd name="T21" fmla="*/ 147 h 402"/>
                  <a:gd name="T22" fmla="*/ 175 w 210"/>
                  <a:gd name="T23" fmla="*/ 185 h 402"/>
                  <a:gd name="T24" fmla="*/ 183 w 210"/>
                  <a:gd name="T25" fmla="*/ 220 h 402"/>
                  <a:gd name="T26" fmla="*/ 198 w 210"/>
                  <a:gd name="T27" fmla="*/ 258 h 402"/>
                  <a:gd name="T28" fmla="*/ 208 w 210"/>
                  <a:gd name="T29" fmla="*/ 288 h 402"/>
                  <a:gd name="T30" fmla="*/ 210 w 210"/>
                  <a:gd name="T31" fmla="*/ 318 h 402"/>
                  <a:gd name="T32" fmla="*/ 202 w 210"/>
                  <a:gd name="T33" fmla="*/ 347 h 402"/>
                  <a:gd name="T34" fmla="*/ 188 w 210"/>
                  <a:gd name="T35" fmla="*/ 367 h 402"/>
                  <a:gd name="T36" fmla="*/ 168 w 210"/>
                  <a:gd name="T37" fmla="*/ 383 h 402"/>
                  <a:gd name="T38" fmla="*/ 148 w 210"/>
                  <a:gd name="T39" fmla="*/ 397 h 402"/>
                  <a:gd name="T40" fmla="*/ 112 w 210"/>
                  <a:gd name="T41" fmla="*/ 402 h 402"/>
                  <a:gd name="T42" fmla="*/ 80 w 210"/>
                  <a:gd name="T43" fmla="*/ 398 h 402"/>
                  <a:gd name="T44" fmla="*/ 50 w 210"/>
                  <a:gd name="T45" fmla="*/ 380 h 402"/>
                  <a:gd name="T46" fmla="*/ 32 w 210"/>
                  <a:gd name="T47" fmla="*/ 357 h 402"/>
                  <a:gd name="T48" fmla="*/ 20 w 210"/>
                  <a:gd name="T49" fmla="*/ 327 h 402"/>
                  <a:gd name="T50" fmla="*/ 5 w 210"/>
                  <a:gd name="T51" fmla="*/ 282 h 402"/>
                  <a:gd name="T52" fmla="*/ 0 w 210"/>
                  <a:gd name="T53" fmla="*/ 240 h 402"/>
                  <a:gd name="T54" fmla="*/ 0 w 210"/>
                  <a:gd name="T55" fmla="*/ 187 h 402"/>
                  <a:gd name="T56" fmla="*/ 5 w 210"/>
                  <a:gd name="T57" fmla="*/ 139 h 402"/>
                  <a:gd name="T58" fmla="*/ 13 w 210"/>
                  <a:gd name="T59" fmla="*/ 100 h 402"/>
                  <a:gd name="T60" fmla="*/ 28 w 210"/>
                  <a:gd name="T61" fmla="*/ 67 h 402"/>
                  <a:gd name="T62" fmla="*/ 43 w 210"/>
                  <a:gd name="T63" fmla="*/ 52 h 4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
                  <a:gd name="T97" fmla="*/ 0 h 402"/>
                  <a:gd name="T98" fmla="*/ 210 w 210"/>
                  <a:gd name="T99" fmla="*/ 402 h 4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 h="402">
                    <a:moveTo>
                      <a:pt x="43" y="52"/>
                    </a:moveTo>
                    <a:lnTo>
                      <a:pt x="65" y="27"/>
                    </a:lnTo>
                    <a:lnTo>
                      <a:pt x="93" y="9"/>
                    </a:lnTo>
                    <a:lnTo>
                      <a:pt x="117" y="0"/>
                    </a:lnTo>
                    <a:lnTo>
                      <a:pt x="145" y="2"/>
                    </a:lnTo>
                    <a:lnTo>
                      <a:pt x="172" y="14"/>
                    </a:lnTo>
                    <a:lnTo>
                      <a:pt x="187" y="29"/>
                    </a:lnTo>
                    <a:lnTo>
                      <a:pt x="193" y="49"/>
                    </a:lnTo>
                    <a:lnTo>
                      <a:pt x="195" y="77"/>
                    </a:lnTo>
                    <a:lnTo>
                      <a:pt x="185" y="107"/>
                    </a:lnTo>
                    <a:lnTo>
                      <a:pt x="177" y="147"/>
                    </a:lnTo>
                    <a:lnTo>
                      <a:pt x="175" y="185"/>
                    </a:lnTo>
                    <a:lnTo>
                      <a:pt x="183" y="220"/>
                    </a:lnTo>
                    <a:lnTo>
                      <a:pt x="198" y="258"/>
                    </a:lnTo>
                    <a:lnTo>
                      <a:pt x="208" y="288"/>
                    </a:lnTo>
                    <a:lnTo>
                      <a:pt x="210" y="318"/>
                    </a:lnTo>
                    <a:lnTo>
                      <a:pt x="202" y="347"/>
                    </a:lnTo>
                    <a:lnTo>
                      <a:pt x="188" y="367"/>
                    </a:lnTo>
                    <a:lnTo>
                      <a:pt x="168" y="383"/>
                    </a:lnTo>
                    <a:lnTo>
                      <a:pt x="148" y="397"/>
                    </a:lnTo>
                    <a:lnTo>
                      <a:pt x="112" y="402"/>
                    </a:lnTo>
                    <a:lnTo>
                      <a:pt x="80" y="398"/>
                    </a:lnTo>
                    <a:lnTo>
                      <a:pt x="50" y="380"/>
                    </a:lnTo>
                    <a:lnTo>
                      <a:pt x="32" y="357"/>
                    </a:lnTo>
                    <a:lnTo>
                      <a:pt x="20" y="327"/>
                    </a:lnTo>
                    <a:lnTo>
                      <a:pt x="5" y="282"/>
                    </a:lnTo>
                    <a:lnTo>
                      <a:pt x="0" y="240"/>
                    </a:lnTo>
                    <a:lnTo>
                      <a:pt x="0" y="187"/>
                    </a:lnTo>
                    <a:lnTo>
                      <a:pt x="5" y="139"/>
                    </a:lnTo>
                    <a:lnTo>
                      <a:pt x="13" y="100"/>
                    </a:lnTo>
                    <a:lnTo>
                      <a:pt x="28" y="67"/>
                    </a:lnTo>
                    <a:lnTo>
                      <a:pt x="43" y="5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13" name="Freeform 10"/>
              <p:cNvSpPr>
                <a:spLocks/>
              </p:cNvSpPr>
              <p:nvPr/>
            </p:nvSpPr>
            <p:spPr bwMode="auto">
              <a:xfrm>
                <a:off x="2208" y="2214"/>
                <a:ext cx="302" cy="317"/>
              </a:xfrm>
              <a:custGeom>
                <a:avLst/>
                <a:gdLst>
                  <a:gd name="T0" fmla="*/ 279 w 302"/>
                  <a:gd name="T1" fmla="*/ 0 h 317"/>
                  <a:gd name="T2" fmla="*/ 302 w 302"/>
                  <a:gd name="T3" fmla="*/ 31 h 317"/>
                  <a:gd name="T4" fmla="*/ 258 w 302"/>
                  <a:gd name="T5" fmla="*/ 64 h 317"/>
                  <a:gd name="T6" fmla="*/ 204 w 302"/>
                  <a:gd name="T7" fmla="*/ 54 h 317"/>
                  <a:gd name="T8" fmla="*/ 135 w 302"/>
                  <a:gd name="T9" fmla="*/ 59 h 317"/>
                  <a:gd name="T10" fmla="*/ 64 w 302"/>
                  <a:gd name="T11" fmla="*/ 109 h 317"/>
                  <a:gd name="T12" fmla="*/ 44 w 302"/>
                  <a:gd name="T13" fmla="*/ 157 h 317"/>
                  <a:gd name="T14" fmla="*/ 93 w 302"/>
                  <a:gd name="T15" fmla="*/ 174 h 317"/>
                  <a:gd name="T16" fmla="*/ 171 w 302"/>
                  <a:gd name="T17" fmla="*/ 212 h 317"/>
                  <a:gd name="T18" fmla="*/ 216 w 302"/>
                  <a:gd name="T19" fmla="*/ 216 h 317"/>
                  <a:gd name="T20" fmla="*/ 226 w 302"/>
                  <a:gd name="T21" fmla="*/ 216 h 317"/>
                  <a:gd name="T22" fmla="*/ 237 w 302"/>
                  <a:gd name="T23" fmla="*/ 212 h 317"/>
                  <a:gd name="T24" fmla="*/ 245 w 302"/>
                  <a:gd name="T25" fmla="*/ 214 h 317"/>
                  <a:gd name="T26" fmla="*/ 253 w 302"/>
                  <a:gd name="T27" fmla="*/ 216 h 317"/>
                  <a:gd name="T28" fmla="*/ 261 w 302"/>
                  <a:gd name="T29" fmla="*/ 219 h 317"/>
                  <a:gd name="T30" fmla="*/ 271 w 302"/>
                  <a:gd name="T31" fmla="*/ 224 h 317"/>
                  <a:gd name="T32" fmla="*/ 279 w 302"/>
                  <a:gd name="T33" fmla="*/ 231 h 317"/>
                  <a:gd name="T34" fmla="*/ 284 w 302"/>
                  <a:gd name="T35" fmla="*/ 239 h 317"/>
                  <a:gd name="T36" fmla="*/ 288 w 302"/>
                  <a:gd name="T37" fmla="*/ 251 h 317"/>
                  <a:gd name="T38" fmla="*/ 287 w 302"/>
                  <a:gd name="T39" fmla="*/ 262 h 317"/>
                  <a:gd name="T40" fmla="*/ 279 w 302"/>
                  <a:gd name="T41" fmla="*/ 264 h 317"/>
                  <a:gd name="T42" fmla="*/ 271 w 302"/>
                  <a:gd name="T43" fmla="*/ 261 h 317"/>
                  <a:gd name="T44" fmla="*/ 264 w 302"/>
                  <a:gd name="T45" fmla="*/ 251 h 317"/>
                  <a:gd name="T46" fmla="*/ 254 w 302"/>
                  <a:gd name="T47" fmla="*/ 246 h 317"/>
                  <a:gd name="T48" fmla="*/ 256 w 302"/>
                  <a:gd name="T49" fmla="*/ 256 h 317"/>
                  <a:gd name="T50" fmla="*/ 264 w 302"/>
                  <a:gd name="T51" fmla="*/ 267 h 317"/>
                  <a:gd name="T52" fmla="*/ 271 w 302"/>
                  <a:gd name="T53" fmla="*/ 279 h 317"/>
                  <a:gd name="T54" fmla="*/ 271 w 302"/>
                  <a:gd name="T55" fmla="*/ 291 h 317"/>
                  <a:gd name="T56" fmla="*/ 267 w 302"/>
                  <a:gd name="T57" fmla="*/ 302 h 317"/>
                  <a:gd name="T58" fmla="*/ 256 w 302"/>
                  <a:gd name="T59" fmla="*/ 299 h 317"/>
                  <a:gd name="T60" fmla="*/ 246 w 302"/>
                  <a:gd name="T61" fmla="*/ 289 h 317"/>
                  <a:gd name="T62" fmla="*/ 242 w 302"/>
                  <a:gd name="T63" fmla="*/ 279 h 317"/>
                  <a:gd name="T64" fmla="*/ 239 w 302"/>
                  <a:gd name="T65" fmla="*/ 269 h 317"/>
                  <a:gd name="T66" fmla="*/ 234 w 302"/>
                  <a:gd name="T67" fmla="*/ 276 h 317"/>
                  <a:gd name="T68" fmla="*/ 234 w 302"/>
                  <a:gd name="T69" fmla="*/ 286 h 317"/>
                  <a:gd name="T70" fmla="*/ 235 w 302"/>
                  <a:gd name="T71" fmla="*/ 296 h 317"/>
                  <a:gd name="T72" fmla="*/ 235 w 302"/>
                  <a:gd name="T73" fmla="*/ 309 h 317"/>
                  <a:gd name="T74" fmla="*/ 227 w 302"/>
                  <a:gd name="T75" fmla="*/ 317 h 317"/>
                  <a:gd name="T76" fmla="*/ 218 w 302"/>
                  <a:gd name="T77" fmla="*/ 316 h 317"/>
                  <a:gd name="T78" fmla="*/ 214 w 302"/>
                  <a:gd name="T79" fmla="*/ 304 h 317"/>
                  <a:gd name="T80" fmla="*/ 211 w 302"/>
                  <a:gd name="T81" fmla="*/ 294 h 317"/>
                  <a:gd name="T82" fmla="*/ 208 w 302"/>
                  <a:gd name="T83" fmla="*/ 282 h 317"/>
                  <a:gd name="T84" fmla="*/ 208 w 302"/>
                  <a:gd name="T85" fmla="*/ 272 h 317"/>
                  <a:gd name="T86" fmla="*/ 196 w 302"/>
                  <a:gd name="T87" fmla="*/ 246 h 317"/>
                  <a:gd name="T88" fmla="*/ 117 w 302"/>
                  <a:gd name="T89" fmla="*/ 216 h 317"/>
                  <a:gd name="T90" fmla="*/ 31 w 302"/>
                  <a:gd name="T91" fmla="*/ 201 h 317"/>
                  <a:gd name="T92" fmla="*/ 4 w 302"/>
                  <a:gd name="T93" fmla="*/ 186 h 317"/>
                  <a:gd name="T94" fmla="*/ 3 w 302"/>
                  <a:gd name="T95" fmla="*/ 142 h 317"/>
                  <a:gd name="T96" fmla="*/ 49 w 302"/>
                  <a:gd name="T97" fmla="*/ 74 h 317"/>
                  <a:gd name="T98" fmla="*/ 133 w 302"/>
                  <a:gd name="T99" fmla="*/ 24 h 317"/>
                  <a:gd name="T100" fmla="*/ 212 w 302"/>
                  <a:gd name="T101" fmla="*/ 2 h 3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2"/>
                  <a:gd name="T154" fmla="*/ 0 h 317"/>
                  <a:gd name="T155" fmla="*/ 302 w 302"/>
                  <a:gd name="T156" fmla="*/ 317 h 3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2" h="317">
                    <a:moveTo>
                      <a:pt x="231" y="2"/>
                    </a:moveTo>
                    <a:lnTo>
                      <a:pt x="279" y="0"/>
                    </a:lnTo>
                    <a:lnTo>
                      <a:pt x="298" y="11"/>
                    </a:lnTo>
                    <a:lnTo>
                      <a:pt x="302" y="31"/>
                    </a:lnTo>
                    <a:lnTo>
                      <a:pt x="283" y="52"/>
                    </a:lnTo>
                    <a:lnTo>
                      <a:pt x="258" y="64"/>
                    </a:lnTo>
                    <a:lnTo>
                      <a:pt x="233" y="64"/>
                    </a:lnTo>
                    <a:lnTo>
                      <a:pt x="204" y="54"/>
                    </a:lnTo>
                    <a:lnTo>
                      <a:pt x="170" y="51"/>
                    </a:lnTo>
                    <a:lnTo>
                      <a:pt x="135" y="59"/>
                    </a:lnTo>
                    <a:lnTo>
                      <a:pt x="94" y="81"/>
                    </a:lnTo>
                    <a:lnTo>
                      <a:pt x="64" y="109"/>
                    </a:lnTo>
                    <a:lnTo>
                      <a:pt x="45" y="137"/>
                    </a:lnTo>
                    <a:lnTo>
                      <a:pt x="44" y="157"/>
                    </a:lnTo>
                    <a:lnTo>
                      <a:pt x="54" y="166"/>
                    </a:lnTo>
                    <a:lnTo>
                      <a:pt x="93" y="174"/>
                    </a:lnTo>
                    <a:lnTo>
                      <a:pt x="140" y="194"/>
                    </a:lnTo>
                    <a:lnTo>
                      <a:pt x="171" y="212"/>
                    </a:lnTo>
                    <a:lnTo>
                      <a:pt x="199" y="217"/>
                    </a:lnTo>
                    <a:lnTo>
                      <a:pt x="216" y="216"/>
                    </a:lnTo>
                    <a:lnTo>
                      <a:pt x="222" y="216"/>
                    </a:lnTo>
                    <a:lnTo>
                      <a:pt x="226" y="216"/>
                    </a:lnTo>
                    <a:lnTo>
                      <a:pt x="231" y="214"/>
                    </a:lnTo>
                    <a:lnTo>
                      <a:pt x="237" y="212"/>
                    </a:lnTo>
                    <a:lnTo>
                      <a:pt x="241" y="214"/>
                    </a:lnTo>
                    <a:lnTo>
                      <a:pt x="245" y="214"/>
                    </a:lnTo>
                    <a:lnTo>
                      <a:pt x="249" y="216"/>
                    </a:lnTo>
                    <a:lnTo>
                      <a:pt x="253" y="216"/>
                    </a:lnTo>
                    <a:lnTo>
                      <a:pt x="257" y="217"/>
                    </a:lnTo>
                    <a:lnTo>
                      <a:pt x="261" y="219"/>
                    </a:lnTo>
                    <a:lnTo>
                      <a:pt x="267" y="221"/>
                    </a:lnTo>
                    <a:lnTo>
                      <a:pt x="271" y="224"/>
                    </a:lnTo>
                    <a:lnTo>
                      <a:pt x="275" y="226"/>
                    </a:lnTo>
                    <a:lnTo>
                      <a:pt x="279" y="231"/>
                    </a:lnTo>
                    <a:lnTo>
                      <a:pt x="283" y="234"/>
                    </a:lnTo>
                    <a:lnTo>
                      <a:pt x="284" y="239"/>
                    </a:lnTo>
                    <a:lnTo>
                      <a:pt x="287" y="246"/>
                    </a:lnTo>
                    <a:lnTo>
                      <a:pt x="288" y="251"/>
                    </a:lnTo>
                    <a:lnTo>
                      <a:pt x="290" y="257"/>
                    </a:lnTo>
                    <a:lnTo>
                      <a:pt x="287" y="262"/>
                    </a:lnTo>
                    <a:lnTo>
                      <a:pt x="283" y="262"/>
                    </a:lnTo>
                    <a:lnTo>
                      <a:pt x="279" y="264"/>
                    </a:lnTo>
                    <a:lnTo>
                      <a:pt x="275" y="264"/>
                    </a:lnTo>
                    <a:lnTo>
                      <a:pt x="271" y="261"/>
                    </a:lnTo>
                    <a:lnTo>
                      <a:pt x="267" y="256"/>
                    </a:lnTo>
                    <a:lnTo>
                      <a:pt x="264" y="251"/>
                    </a:lnTo>
                    <a:lnTo>
                      <a:pt x="258" y="246"/>
                    </a:lnTo>
                    <a:lnTo>
                      <a:pt x="254" y="246"/>
                    </a:lnTo>
                    <a:lnTo>
                      <a:pt x="253" y="251"/>
                    </a:lnTo>
                    <a:lnTo>
                      <a:pt x="256" y="256"/>
                    </a:lnTo>
                    <a:lnTo>
                      <a:pt x="260" y="259"/>
                    </a:lnTo>
                    <a:lnTo>
                      <a:pt x="264" y="267"/>
                    </a:lnTo>
                    <a:lnTo>
                      <a:pt x="268" y="272"/>
                    </a:lnTo>
                    <a:lnTo>
                      <a:pt x="271" y="279"/>
                    </a:lnTo>
                    <a:lnTo>
                      <a:pt x="272" y="284"/>
                    </a:lnTo>
                    <a:lnTo>
                      <a:pt x="271" y="291"/>
                    </a:lnTo>
                    <a:lnTo>
                      <a:pt x="269" y="296"/>
                    </a:lnTo>
                    <a:lnTo>
                      <a:pt x="267" y="302"/>
                    </a:lnTo>
                    <a:lnTo>
                      <a:pt x="261" y="302"/>
                    </a:lnTo>
                    <a:lnTo>
                      <a:pt x="256" y="299"/>
                    </a:lnTo>
                    <a:lnTo>
                      <a:pt x="250" y="294"/>
                    </a:lnTo>
                    <a:lnTo>
                      <a:pt x="246" y="289"/>
                    </a:lnTo>
                    <a:lnTo>
                      <a:pt x="244" y="284"/>
                    </a:lnTo>
                    <a:lnTo>
                      <a:pt x="242" y="279"/>
                    </a:lnTo>
                    <a:lnTo>
                      <a:pt x="239" y="274"/>
                    </a:lnTo>
                    <a:lnTo>
                      <a:pt x="239" y="269"/>
                    </a:lnTo>
                    <a:lnTo>
                      <a:pt x="235" y="271"/>
                    </a:lnTo>
                    <a:lnTo>
                      <a:pt x="234" y="276"/>
                    </a:lnTo>
                    <a:lnTo>
                      <a:pt x="234" y="281"/>
                    </a:lnTo>
                    <a:lnTo>
                      <a:pt x="234" y="286"/>
                    </a:lnTo>
                    <a:lnTo>
                      <a:pt x="235" y="291"/>
                    </a:lnTo>
                    <a:lnTo>
                      <a:pt x="235" y="296"/>
                    </a:lnTo>
                    <a:lnTo>
                      <a:pt x="235" y="302"/>
                    </a:lnTo>
                    <a:lnTo>
                      <a:pt x="235" y="309"/>
                    </a:lnTo>
                    <a:lnTo>
                      <a:pt x="231" y="314"/>
                    </a:lnTo>
                    <a:lnTo>
                      <a:pt x="227" y="317"/>
                    </a:lnTo>
                    <a:lnTo>
                      <a:pt x="223" y="317"/>
                    </a:lnTo>
                    <a:lnTo>
                      <a:pt x="218" y="316"/>
                    </a:lnTo>
                    <a:lnTo>
                      <a:pt x="215" y="309"/>
                    </a:lnTo>
                    <a:lnTo>
                      <a:pt x="214" y="304"/>
                    </a:lnTo>
                    <a:lnTo>
                      <a:pt x="212" y="299"/>
                    </a:lnTo>
                    <a:lnTo>
                      <a:pt x="211" y="294"/>
                    </a:lnTo>
                    <a:lnTo>
                      <a:pt x="208" y="287"/>
                    </a:lnTo>
                    <a:lnTo>
                      <a:pt x="208" y="282"/>
                    </a:lnTo>
                    <a:lnTo>
                      <a:pt x="208" y="277"/>
                    </a:lnTo>
                    <a:lnTo>
                      <a:pt x="208" y="272"/>
                    </a:lnTo>
                    <a:lnTo>
                      <a:pt x="208" y="267"/>
                    </a:lnTo>
                    <a:lnTo>
                      <a:pt x="196" y="246"/>
                    </a:lnTo>
                    <a:lnTo>
                      <a:pt x="163" y="237"/>
                    </a:lnTo>
                    <a:lnTo>
                      <a:pt x="117" y="216"/>
                    </a:lnTo>
                    <a:lnTo>
                      <a:pt x="69" y="202"/>
                    </a:lnTo>
                    <a:lnTo>
                      <a:pt x="31" y="201"/>
                    </a:lnTo>
                    <a:lnTo>
                      <a:pt x="8" y="194"/>
                    </a:lnTo>
                    <a:lnTo>
                      <a:pt x="4" y="186"/>
                    </a:lnTo>
                    <a:lnTo>
                      <a:pt x="0" y="171"/>
                    </a:lnTo>
                    <a:lnTo>
                      <a:pt x="3" y="142"/>
                    </a:lnTo>
                    <a:lnTo>
                      <a:pt x="22" y="104"/>
                    </a:lnTo>
                    <a:lnTo>
                      <a:pt x="49" y="74"/>
                    </a:lnTo>
                    <a:lnTo>
                      <a:pt x="86" y="44"/>
                    </a:lnTo>
                    <a:lnTo>
                      <a:pt x="133" y="24"/>
                    </a:lnTo>
                    <a:lnTo>
                      <a:pt x="181" y="11"/>
                    </a:lnTo>
                    <a:lnTo>
                      <a:pt x="212" y="2"/>
                    </a:lnTo>
                    <a:lnTo>
                      <a:pt x="231" y="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14" name="Freeform 11"/>
              <p:cNvSpPr>
                <a:spLocks/>
              </p:cNvSpPr>
              <p:nvPr/>
            </p:nvSpPr>
            <p:spPr bwMode="auto">
              <a:xfrm>
                <a:off x="2500" y="2217"/>
                <a:ext cx="330" cy="406"/>
              </a:xfrm>
              <a:custGeom>
                <a:avLst/>
                <a:gdLst>
                  <a:gd name="T0" fmla="*/ 60 w 330"/>
                  <a:gd name="T1" fmla="*/ 9 h 406"/>
                  <a:gd name="T2" fmla="*/ 97 w 330"/>
                  <a:gd name="T3" fmla="*/ 65 h 406"/>
                  <a:gd name="T4" fmla="*/ 160 w 330"/>
                  <a:gd name="T5" fmla="*/ 187 h 406"/>
                  <a:gd name="T6" fmla="*/ 245 w 330"/>
                  <a:gd name="T7" fmla="*/ 279 h 406"/>
                  <a:gd name="T8" fmla="*/ 273 w 330"/>
                  <a:gd name="T9" fmla="*/ 301 h 406"/>
                  <a:gd name="T10" fmla="*/ 283 w 330"/>
                  <a:gd name="T11" fmla="*/ 304 h 406"/>
                  <a:gd name="T12" fmla="*/ 293 w 330"/>
                  <a:gd name="T13" fmla="*/ 304 h 406"/>
                  <a:gd name="T14" fmla="*/ 303 w 330"/>
                  <a:gd name="T15" fmla="*/ 307 h 406"/>
                  <a:gd name="T16" fmla="*/ 315 w 330"/>
                  <a:gd name="T17" fmla="*/ 316 h 406"/>
                  <a:gd name="T18" fmla="*/ 323 w 330"/>
                  <a:gd name="T19" fmla="*/ 326 h 406"/>
                  <a:gd name="T20" fmla="*/ 327 w 330"/>
                  <a:gd name="T21" fmla="*/ 337 h 406"/>
                  <a:gd name="T22" fmla="*/ 330 w 330"/>
                  <a:gd name="T23" fmla="*/ 347 h 406"/>
                  <a:gd name="T24" fmla="*/ 328 w 330"/>
                  <a:gd name="T25" fmla="*/ 357 h 406"/>
                  <a:gd name="T26" fmla="*/ 320 w 330"/>
                  <a:gd name="T27" fmla="*/ 366 h 406"/>
                  <a:gd name="T28" fmla="*/ 310 w 330"/>
                  <a:gd name="T29" fmla="*/ 366 h 406"/>
                  <a:gd name="T30" fmla="*/ 298 w 330"/>
                  <a:gd name="T31" fmla="*/ 359 h 406"/>
                  <a:gd name="T32" fmla="*/ 297 w 330"/>
                  <a:gd name="T33" fmla="*/ 349 h 406"/>
                  <a:gd name="T34" fmla="*/ 295 w 330"/>
                  <a:gd name="T35" fmla="*/ 339 h 406"/>
                  <a:gd name="T36" fmla="*/ 288 w 330"/>
                  <a:gd name="T37" fmla="*/ 331 h 406"/>
                  <a:gd name="T38" fmla="*/ 277 w 330"/>
                  <a:gd name="T39" fmla="*/ 331 h 406"/>
                  <a:gd name="T40" fmla="*/ 270 w 330"/>
                  <a:gd name="T41" fmla="*/ 341 h 406"/>
                  <a:gd name="T42" fmla="*/ 267 w 330"/>
                  <a:gd name="T43" fmla="*/ 351 h 406"/>
                  <a:gd name="T44" fmla="*/ 273 w 330"/>
                  <a:gd name="T45" fmla="*/ 361 h 406"/>
                  <a:gd name="T46" fmla="*/ 288 w 330"/>
                  <a:gd name="T47" fmla="*/ 367 h 406"/>
                  <a:gd name="T48" fmla="*/ 300 w 330"/>
                  <a:gd name="T49" fmla="*/ 372 h 406"/>
                  <a:gd name="T50" fmla="*/ 310 w 330"/>
                  <a:gd name="T51" fmla="*/ 377 h 406"/>
                  <a:gd name="T52" fmla="*/ 313 w 330"/>
                  <a:gd name="T53" fmla="*/ 387 h 406"/>
                  <a:gd name="T54" fmla="*/ 310 w 330"/>
                  <a:gd name="T55" fmla="*/ 397 h 406"/>
                  <a:gd name="T56" fmla="*/ 302 w 330"/>
                  <a:gd name="T57" fmla="*/ 404 h 406"/>
                  <a:gd name="T58" fmla="*/ 287 w 330"/>
                  <a:gd name="T59" fmla="*/ 406 h 406"/>
                  <a:gd name="T60" fmla="*/ 275 w 330"/>
                  <a:gd name="T61" fmla="*/ 404 h 406"/>
                  <a:gd name="T62" fmla="*/ 263 w 330"/>
                  <a:gd name="T63" fmla="*/ 399 h 406"/>
                  <a:gd name="T64" fmla="*/ 253 w 330"/>
                  <a:gd name="T65" fmla="*/ 391 h 406"/>
                  <a:gd name="T66" fmla="*/ 243 w 330"/>
                  <a:gd name="T67" fmla="*/ 386 h 406"/>
                  <a:gd name="T68" fmla="*/ 230 w 330"/>
                  <a:gd name="T69" fmla="*/ 317 h 406"/>
                  <a:gd name="T70" fmla="*/ 175 w 330"/>
                  <a:gd name="T71" fmla="*/ 247 h 406"/>
                  <a:gd name="T72" fmla="*/ 115 w 330"/>
                  <a:gd name="T73" fmla="*/ 184 h 406"/>
                  <a:gd name="T74" fmla="*/ 65 w 330"/>
                  <a:gd name="T75" fmla="*/ 107 h 406"/>
                  <a:gd name="T76" fmla="*/ 10 w 330"/>
                  <a:gd name="T77" fmla="*/ 65 h 406"/>
                  <a:gd name="T78" fmla="*/ 2 w 330"/>
                  <a:gd name="T79" fmla="*/ 20 h 406"/>
                  <a:gd name="T80" fmla="*/ 35 w 330"/>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406"/>
                  <a:gd name="T125" fmla="*/ 330 w 330"/>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406">
                    <a:moveTo>
                      <a:pt x="35" y="0"/>
                    </a:moveTo>
                    <a:lnTo>
                      <a:pt x="60" y="9"/>
                    </a:lnTo>
                    <a:lnTo>
                      <a:pt x="75" y="27"/>
                    </a:lnTo>
                    <a:lnTo>
                      <a:pt x="97" y="65"/>
                    </a:lnTo>
                    <a:lnTo>
                      <a:pt x="125" y="127"/>
                    </a:lnTo>
                    <a:lnTo>
                      <a:pt x="160" y="187"/>
                    </a:lnTo>
                    <a:lnTo>
                      <a:pt x="210" y="244"/>
                    </a:lnTo>
                    <a:lnTo>
                      <a:pt x="245" y="279"/>
                    </a:lnTo>
                    <a:lnTo>
                      <a:pt x="268" y="301"/>
                    </a:lnTo>
                    <a:lnTo>
                      <a:pt x="273" y="301"/>
                    </a:lnTo>
                    <a:lnTo>
                      <a:pt x="278" y="302"/>
                    </a:lnTo>
                    <a:lnTo>
                      <a:pt x="283" y="304"/>
                    </a:lnTo>
                    <a:lnTo>
                      <a:pt x="288" y="304"/>
                    </a:lnTo>
                    <a:lnTo>
                      <a:pt x="293" y="304"/>
                    </a:lnTo>
                    <a:lnTo>
                      <a:pt x="298" y="306"/>
                    </a:lnTo>
                    <a:lnTo>
                      <a:pt x="303" y="307"/>
                    </a:lnTo>
                    <a:lnTo>
                      <a:pt x="310" y="311"/>
                    </a:lnTo>
                    <a:lnTo>
                      <a:pt x="315" y="316"/>
                    </a:lnTo>
                    <a:lnTo>
                      <a:pt x="320" y="321"/>
                    </a:lnTo>
                    <a:lnTo>
                      <a:pt x="323" y="326"/>
                    </a:lnTo>
                    <a:lnTo>
                      <a:pt x="327" y="332"/>
                    </a:lnTo>
                    <a:lnTo>
                      <a:pt x="327" y="337"/>
                    </a:lnTo>
                    <a:lnTo>
                      <a:pt x="330" y="342"/>
                    </a:lnTo>
                    <a:lnTo>
                      <a:pt x="330" y="347"/>
                    </a:lnTo>
                    <a:lnTo>
                      <a:pt x="330" y="352"/>
                    </a:lnTo>
                    <a:lnTo>
                      <a:pt x="328" y="357"/>
                    </a:lnTo>
                    <a:lnTo>
                      <a:pt x="325" y="362"/>
                    </a:lnTo>
                    <a:lnTo>
                      <a:pt x="320" y="366"/>
                    </a:lnTo>
                    <a:lnTo>
                      <a:pt x="315" y="366"/>
                    </a:lnTo>
                    <a:lnTo>
                      <a:pt x="310" y="366"/>
                    </a:lnTo>
                    <a:lnTo>
                      <a:pt x="303" y="364"/>
                    </a:lnTo>
                    <a:lnTo>
                      <a:pt x="298" y="359"/>
                    </a:lnTo>
                    <a:lnTo>
                      <a:pt x="297" y="354"/>
                    </a:lnTo>
                    <a:lnTo>
                      <a:pt x="297" y="349"/>
                    </a:lnTo>
                    <a:lnTo>
                      <a:pt x="297" y="344"/>
                    </a:lnTo>
                    <a:lnTo>
                      <a:pt x="295" y="339"/>
                    </a:lnTo>
                    <a:lnTo>
                      <a:pt x="293" y="334"/>
                    </a:lnTo>
                    <a:lnTo>
                      <a:pt x="288" y="331"/>
                    </a:lnTo>
                    <a:lnTo>
                      <a:pt x="283" y="331"/>
                    </a:lnTo>
                    <a:lnTo>
                      <a:pt x="277" y="331"/>
                    </a:lnTo>
                    <a:lnTo>
                      <a:pt x="270" y="336"/>
                    </a:lnTo>
                    <a:lnTo>
                      <a:pt x="270" y="341"/>
                    </a:lnTo>
                    <a:lnTo>
                      <a:pt x="267" y="346"/>
                    </a:lnTo>
                    <a:lnTo>
                      <a:pt x="267" y="351"/>
                    </a:lnTo>
                    <a:lnTo>
                      <a:pt x="270" y="356"/>
                    </a:lnTo>
                    <a:lnTo>
                      <a:pt x="273" y="361"/>
                    </a:lnTo>
                    <a:lnTo>
                      <a:pt x="280" y="362"/>
                    </a:lnTo>
                    <a:lnTo>
                      <a:pt x="288" y="367"/>
                    </a:lnTo>
                    <a:lnTo>
                      <a:pt x="293" y="371"/>
                    </a:lnTo>
                    <a:lnTo>
                      <a:pt x="300" y="372"/>
                    </a:lnTo>
                    <a:lnTo>
                      <a:pt x="305" y="374"/>
                    </a:lnTo>
                    <a:lnTo>
                      <a:pt x="310" y="377"/>
                    </a:lnTo>
                    <a:lnTo>
                      <a:pt x="313" y="382"/>
                    </a:lnTo>
                    <a:lnTo>
                      <a:pt x="313" y="387"/>
                    </a:lnTo>
                    <a:lnTo>
                      <a:pt x="312" y="392"/>
                    </a:lnTo>
                    <a:lnTo>
                      <a:pt x="310" y="397"/>
                    </a:lnTo>
                    <a:lnTo>
                      <a:pt x="307" y="402"/>
                    </a:lnTo>
                    <a:lnTo>
                      <a:pt x="302" y="404"/>
                    </a:lnTo>
                    <a:lnTo>
                      <a:pt x="293" y="404"/>
                    </a:lnTo>
                    <a:lnTo>
                      <a:pt x="287" y="406"/>
                    </a:lnTo>
                    <a:lnTo>
                      <a:pt x="280" y="406"/>
                    </a:lnTo>
                    <a:lnTo>
                      <a:pt x="275" y="404"/>
                    </a:lnTo>
                    <a:lnTo>
                      <a:pt x="270" y="401"/>
                    </a:lnTo>
                    <a:lnTo>
                      <a:pt x="263" y="399"/>
                    </a:lnTo>
                    <a:lnTo>
                      <a:pt x="258" y="396"/>
                    </a:lnTo>
                    <a:lnTo>
                      <a:pt x="253" y="391"/>
                    </a:lnTo>
                    <a:lnTo>
                      <a:pt x="248" y="389"/>
                    </a:lnTo>
                    <a:lnTo>
                      <a:pt x="243" y="386"/>
                    </a:lnTo>
                    <a:lnTo>
                      <a:pt x="233" y="362"/>
                    </a:lnTo>
                    <a:lnTo>
                      <a:pt x="230" y="317"/>
                    </a:lnTo>
                    <a:lnTo>
                      <a:pt x="217" y="291"/>
                    </a:lnTo>
                    <a:lnTo>
                      <a:pt x="175" y="247"/>
                    </a:lnTo>
                    <a:lnTo>
                      <a:pt x="140" y="219"/>
                    </a:lnTo>
                    <a:lnTo>
                      <a:pt x="115" y="184"/>
                    </a:lnTo>
                    <a:lnTo>
                      <a:pt x="90" y="140"/>
                    </a:lnTo>
                    <a:lnTo>
                      <a:pt x="65" y="107"/>
                    </a:lnTo>
                    <a:lnTo>
                      <a:pt x="37" y="84"/>
                    </a:lnTo>
                    <a:lnTo>
                      <a:pt x="10" y="65"/>
                    </a:lnTo>
                    <a:lnTo>
                      <a:pt x="0" y="46"/>
                    </a:lnTo>
                    <a:lnTo>
                      <a:pt x="2" y="20"/>
                    </a:lnTo>
                    <a:lnTo>
                      <a:pt x="17" y="7"/>
                    </a:lnTo>
                    <a:lnTo>
                      <a:pt x="35" y="0"/>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15" name="Freeform 12"/>
              <p:cNvSpPr>
                <a:spLocks/>
              </p:cNvSpPr>
              <p:nvPr/>
            </p:nvSpPr>
            <p:spPr bwMode="auto">
              <a:xfrm>
                <a:off x="2452" y="1935"/>
                <a:ext cx="278" cy="248"/>
              </a:xfrm>
              <a:custGeom>
                <a:avLst/>
                <a:gdLst>
                  <a:gd name="T0" fmla="*/ 209 w 278"/>
                  <a:gd name="T1" fmla="*/ 93 h 248"/>
                  <a:gd name="T2" fmla="*/ 204 w 278"/>
                  <a:gd name="T3" fmla="*/ 62 h 248"/>
                  <a:gd name="T4" fmla="*/ 194 w 278"/>
                  <a:gd name="T5" fmla="*/ 37 h 248"/>
                  <a:gd name="T6" fmla="*/ 174 w 278"/>
                  <a:gd name="T7" fmla="*/ 15 h 248"/>
                  <a:gd name="T8" fmla="*/ 151 w 278"/>
                  <a:gd name="T9" fmla="*/ 3 h 248"/>
                  <a:gd name="T10" fmla="*/ 124 w 278"/>
                  <a:gd name="T11" fmla="*/ 0 h 248"/>
                  <a:gd name="T12" fmla="*/ 97 w 278"/>
                  <a:gd name="T13" fmla="*/ 0 h 248"/>
                  <a:gd name="T14" fmla="*/ 67 w 278"/>
                  <a:gd name="T15" fmla="*/ 12 h 248"/>
                  <a:gd name="T16" fmla="*/ 44 w 278"/>
                  <a:gd name="T17" fmla="*/ 33 h 248"/>
                  <a:gd name="T18" fmla="*/ 24 w 278"/>
                  <a:gd name="T19" fmla="*/ 65 h 248"/>
                  <a:gd name="T20" fmla="*/ 9 w 278"/>
                  <a:gd name="T21" fmla="*/ 100 h 248"/>
                  <a:gd name="T22" fmla="*/ 0 w 278"/>
                  <a:gd name="T23" fmla="*/ 133 h 248"/>
                  <a:gd name="T24" fmla="*/ 0 w 278"/>
                  <a:gd name="T25" fmla="*/ 170 h 248"/>
                  <a:gd name="T26" fmla="*/ 7 w 278"/>
                  <a:gd name="T27" fmla="*/ 200 h 248"/>
                  <a:gd name="T28" fmla="*/ 24 w 278"/>
                  <a:gd name="T29" fmla="*/ 221 h 248"/>
                  <a:gd name="T30" fmla="*/ 44 w 278"/>
                  <a:gd name="T31" fmla="*/ 236 h 248"/>
                  <a:gd name="T32" fmla="*/ 67 w 278"/>
                  <a:gd name="T33" fmla="*/ 246 h 248"/>
                  <a:gd name="T34" fmla="*/ 97 w 278"/>
                  <a:gd name="T35" fmla="*/ 248 h 248"/>
                  <a:gd name="T36" fmla="*/ 124 w 278"/>
                  <a:gd name="T37" fmla="*/ 243 h 248"/>
                  <a:gd name="T38" fmla="*/ 144 w 278"/>
                  <a:gd name="T39" fmla="*/ 235 h 248"/>
                  <a:gd name="T40" fmla="*/ 167 w 278"/>
                  <a:gd name="T41" fmla="*/ 213 h 248"/>
                  <a:gd name="T42" fmla="*/ 184 w 278"/>
                  <a:gd name="T43" fmla="*/ 190 h 248"/>
                  <a:gd name="T44" fmla="*/ 194 w 278"/>
                  <a:gd name="T45" fmla="*/ 170 h 248"/>
                  <a:gd name="T46" fmla="*/ 222 w 278"/>
                  <a:gd name="T47" fmla="*/ 191 h 248"/>
                  <a:gd name="T48" fmla="*/ 259 w 278"/>
                  <a:gd name="T49" fmla="*/ 205 h 248"/>
                  <a:gd name="T50" fmla="*/ 272 w 278"/>
                  <a:gd name="T51" fmla="*/ 203 h 248"/>
                  <a:gd name="T52" fmla="*/ 278 w 278"/>
                  <a:gd name="T53" fmla="*/ 193 h 248"/>
                  <a:gd name="T54" fmla="*/ 278 w 278"/>
                  <a:gd name="T55" fmla="*/ 181 h 248"/>
                  <a:gd name="T56" fmla="*/ 264 w 278"/>
                  <a:gd name="T57" fmla="*/ 170 h 248"/>
                  <a:gd name="T58" fmla="*/ 237 w 278"/>
                  <a:gd name="T59" fmla="*/ 163 h 248"/>
                  <a:gd name="T60" fmla="*/ 211 w 278"/>
                  <a:gd name="T61" fmla="*/ 150 h 248"/>
                  <a:gd name="T62" fmla="*/ 204 w 278"/>
                  <a:gd name="T63" fmla="*/ 141 h 248"/>
                  <a:gd name="T64" fmla="*/ 207 w 278"/>
                  <a:gd name="T65" fmla="*/ 112 h 248"/>
                  <a:gd name="T66" fmla="*/ 209 w 278"/>
                  <a:gd name="T67" fmla="*/ 93 h 2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8"/>
                  <a:gd name="T103" fmla="*/ 0 h 248"/>
                  <a:gd name="T104" fmla="*/ 278 w 278"/>
                  <a:gd name="T105" fmla="*/ 248 h 2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8" h="248">
                    <a:moveTo>
                      <a:pt x="209" y="93"/>
                    </a:moveTo>
                    <a:lnTo>
                      <a:pt x="204" y="62"/>
                    </a:lnTo>
                    <a:lnTo>
                      <a:pt x="194" y="37"/>
                    </a:lnTo>
                    <a:lnTo>
                      <a:pt x="174" y="15"/>
                    </a:lnTo>
                    <a:lnTo>
                      <a:pt x="151" y="3"/>
                    </a:lnTo>
                    <a:lnTo>
                      <a:pt x="124" y="0"/>
                    </a:lnTo>
                    <a:lnTo>
                      <a:pt x="97" y="0"/>
                    </a:lnTo>
                    <a:lnTo>
                      <a:pt x="67" y="12"/>
                    </a:lnTo>
                    <a:lnTo>
                      <a:pt x="44" y="33"/>
                    </a:lnTo>
                    <a:lnTo>
                      <a:pt x="24" y="65"/>
                    </a:lnTo>
                    <a:lnTo>
                      <a:pt x="9" y="100"/>
                    </a:lnTo>
                    <a:lnTo>
                      <a:pt x="0" y="133"/>
                    </a:lnTo>
                    <a:lnTo>
                      <a:pt x="0" y="170"/>
                    </a:lnTo>
                    <a:lnTo>
                      <a:pt x="7" y="200"/>
                    </a:lnTo>
                    <a:lnTo>
                      <a:pt x="24" y="221"/>
                    </a:lnTo>
                    <a:lnTo>
                      <a:pt x="44" y="236"/>
                    </a:lnTo>
                    <a:lnTo>
                      <a:pt x="67" y="246"/>
                    </a:lnTo>
                    <a:lnTo>
                      <a:pt x="97" y="248"/>
                    </a:lnTo>
                    <a:lnTo>
                      <a:pt x="124" y="243"/>
                    </a:lnTo>
                    <a:lnTo>
                      <a:pt x="144" y="235"/>
                    </a:lnTo>
                    <a:lnTo>
                      <a:pt x="167" y="213"/>
                    </a:lnTo>
                    <a:lnTo>
                      <a:pt x="184" y="190"/>
                    </a:lnTo>
                    <a:lnTo>
                      <a:pt x="194" y="170"/>
                    </a:lnTo>
                    <a:lnTo>
                      <a:pt x="222" y="191"/>
                    </a:lnTo>
                    <a:lnTo>
                      <a:pt x="259" y="205"/>
                    </a:lnTo>
                    <a:lnTo>
                      <a:pt x="272" y="203"/>
                    </a:lnTo>
                    <a:lnTo>
                      <a:pt x="278" y="193"/>
                    </a:lnTo>
                    <a:lnTo>
                      <a:pt x="278" y="181"/>
                    </a:lnTo>
                    <a:lnTo>
                      <a:pt x="264" y="170"/>
                    </a:lnTo>
                    <a:lnTo>
                      <a:pt x="237" y="163"/>
                    </a:lnTo>
                    <a:lnTo>
                      <a:pt x="211" y="150"/>
                    </a:lnTo>
                    <a:lnTo>
                      <a:pt x="204" y="141"/>
                    </a:lnTo>
                    <a:lnTo>
                      <a:pt x="207" y="112"/>
                    </a:lnTo>
                    <a:lnTo>
                      <a:pt x="209" y="9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4910" name="Freeform 13"/>
            <p:cNvSpPr>
              <a:spLocks/>
            </p:cNvSpPr>
            <p:nvPr/>
          </p:nvSpPr>
          <p:spPr bwMode="auto">
            <a:xfrm>
              <a:off x="1335" y="2050"/>
              <a:ext cx="193" cy="358"/>
            </a:xfrm>
            <a:custGeom>
              <a:avLst/>
              <a:gdLst>
                <a:gd name="T0" fmla="*/ 1 w 306"/>
                <a:gd name="T1" fmla="*/ 1 h 523"/>
                <a:gd name="T2" fmla="*/ 1 w 306"/>
                <a:gd name="T3" fmla="*/ 0 h 523"/>
                <a:gd name="T4" fmla="*/ 1 w 306"/>
                <a:gd name="T5" fmla="*/ 1 h 523"/>
                <a:gd name="T6" fmla="*/ 1 w 306"/>
                <a:gd name="T7" fmla="*/ 1 h 523"/>
                <a:gd name="T8" fmla="*/ 1 w 306"/>
                <a:gd name="T9" fmla="*/ 1 h 523"/>
                <a:gd name="T10" fmla="*/ 1 w 306"/>
                <a:gd name="T11" fmla="*/ 1 h 523"/>
                <a:gd name="T12" fmla="*/ 1 w 306"/>
                <a:gd name="T13" fmla="*/ 1 h 523"/>
                <a:gd name="T14" fmla="*/ 1 w 306"/>
                <a:gd name="T15" fmla="*/ 1 h 523"/>
                <a:gd name="T16" fmla="*/ 1 w 306"/>
                <a:gd name="T17" fmla="*/ 1 h 523"/>
                <a:gd name="T18" fmla="*/ 1 w 306"/>
                <a:gd name="T19" fmla="*/ 1 h 523"/>
                <a:gd name="T20" fmla="*/ 1 w 306"/>
                <a:gd name="T21" fmla="*/ 1 h 523"/>
                <a:gd name="T22" fmla="*/ 1 w 306"/>
                <a:gd name="T23" fmla="*/ 1 h 523"/>
                <a:gd name="T24" fmla="*/ 1 w 306"/>
                <a:gd name="T25" fmla="*/ 1 h 523"/>
                <a:gd name="T26" fmla="*/ 1 w 306"/>
                <a:gd name="T27" fmla="*/ 1 h 523"/>
                <a:gd name="T28" fmla="*/ 1 w 306"/>
                <a:gd name="T29" fmla="*/ 1 h 523"/>
                <a:gd name="T30" fmla="*/ 1 w 306"/>
                <a:gd name="T31" fmla="*/ 1 h 523"/>
                <a:gd name="T32" fmla="*/ 1 w 306"/>
                <a:gd name="T33" fmla="*/ 1 h 523"/>
                <a:gd name="T34" fmla="*/ 1 w 306"/>
                <a:gd name="T35" fmla="*/ 1 h 523"/>
                <a:gd name="T36" fmla="*/ 1 w 306"/>
                <a:gd name="T37" fmla="*/ 1 h 523"/>
                <a:gd name="T38" fmla="*/ 1 w 306"/>
                <a:gd name="T39" fmla="*/ 1 h 523"/>
                <a:gd name="T40" fmla="*/ 1 w 306"/>
                <a:gd name="T41" fmla="*/ 1 h 523"/>
                <a:gd name="T42" fmla="*/ 1 w 306"/>
                <a:gd name="T43" fmla="*/ 1 h 523"/>
                <a:gd name="T44" fmla="*/ 1 w 306"/>
                <a:gd name="T45" fmla="*/ 1 h 523"/>
                <a:gd name="T46" fmla="*/ 1 w 306"/>
                <a:gd name="T47" fmla="*/ 1 h 523"/>
                <a:gd name="T48" fmla="*/ 1 w 306"/>
                <a:gd name="T49" fmla="*/ 1 h 523"/>
                <a:gd name="T50" fmla="*/ 1 w 306"/>
                <a:gd name="T51" fmla="*/ 1 h 523"/>
                <a:gd name="T52" fmla="*/ 1 w 306"/>
                <a:gd name="T53" fmla="*/ 1 h 523"/>
                <a:gd name="T54" fmla="*/ 1 w 306"/>
                <a:gd name="T55" fmla="*/ 1 h 523"/>
                <a:gd name="T56" fmla="*/ 0 w 306"/>
                <a:gd name="T57" fmla="*/ 1 h 523"/>
                <a:gd name="T58" fmla="*/ 0 w 306"/>
                <a:gd name="T59" fmla="*/ 1 h 523"/>
                <a:gd name="T60" fmla="*/ 1 w 306"/>
                <a:gd name="T61" fmla="*/ 1 h 523"/>
                <a:gd name="T62" fmla="*/ 1 w 306"/>
                <a:gd name="T63" fmla="*/ 1 h 523"/>
                <a:gd name="T64" fmla="*/ 1 w 306"/>
                <a:gd name="T65" fmla="*/ 1 h 523"/>
                <a:gd name="T66" fmla="*/ 1 w 306"/>
                <a:gd name="T67" fmla="*/ 1 h 523"/>
                <a:gd name="T68" fmla="*/ 1 w 306"/>
                <a:gd name="T69" fmla="*/ 1 h 523"/>
                <a:gd name="T70" fmla="*/ 1 w 306"/>
                <a:gd name="T71" fmla="*/ 1 h 523"/>
                <a:gd name="T72" fmla="*/ 1 w 306"/>
                <a:gd name="T73" fmla="*/ 1 h 523"/>
                <a:gd name="T74" fmla="*/ 1 w 306"/>
                <a:gd name="T75" fmla="*/ 1 h 523"/>
                <a:gd name="T76" fmla="*/ 1 w 306"/>
                <a:gd name="T77" fmla="*/ 1 h 523"/>
                <a:gd name="T78" fmla="*/ 1 w 306"/>
                <a:gd name="T79" fmla="*/ 1 h 523"/>
                <a:gd name="T80" fmla="*/ 1 w 306"/>
                <a:gd name="T81" fmla="*/ 1 h 523"/>
                <a:gd name="T82" fmla="*/ 1 w 306"/>
                <a:gd name="T83" fmla="*/ 1 h 523"/>
                <a:gd name="T84" fmla="*/ 1 w 306"/>
                <a:gd name="T85" fmla="*/ 1 h 523"/>
                <a:gd name="T86" fmla="*/ 1 w 306"/>
                <a:gd name="T87" fmla="*/ 1 h 523"/>
                <a:gd name="T88" fmla="*/ 1 w 306"/>
                <a:gd name="T89" fmla="*/ 1 h 523"/>
                <a:gd name="T90" fmla="*/ 1 w 306"/>
                <a:gd name="T91" fmla="*/ 1 h 523"/>
                <a:gd name="T92" fmla="*/ 1 w 306"/>
                <a:gd name="T93" fmla="*/ 1 h 5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523"/>
                <a:gd name="T143" fmla="*/ 306 w 306"/>
                <a:gd name="T144" fmla="*/ 523 h 5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523">
                  <a:moveTo>
                    <a:pt x="106" y="11"/>
                  </a:moveTo>
                  <a:lnTo>
                    <a:pt x="132" y="0"/>
                  </a:lnTo>
                  <a:lnTo>
                    <a:pt x="160" y="4"/>
                  </a:lnTo>
                  <a:lnTo>
                    <a:pt x="175" y="24"/>
                  </a:lnTo>
                  <a:lnTo>
                    <a:pt x="191" y="67"/>
                  </a:lnTo>
                  <a:lnTo>
                    <a:pt x="231" y="142"/>
                  </a:lnTo>
                  <a:lnTo>
                    <a:pt x="280" y="199"/>
                  </a:lnTo>
                  <a:lnTo>
                    <a:pt x="305" y="237"/>
                  </a:lnTo>
                  <a:lnTo>
                    <a:pt x="306" y="259"/>
                  </a:lnTo>
                  <a:lnTo>
                    <a:pt x="294" y="282"/>
                  </a:lnTo>
                  <a:lnTo>
                    <a:pt x="277" y="292"/>
                  </a:lnTo>
                  <a:lnTo>
                    <a:pt x="225" y="320"/>
                  </a:lnTo>
                  <a:lnTo>
                    <a:pt x="220" y="325"/>
                  </a:lnTo>
                  <a:lnTo>
                    <a:pt x="172" y="348"/>
                  </a:lnTo>
                  <a:lnTo>
                    <a:pt x="101" y="360"/>
                  </a:lnTo>
                  <a:lnTo>
                    <a:pt x="57" y="361"/>
                  </a:lnTo>
                  <a:lnTo>
                    <a:pt x="52" y="373"/>
                  </a:lnTo>
                  <a:lnTo>
                    <a:pt x="52" y="398"/>
                  </a:lnTo>
                  <a:lnTo>
                    <a:pt x="53" y="403"/>
                  </a:lnTo>
                  <a:lnTo>
                    <a:pt x="78" y="448"/>
                  </a:lnTo>
                  <a:lnTo>
                    <a:pt x="114" y="475"/>
                  </a:lnTo>
                  <a:lnTo>
                    <a:pt x="127" y="494"/>
                  </a:lnTo>
                  <a:lnTo>
                    <a:pt x="114" y="510"/>
                  </a:lnTo>
                  <a:lnTo>
                    <a:pt x="109" y="513"/>
                  </a:lnTo>
                  <a:lnTo>
                    <a:pt x="73" y="523"/>
                  </a:lnTo>
                  <a:lnTo>
                    <a:pt x="52" y="501"/>
                  </a:lnTo>
                  <a:lnTo>
                    <a:pt x="32" y="451"/>
                  </a:lnTo>
                  <a:lnTo>
                    <a:pt x="17" y="406"/>
                  </a:lnTo>
                  <a:lnTo>
                    <a:pt x="0" y="361"/>
                  </a:lnTo>
                  <a:lnTo>
                    <a:pt x="0" y="341"/>
                  </a:lnTo>
                  <a:lnTo>
                    <a:pt x="7" y="330"/>
                  </a:lnTo>
                  <a:lnTo>
                    <a:pt x="24" y="319"/>
                  </a:lnTo>
                  <a:lnTo>
                    <a:pt x="51" y="320"/>
                  </a:lnTo>
                  <a:lnTo>
                    <a:pt x="86" y="327"/>
                  </a:lnTo>
                  <a:lnTo>
                    <a:pt x="129" y="320"/>
                  </a:lnTo>
                  <a:lnTo>
                    <a:pt x="170" y="303"/>
                  </a:lnTo>
                  <a:lnTo>
                    <a:pt x="201" y="278"/>
                  </a:lnTo>
                  <a:lnTo>
                    <a:pt x="225" y="247"/>
                  </a:lnTo>
                  <a:lnTo>
                    <a:pt x="230" y="231"/>
                  </a:lnTo>
                  <a:lnTo>
                    <a:pt x="225" y="214"/>
                  </a:lnTo>
                  <a:lnTo>
                    <a:pt x="190" y="180"/>
                  </a:lnTo>
                  <a:lnTo>
                    <a:pt x="155" y="149"/>
                  </a:lnTo>
                  <a:lnTo>
                    <a:pt x="126" y="116"/>
                  </a:lnTo>
                  <a:lnTo>
                    <a:pt x="104" y="76"/>
                  </a:lnTo>
                  <a:lnTo>
                    <a:pt x="96" y="40"/>
                  </a:lnTo>
                  <a:lnTo>
                    <a:pt x="104" y="19"/>
                  </a:lnTo>
                  <a:lnTo>
                    <a:pt x="106" y="11"/>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11" name="Freeform 14"/>
            <p:cNvSpPr>
              <a:spLocks/>
            </p:cNvSpPr>
            <p:nvPr/>
          </p:nvSpPr>
          <p:spPr bwMode="auto">
            <a:xfrm>
              <a:off x="1392" y="2061"/>
              <a:ext cx="130" cy="391"/>
            </a:xfrm>
            <a:custGeom>
              <a:avLst/>
              <a:gdLst>
                <a:gd name="T0" fmla="*/ 1 w 205"/>
                <a:gd name="T1" fmla="*/ 1 h 572"/>
                <a:gd name="T2" fmla="*/ 1 w 205"/>
                <a:gd name="T3" fmla="*/ 1 h 572"/>
                <a:gd name="T4" fmla="*/ 1 w 205"/>
                <a:gd name="T5" fmla="*/ 0 h 572"/>
                <a:gd name="T6" fmla="*/ 1 w 205"/>
                <a:gd name="T7" fmla="*/ 1 h 572"/>
                <a:gd name="T8" fmla="*/ 1 w 205"/>
                <a:gd name="T9" fmla="*/ 1 h 572"/>
                <a:gd name="T10" fmla="*/ 1 w 205"/>
                <a:gd name="T11" fmla="*/ 1 h 572"/>
                <a:gd name="T12" fmla="*/ 1 w 205"/>
                <a:gd name="T13" fmla="*/ 1 h 572"/>
                <a:gd name="T14" fmla="*/ 1 w 205"/>
                <a:gd name="T15" fmla="*/ 1 h 572"/>
                <a:gd name="T16" fmla="*/ 1 w 205"/>
                <a:gd name="T17" fmla="*/ 1 h 572"/>
                <a:gd name="T18" fmla="*/ 1 w 205"/>
                <a:gd name="T19" fmla="*/ 1 h 572"/>
                <a:gd name="T20" fmla="*/ 1 w 205"/>
                <a:gd name="T21" fmla="*/ 1 h 572"/>
                <a:gd name="T22" fmla="*/ 1 w 205"/>
                <a:gd name="T23" fmla="*/ 1 h 572"/>
                <a:gd name="T24" fmla="*/ 1 w 205"/>
                <a:gd name="T25" fmla="*/ 1 h 572"/>
                <a:gd name="T26" fmla="*/ 1 w 205"/>
                <a:gd name="T27" fmla="*/ 1 h 572"/>
                <a:gd name="T28" fmla="*/ 1 w 205"/>
                <a:gd name="T29" fmla="*/ 1 h 572"/>
                <a:gd name="T30" fmla="*/ 1 w 205"/>
                <a:gd name="T31" fmla="*/ 1 h 572"/>
                <a:gd name="T32" fmla="*/ 1 w 205"/>
                <a:gd name="T33" fmla="*/ 1 h 572"/>
                <a:gd name="T34" fmla="*/ 1 w 205"/>
                <a:gd name="T35" fmla="*/ 1 h 572"/>
                <a:gd name="T36" fmla="*/ 1 w 205"/>
                <a:gd name="T37" fmla="*/ 1 h 572"/>
                <a:gd name="T38" fmla="*/ 1 w 205"/>
                <a:gd name="T39" fmla="*/ 1 h 572"/>
                <a:gd name="T40" fmla="*/ 1 w 205"/>
                <a:gd name="T41" fmla="*/ 1 h 572"/>
                <a:gd name="T42" fmla="*/ 1 w 205"/>
                <a:gd name="T43" fmla="*/ 1 h 572"/>
                <a:gd name="T44" fmla="*/ 1 w 205"/>
                <a:gd name="T45" fmla="*/ 1 h 572"/>
                <a:gd name="T46" fmla="*/ 1 w 205"/>
                <a:gd name="T47" fmla="*/ 1 h 572"/>
                <a:gd name="T48" fmla="*/ 0 w 205"/>
                <a:gd name="T49" fmla="*/ 1 h 572"/>
                <a:gd name="T50" fmla="*/ 1 w 205"/>
                <a:gd name="T51" fmla="*/ 1 h 572"/>
                <a:gd name="T52" fmla="*/ 1 w 205"/>
                <a:gd name="T53" fmla="*/ 1 h 572"/>
                <a:gd name="T54" fmla="*/ 1 w 205"/>
                <a:gd name="T55" fmla="*/ 1 h 572"/>
                <a:gd name="T56" fmla="*/ 1 w 205"/>
                <a:gd name="T57" fmla="*/ 1 h 572"/>
                <a:gd name="T58" fmla="*/ 1 w 205"/>
                <a:gd name="T59" fmla="*/ 1 h 572"/>
                <a:gd name="T60" fmla="*/ 1 w 205"/>
                <a:gd name="T61" fmla="*/ 1 h 572"/>
                <a:gd name="T62" fmla="*/ 1 w 205"/>
                <a:gd name="T63" fmla="*/ 1 h 572"/>
                <a:gd name="T64" fmla="*/ 1 w 205"/>
                <a:gd name="T65" fmla="*/ 1 h 572"/>
                <a:gd name="T66" fmla="*/ 1 w 205"/>
                <a:gd name="T67" fmla="*/ 1 h 572"/>
                <a:gd name="T68" fmla="*/ 1 w 205"/>
                <a:gd name="T69" fmla="*/ 1 h 572"/>
                <a:gd name="T70" fmla="*/ 1 w 205"/>
                <a:gd name="T71" fmla="*/ 1 h 5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5"/>
                <a:gd name="T109" fmla="*/ 0 h 572"/>
                <a:gd name="T110" fmla="*/ 205 w 205"/>
                <a:gd name="T111" fmla="*/ 572 h 5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5" h="572">
                  <a:moveTo>
                    <a:pt x="82" y="43"/>
                  </a:moveTo>
                  <a:lnTo>
                    <a:pt x="99" y="20"/>
                  </a:lnTo>
                  <a:lnTo>
                    <a:pt x="125" y="0"/>
                  </a:lnTo>
                  <a:lnTo>
                    <a:pt x="147" y="2"/>
                  </a:lnTo>
                  <a:lnTo>
                    <a:pt x="157" y="15"/>
                  </a:lnTo>
                  <a:lnTo>
                    <a:pt x="159" y="38"/>
                  </a:lnTo>
                  <a:lnTo>
                    <a:pt x="159" y="85"/>
                  </a:lnTo>
                  <a:lnTo>
                    <a:pt x="149" y="155"/>
                  </a:lnTo>
                  <a:lnTo>
                    <a:pt x="125" y="220"/>
                  </a:lnTo>
                  <a:lnTo>
                    <a:pt x="110" y="280"/>
                  </a:lnTo>
                  <a:lnTo>
                    <a:pt x="99" y="347"/>
                  </a:lnTo>
                  <a:lnTo>
                    <a:pt x="90" y="409"/>
                  </a:lnTo>
                  <a:lnTo>
                    <a:pt x="84" y="482"/>
                  </a:lnTo>
                  <a:lnTo>
                    <a:pt x="90" y="510"/>
                  </a:lnTo>
                  <a:lnTo>
                    <a:pt x="115" y="520"/>
                  </a:lnTo>
                  <a:lnTo>
                    <a:pt x="185" y="524"/>
                  </a:lnTo>
                  <a:lnTo>
                    <a:pt x="202" y="529"/>
                  </a:lnTo>
                  <a:lnTo>
                    <a:pt x="205" y="540"/>
                  </a:lnTo>
                  <a:lnTo>
                    <a:pt x="172" y="564"/>
                  </a:lnTo>
                  <a:lnTo>
                    <a:pt x="135" y="572"/>
                  </a:lnTo>
                  <a:lnTo>
                    <a:pt x="109" y="560"/>
                  </a:lnTo>
                  <a:lnTo>
                    <a:pt x="62" y="545"/>
                  </a:lnTo>
                  <a:lnTo>
                    <a:pt x="32" y="544"/>
                  </a:lnTo>
                  <a:lnTo>
                    <a:pt x="9" y="542"/>
                  </a:lnTo>
                  <a:lnTo>
                    <a:pt x="0" y="525"/>
                  </a:lnTo>
                  <a:lnTo>
                    <a:pt x="7" y="505"/>
                  </a:lnTo>
                  <a:lnTo>
                    <a:pt x="22" y="484"/>
                  </a:lnTo>
                  <a:lnTo>
                    <a:pt x="49" y="452"/>
                  </a:lnTo>
                  <a:lnTo>
                    <a:pt x="64" y="407"/>
                  </a:lnTo>
                  <a:lnTo>
                    <a:pt x="60" y="349"/>
                  </a:lnTo>
                  <a:lnTo>
                    <a:pt x="65" y="300"/>
                  </a:lnTo>
                  <a:lnTo>
                    <a:pt x="72" y="237"/>
                  </a:lnTo>
                  <a:lnTo>
                    <a:pt x="82" y="182"/>
                  </a:lnTo>
                  <a:lnTo>
                    <a:pt x="85" y="117"/>
                  </a:lnTo>
                  <a:lnTo>
                    <a:pt x="84" y="68"/>
                  </a:lnTo>
                  <a:lnTo>
                    <a:pt x="82" y="4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4824" name="Picture 15" descr="TR00187_[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5150" y="2289175"/>
            <a:ext cx="6778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5" name="Group 16"/>
          <p:cNvGrpSpPr>
            <a:grpSpLocks/>
          </p:cNvGrpSpPr>
          <p:nvPr/>
        </p:nvGrpSpPr>
        <p:grpSpPr bwMode="auto">
          <a:xfrm>
            <a:off x="2828925" y="2078038"/>
            <a:ext cx="712788" cy="928687"/>
            <a:chOff x="1782" y="1309"/>
            <a:chExt cx="449" cy="585"/>
          </a:xfrm>
        </p:grpSpPr>
        <p:grpSp>
          <p:nvGrpSpPr>
            <p:cNvPr id="34832" name="Group 17"/>
            <p:cNvGrpSpPr>
              <a:grpSpLocks/>
            </p:cNvGrpSpPr>
            <p:nvPr/>
          </p:nvGrpSpPr>
          <p:grpSpPr bwMode="auto">
            <a:xfrm>
              <a:off x="1782" y="1309"/>
              <a:ext cx="309" cy="585"/>
              <a:chOff x="1257" y="1676"/>
              <a:chExt cx="393" cy="776"/>
            </a:xfrm>
          </p:grpSpPr>
          <p:grpSp>
            <p:nvGrpSpPr>
              <p:cNvPr id="34902" name="Group 18"/>
              <p:cNvGrpSpPr>
                <a:grpSpLocks/>
              </p:cNvGrpSpPr>
              <p:nvPr/>
            </p:nvGrpSpPr>
            <p:grpSpPr bwMode="auto">
              <a:xfrm>
                <a:off x="1257" y="1676"/>
                <a:ext cx="393" cy="470"/>
                <a:chOff x="2208" y="1935"/>
                <a:chExt cx="622" cy="688"/>
              </a:xfrm>
            </p:grpSpPr>
            <p:sp>
              <p:nvSpPr>
                <p:cNvPr id="34905" name="Freeform 19"/>
                <p:cNvSpPr>
                  <a:spLocks/>
                </p:cNvSpPr>
                <p:nvPr/>
              </p:nvSpPr>
              <p:spPr bwMode="auto">
                <a:xfrm>
                  <a:off x="2378" y="2204"/>
                  <a:ext cx="210" cy="402"/>
                </a:xfrm>
                <a:custGeom>
                  <a:avLst/>
                  <a:gdLst>
                    <a:gd name="T0" fmla="*/ 43 w 210"/>
                    <a:gd name="T1" fmla="*/ 52 h 402"/>
                    <a:gd name="T2" fmla="*/ 65 w 210"/>
                    <a:gd name="T3" fmla="*/ 27 h 402"/>
                    <a:gd name="T4" fmla="*/ 93 w 210"/>
                    <a:gd name="T5" fmla="*/ 9 h 402"/>
                    <a:gd name="T6" fmla="*/ 117 w 210"/>
                    <a:gd name="T7" fmla="*/ 0 h 402"/>
                    <a:gd name="T8" fmla="*/ 145 w 210"/>
                    <a:gd name="T9" fmla="*/ 2 h 402"/>
                    <a:gd name="T10" fmla="*/ 172 w 210"/>
                    <a:gd name="T11" fmla="*/ 14 h 402"/>
                    <a:gd name="T12" fmla="*/ 187 w 210"/>
                    <a:gd name="T13" fmla="*/ 29 h 402"/>
                    <a:gd name="T14" fmla="*/ 193 w 210"/>
                    <a:gd name="T15" fmla="*/ 49 h 402"/>
                    <a:gd name="T16" fmla="*/ 195 w 210"/>
                    <a:gd name="T17" fmla="*/ 77 h 402"/>
                    <a:gd name="T18" fmla="*/ 185 w 210"/>
                    <a:gd name="T19" fmla="*/ 107 h 402"/>
                    <a:gd name="T20" fmla="*/ 177 w 210"/>
                    <a:gd name="T21" fmla="*/ 147 h 402"/>
                    <a:gd name="T22" fmla="*/ 175 w 210"/>
                    <a:gd name="T23" fmla="*/ 185 h 402"/>
                    <a:gd name="T24" fmla="*/ 183 w 210"/>
                    <a:gd name="T25" fmla="*/ 220 h 402"/>
                    <a:gd name="T26" fmla="*/ 198 w 210"/>
                    <a:gd name="T27" fmla="*/ 258 h 402"/>
                    <a:gd name="T28" fmla="*/ 208 w 210"/>
                    <a:gd name="T29" fmla="*/ 288 h 402"/>
                    <a:gd name="T30" fmla="*/ 210 w 210"/>
                    <a:gd name="T31" fmla="*/ 318 h 402"/>
                    <a:gd name="T32" fmla="*/ 202 w 210"/>
                    <a:gd name="T33" fmla="*/ 347 h 402"/>
                    <a:gd name="T34" fmla="*/ 188 w 210"/>
                    <a:gd name="T35" fmla="*/ 367 h 402"/>
                    <a:gd name="T36" fmla="*/ 168 w 210"/>
                    <a:gd name="T37" fmla="*/ 383 h 402"/>
                    <a:gd name="T38" fmla="*/ 148 w 210"/>
                    <a:gd name="T39" fmla="*/ 397 h 402"/>
                    <a:gd name="T40" fmla="*/ 112 w 210"/>
                    <a:gd name="T41" fmla="*/ 402 h 402"/>
                    <a:gd name="T42" fmla="*/ 80 w 210"/>
                    <a:gd name="T43" fmla="*/ 398 h 402"/>
                    <a:gd name="T44" fmla="*/ 50 w 210"/>
                    <a:gd name="T45" fmla="*/ 380 h 402"/>
                    <a:gd name="T46" fmla="*/ 32 w 210"/>
                    <a:gd name="T47" fmla="*/ 357 h 402"/>
                    <a:gd name="T48" fmla="*/ 20 w 210"/>
                    <a:gd name="T49" fmla="*/ 327 h 402"/>
                    <a:gd name="T50" fmla="*/ 5 w 210"/>
                    <a:gd name="T51" fmla="*/ 282 h 402"/>
                    <a:gd name="T52" fmla="*/ 0 w 210"/>
                    <a:gd name="T53" fmla="*/ 240 h 402"/>
                    <a:gd name="T54" fmla="*/ 0 w 210"/>
                    <a:gd name="T55" fmla="*/ 187 h 402"/>
                    <a:gd name="T56" fmla="*/ 5 w 210"/>
                    <a:gd name="T57" fmla="*/ 139 h 402"/>
                    <a:gd name="T58" fmla="*/ 13 w 210"/>
                    <a:gd name="T59" fmla="*/ 100 h 402"/>
                    <a:gd name="T60" fmla="*/ 28 w 210"/>
                    <a:gd name="T61" fmla="*/ 67 h 402"/>
                    <a:gd name="T62" fmla="*/ 43 w 210"/>
                    <a:gd name="T63" fmla="*/ 52 h 4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
                    <a:gd name="T97" fmla="*/ 0 h 402"/>
                    <a:gd name="T98" fmla="*/ 210 w 210"/>
                    <a:gd name="T99" fmla="*/ 402 h 4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 h="402">
                      <a:moveTo>
                        <a:pt x="43" y="52"/>
                      </a:moveTo>
                      <a:lnTo>
                        <a:pt x="65" y="27"/>
                      </a:lnTo>
                      <a:lnTo>
                        <a:pt x="93" y="9"/>
                      </a:lnTo>
                      <a:lnTo>
                        <a:pt x="117" y="0"/>
                      </a:lnTo>
                      <a:lnTo>
                        <a:pt x="145" y="2"/>
                      </a:lnTo>
                      <a:lnTo>
                        <a:pt x="172" y="14"/>
                      </a:lnTo>
                      <a:lnTo>
                        <a:pt x="187" y="29"/>
                      </a:lnTo>
                      <a:lnTo>
                        <a:pt x="193" y="49"/>
                      </a:lnTo>
                      <a:lnTo>
                        <a:pt x="195" y="77"/>
                      </a:lnTo>
                      <a:lnTo>
                        <a:pt x="185" y="107"/>
                      </a:lnTo>
                      <a:lnTo>
                        <a:pt x="177" y="147"/>
                      </a:lnTo>
                      <a:lnTo>
                        <a:pt x="175" y="185"/>
                      </a:lnTo>
                      <a:lnTo>
                        <a:pt x="183" y="220"/>
                      </a:lnTo>
                      <a:lnTo>
                        <a:pt x="198" y="258"/>
                      </a:lnTo>
                      <a:lnTo>
                        <a:pt x="208" y="288"/>
                      </a:lnTo>
                      <a:lnTo>
                        <a:pt x="210" y="318"/>
                      </a:lnTo>
                      <a:lnTo>
                        <a:pt x="202" y="347"/>
                      </a:lnTo>
                      <a:lnTo>
                        <a:pt x="188" y="367"/>
                      </a:lnTo>
                      <a:lnTo>
                        <a:pt x="168" y="383"/>
                      </a:lnTo>
                      <a:lnTo>
                        <a:pt x="148" y="397"/>
                      </a:lnTo>
                      <a:lnTo>
                        <a:pt x="112" y="402"/>
                      </a:lnTo>
                      <a:lnTo>
                        <a:pt x="80" y="398"/>
                      </a:lnTo>
                      <a:lnTo>
                        <a:pt x="50" y="380"/>
                      </a:lnTo>
                      <a:lnTo>
                        <a:pt x="32" y="357"/>
                      </a:lnTo>
                      <a:lnTo>
                        <a:pt x="20" y="327"/>
                      </a:lnTo>
                      <a:lnTo>
                        <a:pt x="5" y="282"/>
                      </a:lnTo>
                      <a:lnTo>
                        <a:pt x="0" y="240"/>
                      </a:lnTo>
                      <a:lnTo>
                        <a:pt x="0" y="187"/>
                      </a:lnTo>
                      <a:lnTo>
                        <a:pt x="5" y="139"/>
                      </a:lnTo>
                      <a:lnTo>
                        <a:pt x="13" y="100"/>
                      </a:lnTo>
                      <a:lnTo>
                        <a:pt x="28" y="67"/>
                      </a:lnTo>
                      <a:lnTo>
                        <a:pt x="43" y="5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06" name="Freeform 20"/>
                <p:cNvSpPr>
                  <a:spLocks/>
                </p:cNvSpPr>
                <p:nvPr/>
              </p:nvSpPr>
              <p:spPr bwMode="auto">
                <a:xfrm>
                  <a:off x="2208" y="2214"/>
                  <a:ext cx="302" cy="317"/>
                </a:xfrm>
                <a:custGeom>
                  <a:avLst/>
                  <a:gdLst>
                    <a:gd name="T0" fmla="*/ 279 w 302"/>
                    <a:gd name="T1" fmla="*/ 0 h 317"/>
                    <a:gd name="T2" fmla="*/ 302 w 302"/>
                    <a:gd name="T3" fmla="*/ 31 h 317"/>
                    <a:gd name="T4" fmla="*/ 258 w 302"/>
                    <a:gd name="T5" fmla="*/ 64 h 317"/>
                    <a:gd name="T6" fmla="*/ 204 w 302"/>
                    <a:gd name="T7" fmla="*/ 54 h 317"/>
                    <a:gd name="T8" fmla="*/ 135 w 302"/>
                    <a:gd name="T9" fmla="*/ 59 h 317"/>
                    <a:gd name="T10" fmla="*/ 64 w 302"/>
                    <a:gd name="T11" fmla="*/ 109 h 317"/>
                    <a:gd name="T12" fmla="*/ 44 w 302"/>
                    <a:gd name="T13" fmla="*/ 157 h 317"/>
                    <a:gd name="T14" fmla="*/ 93 w 302"/>
                    <a:gd name="T15" fmla="*/ 174 h 317"/>
                    <a:gd name="T16" fmla="*/ 171 w 302"/>
                    <a:gd name="T17" fmla="*/ 212 h 317"/>
                    <a:gd name="T18" fmla="*/ 216 w 302"/>
                    <a:gd name="T19" fmla="*/ 216 h 317"/>
                    <a:gd name="T20" fmla="*/ 226 w 302"/>
                    <a:gd name="T21" fmla="*/ 216 h 317"/>
                    <a:gd name="T22" fmla="*/ 237 w 302"/>
                    <a:gd name="T23" fmla="*/ 212 h 317"/>
                    <a:gd name="T24" fmla="*/ 245 w 302"/>
                    <a:gd name="T25" fmla="*/ 214 h 317"/>
                    <a:gd name="T26" fmla="*/ 253 w 302"/>
                    <a:gd name="T27" fmla="*/ 216 h 317"/>
                    <a:gd name="T28" fmla="*/ 261 w 302"/>
                    <a:gd name="T29" fmla="*/ 219 h 317"/>
                    <a:gd name="T30" fmla="*/ 271 w 302"/>
                    <a:gd name="T31" fmla="*/ 224 h 317"/>
                    <a:gd name="T32" fmla="*/ 279 w 302"/>
                    <a:gd name="T33" fmla="*/ 231 h 317"/>
                    <a:gd name="T34" fmla="*/ 284 w 302"/>
                    <a:gd name="T35" fmla="*/ 239 h 317"/>
                    <a:gd name="T36" fmla="*/ 288 w 302"/>
                    <a:gd name="T37" fmla="*/ 251 h 317"/>
                    <a:gd name="T38" fmla="*/ 287 w 302"/>
                    <a:gd name="T39" fmla="*/ 262 h 317"/>
                    <a:gd name="T40" fmla="*/ 279 w 302"/>
                    <a:gd name="T41" fmla="*/ 264 h 317"/>
                    <a:gd name="T42" fmla="*/ 271 w 302"/>
                    <a:gd name="T43" fmla="*/ 261 h 317"/>
                    <a:gd name="T44" fmla="*/ 264 w 302"/>
                    <a:gd name="T45" fmla="*/ 251 h 317"/>
                    <a:gd name="T46" fmla="*/ 254 w 302"/>
                    <a:gd name="T47" fmla="*/ 246 h 317"/>
                    <a:gd name="T48" fmla="*/ 256 w 302"/>
                    <a:gd name="T49" fmla="*/ 256 h 317"/>
                    <a:gd name="T50" fmla="*/ 264 w 302"/>
                    <a:gd name="T51" fmla="*/ 267 h 317"/>
                    <a:gd name="T52" fmla="*/ 271 w 302"/>
                    <a:gd name="T53" fmla="*/ 279 h 317"/>
                    <a:gd name="T54" fmla="*/ 271 w 302"/>
                    <a:gd name="T55" fmla="*/ 291 h 317"/>
                    <a:gd name="T56" fmla="*/ 267 w 302"/>
                    <a:gd name="T57" fmla="*/ 302 h 317"/>
                    <a:gd name="T58" fmla="*/ 256 w 302"/>
                    <a:gd name="T59" fmla="*/ 299 h 317"/>
                    <a:gd name="T60" fmla="*/ 246 w 302"/>
                    <a:gd name="T61" fmla="*/ 289 h 317"/>
                    <a:gd name="T62" fmla="*/ 242 w 302"/>
                    <a:gd name="T63" fmla="*/ 279 h 317"/>
                    <a:gd name="T64" fmla="*/ 239 w 302"/>
                    <a:gd name="T65" fmla="*/ 269 h 317"/>
                    <a:gd name="T66" fmla="*/ 234 w 302"/>
                    <a:gd name="T67" fmla="*/ 276 h 317"/>
                    <a:gd name="T68" fmla="*/ 234 w 302"/>
                    <a:gd name="T69" fmla="*/ 286 h 317"/>
                    <a:gd name="T70" fmla="*/ 235 w 302"/>
                    <a:gd name="T71" fmla="*/ 296 h 317"/>
                    <a:gd name="T72" fmla="*/ 235 w 302"/>
                    <a:gd name="T73" fmla="*/ 309 h 317"/>
                    <a:gd name="T74" fmla="*/ 227 w 302"/>
                    <a:gd name="T75" fmla="*/ 317 h 317"/>
                    <a:gd name="T76" fmla="*/ 218 w 302"/>
                    <a:gd name="T77" fmla="*/ 316 h 317"/>
                    <a:gd name="T78" fmla="*/ 214 w 302"/>
                    <a:gd name="T79" fmla="*/ 304 h 317"/>
                    <a:gd name="T80" fmla="*/ 211 w 302"/>
                    <a:gd name="T81" fmla="*/ 294 h 317"/>
                    <a:gd name="T82" fmla="*/ 208 w 302"/>
                    <a:gd name="T83" fmla="*/ 282 h 317"/>
                    <a:gd name="T84" fmla="*/ 208 w 302"/>
                    <a:gd name="T85" fmla="*/ 272 h 317"/>
                    <a:gd name="T86" fmla="*/ 196 w 302"/>
                    <a:gd name="T87" fmla="*/ 246 h 317"/>
                    <a:gd name="T88" fmla="*/ 117 w 302"/>
                    <a:gd name="T89" fmla="*/ 216 h 317"/>
                    <a:gd name="T90" fmla="*/ 31 w 302"/>
                    <a:gd name="T91" fmla="*/ 201 h 317"/>
                    <a:gd name="T92" fmla="*/ 4 w 302"/>
                    <a:gd name="T93" fmla="*/ 186 h 317"/>
                    <a:gd name="T94" fmla="*/ 3 w 302"/>
                    <a:gd name="T95" fmla="*/ 142 h 317"/>
                    <a:gd name="T96" fmla="*/ 49 w 302"/>
                    <a:gd name="T97" fmla="*/ 74 h 317"/>
                    <a:gd name="T98" fmla="*/ 133 w 302"/>
                    <a:gd name="T99" fmla="*/ 24 h 317"/>
                    <a:gd name="T100" fmla="*/ 212 w 302"/>
                    <a:gd name="T101" fmla="*/ 2 h 3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2"/>
                    <a:gd name="T154" fmla="*/ 0 h 317"/>
                    <a:gd name="T155" fmla="*/ 302 w 302"/>
                    <a:gd name="T156" fmla="*/ 317 h 3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2" h="317">
                      <a:moveTo>
                        <a:pt x="231" y="2"/>
                      </a:moveTo>
                      <a:lnTo>
                        <a:pt x="279" y="0"/>
                      </a:lnTo>
                      <a:lnTo>
                        <a:pt x="298" y="11"/>
                      </a:lnTo>
                      <a:lnTo>
                        <a:pt x="302" y="31"/>
                      </a:lnTo>
                      <a:lnTo>
                        <a:pt x="283" y="52"/>
                      </a:lnTo>
                      <a:lnTo>
                        <a:pt x="258" y="64"/>
                      </a:lnTo>
                      <a:lnTo>
                        <a:pt x="233" y="64"/>
                      </a:lnTo>
                      <a:lnTo>
                        <a:pt x="204" y="54"/>
                      </a:lnTo>
                      <a:lnTo>
                        <a:pt x="170" y="51"/>
                      </a:lnTo>
                      <a:lnTo>
                        <a:pt x="135" y="59"/>
                      </a:lnTo>
                      <a:lnTo>
                        <a:pt x="94" y="81"/>
                      </a:lnTo>
                      <a:lnTo>
                        <a:pt x="64" y="109"/>
                      </a:lnTo>
                      <a:lnTo>
                        <a:pt x="45" y="137"/>
                      </a:lnTo>
                      <a:lnTo>
                        <a:pt x="44" y="157"/>
                      </a:lnTo>
                      <a:lnTo>
                        <a:pt x="54" y="166"/>
                      </a:lnTo>
                      <a:lnTo>
                        <a:pt x="93" y="174"/>
                      </a:lnTo>
                      <a:lnTo>
                        <a:pt x="140" y="194"/>
                      </a:lnTo>
                      <a:lnTo>
                        <a:pt x="171" y="212"/>
                      </a:lnTo>
                      <a:lnTo>
                        <a:pt x="199" y="217"/>
                      </a:lnTo>
                      <a:lnTo>
                        <a:pt x="216" y="216"/>
                      </a:lnTo>
                      <a:lnTo>
                        <a:pt x="222" y="216"/>
                      </a:lnTo>
                      <a:lnTo>
                        <a:pt x="226" y="216"/>
                      </a:lnTo>
                      <a:lnTo>
                        <a:pt x="231" y="214"/>
                      </a:lnTo>
                      <a:lnTo>
                        <a:pt x="237" y="212"/>
                      </a:lnTo>
                      <a:lnTo>
                        <a:pt x="241" y="214"/>
                      </a:lnTo>
                      <a:lnTo>
                        <a:pt x="245" y="214"/>
                      </a:lnTo>
                      <a:lnTo>
                        <a:pt x="249" y="216"/>
                      </a:lnTo>
                      <a:lnTo>
                        <a:pt x="253" y="216"/>
                      </a:lnTo>
                      <a:lnTo>
                        <a:pt x="257" y="217"/>
                      </a:lnTo>
                      <a:lnTo>
                        <a:pt x="261" y="219"/>
                      </a:lnTo>
                      <a:lnTo>
                        <a:pt x="267" y="221"/>
                      </a:lnTo>
                      <a:lnTo>
                        <a:pt x="271" y="224"/>
                      </a:lnTo>
                      <a:lnTo>
                        <a:pt x="275" y="226"/>
                      </a:lnTo>
                      <a:lnTo>
                        <a:pt x="279" y="231"/>
                      </a:lnTo>
                      <a:lnTo>
                        <a:pt x="283" y="234"/>
                      </a:lnTo>
                      <a:lnTo>
                        <a:pt x="284" y="239"/>
                      </a:lnTo>
                      <a:lnTo>
                        <a:pt x="287" y="246"/>
                      </a:lnTo>
                      <a:lnTo>
                        <a:pt x="288" y="251"/>
                      </a:lnTo>
                      <a:lnTo>
                        <a:pt x="290" y="257"/>
                      </a:lnTo>
                      <a:lnTo>
                        <a:pt x="287" y="262"/>
                      </a:lnTo>
                      <a:lnTo>
                        <a:pt x="283" y="262"/>
                      </a:lnTo>
                      <a:lnTo>
                        <a:pt x="279" y="264"/>
                      </a:lnTo>
                      <a:lnTo>
                        <a:pt x="275" y="264"/>
                      </a:lnTo>
                      <a:lnTo>
                        <a:pt x="271" y="261"/>
                      </a:lnTo>
                      <a:lnTo>
                        <a:pt x="267" y="256"/>
                      </a:lnTo>
                      <a:lnTo>
                        <a:pt x="264" y="251"/>
                      </a:lnTo>
                      <a:lnTo>
                        <a:pt x="258" y="246"/>
                      </a:lnTo>
                      <a:lnTo>
                        <a:pt x="254" y="246"/>
                      </a:lnTo>
                      <a:lnTo>
                        <a:pt x="253" y="251"/>
                      </a:lnTo>
                      <a:lnTo>
                        <a:pt x="256" y="256"/>
                      </a:lnTo>
                      <a:lnTo>
                        <a:pt x="260" y="259"/>
                      </a:lnTo>
                      <a:lnTo>
                        <a:pt x="264" y="267"/>
                      </a:lnTo>
                      <a:lnTo>
                        <a:pt x="268" y="272"/>
                      </a:lnTo>
                      <a:lnTo>
                        <a:pt x="271" y="279"/>
                      </a:lnTo>
                      <a:lnTo>
                        <a:pt x="272" y="284"/>
                      </a:lnTo>
                      <a:lnTo>
                        <a:pt x="271" y="291"/>
                      </a:lnTo>
                      <a:lnTo>
                        <a:pt x="269" y="296"/>
                      </a:lnTo>
                      <a:lnTo>
                        <a:pt x="267" y="302"/>
                      </a:lnTo>
                      <a:lnTo>
                        <a:pt x="261" y="302"/>
                      </a:lnTo>
                      <a:lnTo>
                        <a:pt x="256" y="299"/>
                      </a:lnTo>
                      <a:lnTo>
                        <a:pt x="250" y="294"/>
                      </a:lnTo>
                      <a:lnTo>
                        <a:pt x="246" y="289"/>
                      </a:lnTo>
                      <a:lnTo>
                        <a:pt x="244" y="284"/>
                      </a:lnTo>
                      <a:lnTo>
                        <a:pt x="242" y="279"/>
                      </a:lnTo>
                      <a:lnTo>
                        <a:pt x="239" y="274"/>
                      </a:lnTo>
                      <a:lnTo>
                        <a:pt x="239" y="269"/>
                      </a:lnTo>
                      <a:lnTo>
                        <a:pt x="235" y="271"/>
                      </a:lnTo>
                      <a:lnTo>
                        <a:pt x="234" y="276"/>
                      </a:lnTo>
                      <a:lnTo>
                        <a:pt x="234" y="281"/>
                      </a:lnTo>
                      <a:lnTo>
                        <a:pt x="234" y="286"/>
                      </a:lnTo>
                      <a:lnTo>
                        <a:pt x="235" y="291"/>
                      </a:lnTo>
                      <a:lnTo>
                        <a:pt x="235" y="296"/>
                      </a:lnTo>
                      <a:lnTo>
                        <a:pt x="235" y="302"/>
                      </a:lnTo>
                      <a:lnTo>
                        <a:pt x="235" y="309"/>
                      </a:lnTo>
                      <a:lnTo>
                        <a:pt x="231" y="314"/>
                      </a:lnTo>
                      <a:lnTo>
                        <a:pt x="227" y="317"/>
                      </a:lnTo>
                      <a:lnTo>
                        <a:pt x="223" y="317"/>
                      </a:lnTo>
                      <a:lnTo>
                        <a:pt x="218" y="316"/>
                      </a:lnTo>
                      <a:lnTo>
                        <a:pt x="215" y="309"/>
                      </a:lnTo>
                      <a:lnTo>
                        <a:pt x="214" y="304"/>
                      </a:lnTo>
                      <a:lnTo>
                        <a:pt x="212" y="299"/>
                      </a:lnTo>
                      <a:lnTo>
                        <a:pt x="211" y="294"/>
                      </a:lnTo>
                      <a:lnTo>
                        <a:pt x="208" y="287"/>
                      </a:lnTo>
                      <a:lnTo>
                        <a:pt x="208" y="282"/>
                      </a:lnTo>
                      <a:lnTo>
                        <a:pt x="208" y="277"/>
                      </a:lnTo>
                      <a:lnTo>
                        <a:pt x="208" y="272"/>
                      </a:lnTo>
                      <a:lnTo>
                        <a:pt x="208" y="267"/>
                      </a:lnTo>
                      <a:lnTo>
                        <a:pt x="196" y="246"/>
                      </a:lnTo>
                      <a:lnTo>
                        <a:pt x="163" y="237"/>
                      </a:lnTo>
                      <a:lnTo>
                        <a:pt x="117" y="216"/>
                      </a:lnTo>
                      <a:lnTo>
                        <a:pt x="69" y="202"/>
                      </a:lnTo>
                      <a:lnTo>
                        <a:pt x="31" y="201"/>
                      </a:lnTo>
                      <a:lnTo>
                        <a:pt x="8" y="194"/>
                      </a:lnTo>
                      <a:lnTo>
                        <a:pt x="4" y="186"/>
                      </a:lnTo>
                      <a:lnTo>
                        <a:pt x="0" y="171"/>
                      </a:lnTo>
                      <a:lnTo>
                        <a:pt x="3" y="142"/>
                      </a:lnTo>
                      <a:lnTo>
                        <a:pt x="22" y="104"/>
                      </a:lnTo>
                      <a:lnTo>
                        <a:pt x="49" y="74"/>
                      </a:lnTo>
                      <a:lnTo>
                        <a:pt x="86" y="44"/>
                      </a:lnTo>
                      <a:lnTo>
                        <a:pt x="133" y="24"/>
                      </a:lnTo>
                      <a:lnTo>
                        <a:pt x="181" y="11"/>
                      </a:lnTo>
                      <a:lnTo>
                        <a:pt x="212" y="2"/>
                      </a:lnTo>
                      <a:lnTo>
                        <a:pt x="231" y="2"/>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07" name="Freeform 21"/>
                <p:cNvSpPr>
                  <a:spLocks/>
                </p:cNvSpPr>
                <p:nvPr/>
              </p:nvSpPr>
              <p:spPr bwMode="auto">
                <a:xfrm>
                  <a:off x="2500" y="2217"/>
                  <a:ext cx="330" cy="406"/>
                </a:xfrm>
                <a:custGeom>
                  <a:avLst/>
                  <a:gdLst>
                    <a:gd name="T0" fmla="*/ 60 w 330"/>
                    <a:gd name="T1" fmla="*/ 9 h 406"/>
                    <a:gd name="T2" fmla="*/ 97 w 330"/>
                    <a:gd name="T3" fmla="*/ 65 h 406"/>
                    <a:gd name="T4" fmla="*/ 160 w 330"/>
                    <a:gd name="T5" fmla="*/ 187 h 406"/>
                    <a:gd name="T6" fmla="*/ 245 w 330"/>
                    <a:gd name="T7" fmla="*/ 279 h 406"/>
                    <a:gd name="T8" fmla="*/ 273 w 330"/>
                    <a:gd name="T9" fmla="*/ 301 h 406"/>
                    <a:gd name="T10" fmla="*/ 283 w 330"/>
                    <a:gd name="T11" fmla="*/ 304 h 406"/>
                    <a:gd name="T12" fmla="*/ 293 w 330"/>
                    <a:gd name="T13" fmla="*/ 304 h 406"/>
                    <a:gd name="T14" fmla="*/ 303 w 330"/>
                    <a:gd name="T15" fmla="*/ 307 h 406"/>
                    <a:gd name="T16" fmla="*/ 315 w 330"/>
                    <a:gd name="T17" fmla="*/ 316 h 406"/>
                    <a:gd name="T18" fmla="*/ 323 w 330"/>
                    <a:gd name="T19" fmla="*/ 326 h 406"/>
                    <a:gd name="T20" fmla="*/ 327 w 330"/>
                    <a:gd name="T21" fmla="*/ 337 h 406"/>
                    <a:gd name="T22" fmla="*/ 330 w 330"/>
                    <a:gd name="T23" fmla="*/ 347 h 406"/>
                    <a:gd name="T24" fmla="*/ 328 w 330"/>
                    <a:gd name="T25" fmla="*/ 357 h 406"/>
                    <a:gd name="T26" fmla="*/ 320 w 330"/>
                    <a:gd name="T27" fmla="*/ 366 h 406"/>
                    <a:gd name="T28" fmla="*/ 310 w 330"/>
                    <a:gd name="T29" fmla="*/ 366 h 406"/>
                    <a:gd name="T30" fmla="*/ 298 w 330"/>
                    <a:gd name="T31" fmla="*/ 359 h 406"/>
                    <a:gd name="T32" fmla="*/ 297 w 330"/>
                    <a:gd name="T33" fmla="*/ 349 h 406"/>
                    <a:gd name="T34" fmla="*/ 295 w 330"/>
                    <a:gd name="T35" fmla="*/ 339 h 406"/>
                    <a:gd name="T36" fmla="*/ 288 w 330"/>
                    <a:gd name="T37" fmla="*/ 331 h 406"/>
                    <a:gd name="T38" fmla="*/ 277 w 330"/>
                    <a:gd name="T39" fmla="*/ 331 h 406"/>
                    <a:gd name="T40" fmla="*/ 270 w 330"/>
                    <a:gd name="T41" fmla="*/ 341 h 406"/>
                    <a:gd name="T42" fmla="*/ 267 w 330"/>
                    <a:gd name="T43" fmla="*/ 351 h 406"/>
                    <a:gd name="T44" fmla="*/ 273 w 330"/>
                    <a:gd name="T45" fmla="*/ 361 h 406"/>
                    <a:gd name="T46" fmla="*/ 288 w 330"/>
                    <a:gd name="T47" fmla="*/ 367 h 406"/>
                    <a:gd name="T48" fmla="*/ 300 w 330"/>
                    <a:gd name="T49" fmla="*/ 372 h 406"/>
                    <a:gd name="T50" fmla="*/ 310 w 330"/>
                    <a:gd name="T51" fmla="*/ 377 h 406"/>
                    <a:gd name="T52" fmla="*/ 313 w 330"/>
                    <a:gd name="T53" fmla="*/ 387 h 406"/>
                    <a:gd name="T54" fmla="*/ 310 w 330"/>
                    <a:gd name="T55" fmla="*/ 397 h 406"/>
                    <a:gd name="T56" fmla="*/ 302 w 330"/>
                    <a:gd name="T57" fmla="*/ 404 h 406"/>
                    <a:gd name="T58" fmla="*/ 287 w 330"/>
                    <a:gd name="T59" fmla="*/ 406 h 406"/>
                    <a:gd name="T60" fmla="*/ 275 w 330"/>
                    <a:gd name="T61" fmla="*/ 404 h 406"/>
                    <a:gd name="T62" fmla="*/ 263 w 330"/>
                    <a:gd name="T63" fmla="*/ 399 h 406"/>
                    <a:gd name="T64" fmla="*/ 253 w 330"/>
                    <a:gd name="T65" fmla="*/ 391 h 406"/>
                    <a:gd name="T66" fmla="*/ 243 w 330"/>
                    <a:gd name="T67" fmla="*/ 386 h 406"/>
                    <a:gd name="T68" fmla="*/ 230 w 330"/>
                    <a:gd name="T69" fmla="*/ 317 h 406"/>
                    <a:gd name="T70" fmla="*/ 175 w 330"/>
                    <a:gd name="T71" fmla="*/ 247 h 406"/>
                    <a:gd name="T72" fmla="*/ 115 w 330"/>
                    <a:gd name="T73" fmla="*/ 184 h 406"/>
                    <a:gd name="T74" fmla="*/ 65 w 330"/>
                    <a:gd name="T75" fmla="*/ 107 h 406"/>
                    <a:gd name="T76" fmla="*/ 10 w 330"/>
                    <a:gd name="T77" fmla="*/ 65 h 406"/>
                    <a:gd name="T78" fmla="*/ 2 w 330"/>
                    <a:gd name="T79" fmla="*/ 20 h 406"/>
                    <a:gd name="T80" fmla="*/ 35 w 330"/>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406"/>
                    <a:gd name="T125" fmla="*/ 330 w 330"/>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406">
                      <a:moveTo>
                        <a:pt x="35" y="0"/>
                      </a:moveTo>
                      <a:lnTo>
                        <a:pt x="60" y="9"/>
                      </a:lnTo>
                      <a:lnTo>
                        <a:pt x="75" y="27"/>
                      </a:lnTo>
                      <a:lnTo>
                        <a:pt x="97" y="65"/>
                      </a:lnTo>
                      <a:lnTo>
                        <a:pt x="125" y="127"/>
                      </a:lnTo>
                      <a:lnTo>
                        <a:pt x="160" y="187"/>
                      </a:lnTo>
                      <a:lnTo>
                        <a:pt x="210" y="244"/>
                      </a:lnTo>
                      <a:lnTo>
                        <a:pt x="245" y="279"/>
                      </a:lnTo>
                      <a:lnTo>
                        <a:pt x="268" y="301"/>
                      </a:lnTo>
                      <a:lnTo>
                        <a:pt x="273" y="301"/>
                      </a:lnTo>
                      <a:lnTo>
                        <a:pt x="278" y="302"/>
                      </a:lnTo>
                      <a:lnTo>
                        <a:pt x="283" y="304"/>
                      </a:lnTo>
                      <a:lnTo>
                        <a:pt x="288" y="304"/>
                      </a:lnTo>
                      <a:lnTo>
                        <a:pt x="293" y="304"/>
                      </a:lnTo>
                      <a:lnTo>
                        <a:pt x="298" y="306"/>
                      </a:lnTo>
                      <a:lnTo>
                        <a:pt x="303" y="307"/>
                      </a:lnTo>
                      <a:lnTo>
                        <a:pt x="310" y="311"/>
                      </a:lnTo>
                      <a:lnTo>
                        <a:pt x="315" y="316"/>
                      </a:lnTo>
                      <a:lnTo>
                        <a:pt x="320" y="321"/>
                      </a:lnTo>
                      <a:lnTo>
                        <a:pt x="323" y="326"/>
                      </a:lnTo>
                      <a:lnTo>
                        <a:pt x="327" y="332"/>
                      </a:lnTo>
                      <a:lnTo>
                        <a:pt x="327" y="337"/>
                      </a:lnTo>
                      <a:lnTo>
                        <a:pt x="330" y="342"/>
                      </a:lnTo>
                      <a:lnTo>
                        <a:pt x="330" y="347"/>
                      </a:lnTo>
                      <a:lnTo>
                        <a:pt x="330" y="352"/>
                      </a:lnTo>
                      <a:lnTo>
                        <a:pt x="328" y="357"/>
                      </a:lnTo>
                      <a:lnTo>
                        <a:pt x="325" y="362"/>
                      </a:lnTo>
                      <a:lnTo>
                        <a:pt x="320" y="366"/>
                      </a:lnTo>
                      <a:lnTo>
                        <a:pt x="315" y="366"/>
                      </a:lnTo>
                      <a:lnTo>
                        <a:pt x="310" y="366"/>
                      </a:lnTo>
                      <a:lnTo>
                        <a:pt x="303" y="364"/>
                      </a:lnTo>
                      <a:lnTo>
                        <a:pt x="298" y="359"/>
                      </a:lnTo>
                      <a:lnTo>
                        <a:pt x="297" y="354"/>
                      </a:lnTo>
                      <a:lnTo>
                        <a:pt x="297" y="349"/>
                      </a:lnTo>
                      <a:lnTo>
                        <a:pt x="297" y="344"/>
                      </a:lnTo>
                      <a:lnTo>
                        <a:pt x="295" y="339"/>
                      </a:lnTo>
                      <a:lnTo>
                        <a:pt x="293" y="334"/>
                      </a:lnTo>
                      <a:lnTo>
                        <a:pt x="288" y="331"/>
                      </a:lnTo>
                      <a:lnTo>
                        <a:pt x="283" y="331"/>
                      </a:lnTo>
                      <a:lnTo>
                        <a:pt x="277" y="331"/>
                      </a:lnTo>
                      <a:lnTo>
                        <a:pt x="270" y="336"/>
                      </a:lnTo>
                      <a:lnTo>
                        <a:pt x="270" y="341"/>
                      </a:lnTo>
                      <a:lnTo>
                        <a:pt x="267" y="346"/>
                      </a:lnTo>
                      <a:lnTo>
                        <a:pt x="267" y="351"/>
                      </a:lnTo>
                      <a:lnTo>
                        <a:pt x="270" y="356"/>
                      </a:lnTo>
                      <a:lnTo>
                        <a:pt x="273" y="361"/>
                      </a:lnTo>
                      <a:lnTo>
                        <a:pt x="280" y="362"/>
                      </a:lnTo>
                      <a:lnTo>
                        <a:pt x="288" y="367"/>
                      </a:lnTo>
                      <a:lnTo>
                        <a:pt x="293" y="371"/>
                      </a:lnTo>
                      <a:lnTo>
                        <a:pt x="300" y="372"/>
                      </a:lnTo>
                      <a:lnTo>
                        <a:pt x="305" y="374"/>
                      </a:lnTo>
                      <a:lnTo>
                        <a:pt x="310" y="377"/>
                      </a:lnTo>
                      <a:lnTo>
                        <a:pt x="313" y="382"/>
                      </a:lnTo>
                      <a:lnTo>
                        <a:pt x="313" y="387"/>
                      </a:lnTo>
                      <a:lnTo>
                        <a:pt x="312" y="392"/>
                      </a:lnTo>
                      <a:lnTo>
                        <a:pt x="310" y="397"/>
                      </a:lnTo>
                      <a:lnTo>
                        <a:pt x="307" y="402"/>
                      </a:lnTo>
                      <a:lnTo>
                        <a:pt x="302" y="404"/>
                      </a:lnTo>
                      <a:lnTo>
                        <a:pt x="293" y="404"/>
                      </a:lnTo>
                      <a:lnTo>
                        <a:pt x="287" y="406"/>
                      </a:lnTo>
                      <a:lnTo>
                        <a:pt x="280" y="406"/>
                      </a:lnTo>
                      <a:lnTo>
                        <a:pt x="275" y="404"/>
                      </a:lnTo>
                      <a:lnTo>
                        <a:pt x="270" y="401"/>
                      </a:lnTo>
                      <a:lnTo>
                        <a:pt x="263" y="399"/>
                      </a:lnTo>
                      <a:lnTo>
                        <a:pt x="258" y="396"/>
                      </a:lnTo>
                      <a:lnTo>
                        <a:pt x="253" y="391"/>
                      </a:lnTo>
                      <a:lnTo>
                        <a:pt x="248" y="389"/>
                      </a:lnTo>
                      <a:lnTo>
                        <a:pt x="243" y="386"/>
                      </a:lnTo>
                      <a:lnTo>
                        <a:pt x="233" y="362"/>
                      </a:lnTo>
                      <a:lnTo>
                        <a:pt x="230" y="317"/>
                      </a:lnTo>
                      <a:lnTo>
                        <a:pt x="217" y="291"/>
                      </a:lnTo>
                      <a:lnTo>
                        <a:pt x="175" y="247"/>
                      </a:lnTo>
                      <a:lnTo>
                        <a:pt x="140" y="219"/>
                      </a:lnTo>
                      <a:lnTo>
                        <a:pt x="115" y="184"/>
                      </a:lnTo>
                      <a:lnTo>
                        <a:pt x="90" y="140"/>
                      </a:lnTo>
                      <a:lnTo>
                        <a:pt x="65" y="107"/>
                      </a:lnTo>
                      <a:lnTo>
                        <a:pt x="37" y="84"/>
                      </a:lnTo>
                      <a:lnTo>
                        <a:pt x="10" y="65"/>
                      </a:lnTo>
                      <a:lnTo>
                        <a:pt x="0" y="46"/>
                      </a:lnTo>
                      <a:lnTo>
                        <a:pt x="2" y="20"/>
                      </a:lnTo>
                      <a:lnTo>
                        <a:pt x="17" y="7"/>
                      </a:lnTo>
                      <a:lnTo>
                        <a:pt x="35" y="0"/>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08" name="Freeform 22"/>
                <p:cNvSpPr>
                  <a:spLocks/>
                </p:cNvSpPr>
                <p:nvPr/>
              </p:nvSpPr>
              <p:spPr bwMode="auto">
                <a:xfrm>
                  <a:off x="2452" y="1935"/>
                  <a:ext cx="278" cy="248"/>
                </a:xfrm>
                <a:custGeom>
                  <a:avLst/>
                  <a:gdLst>
                    <a:gd name="T0" fmla="*/ 209 w 278"/>
                    <a:gd name="T1" fmla="*/ 93 h 248"/>
                    <a:gd name="T2" fmla="*/ 204 w 278"/>
                    <a:gd name="T3" fmla="*/ 62 h 248"/>
                    <a:gd name="T4" fmla="*/ 194 w 278"/>
                    <a:gd name="T5" fmla="*/ 37 h 248"/>
                    <a:gd name="T6" fmla="*/ 174 w 278"/>
                    <a:gd name="T7" fmla="*/ 15 h 248"/>
                    <a:gd name="T8" fmla="*/ 151 w 278"/>
                    <a:gd name="T9" fmla="*/ 3 h 248"/>
                    <a:gd name="T10" fmla="*/ 124 w 278"/>
                    <a:gd name="T11" fmla="*/ 0 h 248"/>
                    <a:gd name="T12" fmla="*/ 97 w 278"/>
                    <a:gd name="T13" fmla="*/ 0 h 248"/>
                    <a:gd name="T14" fmla="*/ 67 w 278"/>
                    <a:gd name="T15" fmla="*/ 12 h 248"/>
                    <a:gd name="T16" fmla="*/ 44 w 278"/>
                    <a:gd name="T17" fmla="*/ 33 h 248"/>
                    <a:gd name="T18" fmla="*/ 24 w 278"/>
                    <a:gd name="T19" fmla="*/ 65 h 248"/>
                    <a:gd name="T20" fmla="*/ 9 w 278"/>
                    <a:gd name="T21" fmla="*/ 100 h 248"/>
                    <a:gd name="T22" fmla="*/ 0 w 278"/>
                    <a:gd name="T23" fmla="*/ 133 h 248"/>
                    <a:gd name="T24" fmla="*/ 0 w 278"/>
                    <a:gd name="T25" fmla="*/ 170 h 248"/>
                    <a:gd name="T26" fmla="*/ 7 w 278"/>
                    <a:gd name="T27" fmla="*/ 200 h 248"/>
                    <a:gd name="T28" fmla="*/ 24 w 278"/>
                    <a:gd name="T29" fmla="*/ 221 h 248"/>
                    <a:gd name="T30" fmla="*/ 44 w 278"/>
                    <a:gd name="T31" fmla="*/ 236 h 248"/>
                    <a:gd name="T32" fmla="*/ 67 w 278"/>
                    <a:gd name="T33" fmla="*/ 246 h 248"/>
                    <a:gd name="T34" fmla="*/ 97 w 278"/>
                    <a:gd name="T35" fmla="*/ 248 h 248"/>
                    <a:gd name="T36" fmla="*/ 124 w 278"/>
                    <a:gd name="T37" fmla="*/ 243 h 248"/>
                    <a:gd name="T38" fmla="*/ 144 w 278"/>
                    <a:gd name="T39" fmla="*/ 235 h 248"/>
                    <a:gd name="T40" fmla="*/ 167 w 278"/>
                    <a:gd name="T41" fmla="*/ 213 h 248"/>
                    <a:gd name="T42" fmla="*/ 184 w 278"/>
                    <a:gd name="T43" fmla="*/ 190 h 248"/>
                    <a:gd name="T44" fmla="*/ 194 w 278"/>
                    <a:gd name="T45" fmla="*/ 170 h 248"/>
                    <a:gd name="T46" fmla="*/ 222 w 278"/>
                    <a:gd name="T47" fmla="*/ 191 h 248"/>
                    <a:gd name="T48" fmla="*/ 259 w 278"/>
                    <a:gd name="T49" fmla="*/ 205 h 248"/>
                    <a:gd name="T50" fmla="*/ 272 w 278"/>
                    <a:gd name="T51" fmla="*/ 203 h 248"/>
                    <a:gd name="T52" fmla="*/ 278 w 278"/>
                    <a:gd name="T53" fmla="*/ 193 h 248"/>
                    <a:gd name="T54" fmla="*/ 278 w 278"/>
                    <a:gd name="T55" fmla="*/ 181 h 248"/>
                    <a:gd name="T56" fmla="*/ 264 w 278"/>
                    <a:gd name="T57" fmla="*/ 170 h 248"/>
                    <a:gd name="T58" fmla="*/ 237 w 278"/>
                    <a:gd name="T59" fmla="*/ 163 h 248"/>
                    <a:gd name="T60" fmla="*/ 211 w 278"/>
                    <a:gd name="T61" fmla="*/ 150 h 248"/>
                    <a:gd name="T62" fmla="*/ 204 w 278"/>
                    <a:gd name="T63" fmla="*/ 141 h 248"/>
                    <a:gd name="T64" fmla="*/ 207 w 278"/>
                    <a:gd name="T65" fmla="*/ 112 h 248"/>
                    <a:gd name="T66" fmla="*/ 209 w 278"/>
                    <a:gd name="T67" fmla="*/ 93 h 2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8"/>
                    <a:gd name="T103" fmla="*/ 0 h 248"/>
                    <a:gd name="T104" fmla="*/ 278 w 278"/>
                    <a:gd name="T105" fmla="*/ 248 h 2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8" h="248">
                      <a:moveTo>
                        <a:pt x="209" y="93"/>
                      </a:moveTo>
                      <a:lnTo>
                        <a:pt x="204" y="62"/>
                      </a:lnTo>
                      <a:lnTo>
                        <a:pt x="194" y="37"/>
                      </a:lnTo>
                      <a:lnTo>
                        <a:pt x="174" y="15"/>
                      </a:lnTo>
                      <a:lnTo>
                        <a:pt x="151" y="3"/>
                      </a:lnTo>
                      <a:lnTo>
                        <a:pt x="124" y="0"/>
                      </a:lnTo>
                      <a:lnTo>
                        <a:pt x="97" y="0"/>
                      </a:lnTo>
                      <a:lnTo>
                        <a:pt x="67" y="12"/>
                      </a:lnTo>
                      <a:lnTo>
                        <a:pt x="44" y="33"/>
                      </a:lnTo>
                      <a:lnTo>
                        <a:pt x="24" y="65"/>
                      </a:lnTo>
                      <a:lnTo>
                        <a:pt x="9" y="100"/>
                      </a:lnTo>
                      <a:lnTo>
                        <a:pt x="0" y="133"/>
                      </a:lnTo>
                      <a:lnTo>
                        <a:pt x="0" y="170"/>
                      </a:lnTo>
                      <a:lnTo>
                        <a:pt x="7" y="200"/>
                      </a:lnTo>
                      <a:lnTo>
                        <a:pt x="24" y="221"/>
                      </a:lnTo>
                      <a:lnTo>
                        <a:pt x="44" y="236"/>
                      </a:lnTo>
                      <a:lnTo>
                        <a:pt x="67" y="246"/>
                      </a:lnTo>
                      <a:lnTo>
                        <a:pt x="97" y="248"/>
                      </a:lnTo>
                      <a:lnTo>
                        <a:pt x="124" y="243"/>
                      </a:lnTo>
                      <a:lnTo>
                        <a:pt x="144" y="235"/>
                      </a:lnTo>
                      <a:lnTo>
                        <a:pt x="167" y="213"/>
                      </a:lnTo>
                      <a:lnTo>
                        <a:pt x="184" y="190"/>
                      </a:lnTo>
                      <a:lnTo>
                        <a:pt x="194" y="170"/>
                      </a:lnTo>
                      <a:lnTo>
                        <a:pt x="222" y="191"/>
                      </a:lnTo>
                      <a:lnTo>
                        <a:pt x="259" y="205"/>
                      </a:lnTo>
                      <a:lnTo>
                        <a:pt x="272" y="203"/>
                      </a:lnTo>
                      <a:lnTo>
                        <a:pt x="278" y="193"/>
                      </a:lnTo>
                      <a:lnTo>
                        <a:pt x="278" y="181"/>
                      </a:lnTo>
                      <a:lnTo>
                        <a:pt x="264" y="170"/>
                      </a:lnTo>
                      <a:lnTo>
                        <a:pt x="237" y="163"/>
                      </a:lnTo>
                      <a:lnTo>
                        <a:pt x="211" y="150"/>
                      </a:lnTo>
                      <a:lnTo>
                        <a:pt x="204" y="141"/>
                      </a:lnTo>
                      <a:lnTo>
                        <a:pt x="207" y="112"/>
                      </a:lnTo>
                      <a:lnTo>
                        <a:pt x="209" y="9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4903" name="Freeform 23"/>
              <p:cNvSpPr>
                <a:spLocks/>
              </p:cNvSpPr>
              <p:nvPr/>
            </p:nvSpPr>
            <p:spPr bwMode="auto">
              <a:xfrm>
                <a:off x="1335" y="2050"/>
                <a:ext cx="193" cy="358"/>
              </a:xfrm>
              <a:custGeom>
                <a:avLst/>
                <a:gdLst>
                  <a:gd name="T0" fmla="*/ 1 w 306"/>
                  <a:gd name="T1" fmla="*/ 1 h 523"/>
                  <a:gd name="T2" fmla="*/ 1 w 306"/>
                  <a:gd name="T3" fmla="*/ 0 h 523"/>
                  <a:gd name="T4" fmla="*/ 1 w 306"/>
                  <a:gd name="T5" fmla="*/ 1 h 523"/>
                  <a:gd name="T6" fmla="*/ 1 w 306"/>
                  <a:gd name="T7" fmla="*/ 1 h 523"/>
                  <a:gd name="T8" fmla="*/ 1 w 306"/>
                  <a:gd name="T9" fmla="*/ 1 h 523"/>
                  <a:gd name="T10" fmla="*/ 1 w 306"/>
                  <a:gd name="T11" fmla="*/ 1 h 523"/>
                  <a:gd name="T12" fmla="*/ 1 w 306"/>
                  <a:gd name="T13" fmla="*/ 1 h 523"/>
                  <a:gd name="T14" fmla="*/ 1 w 306"/>
                  <a:gd name="T15" fmla="*/ 1 h 523"/>
                  <a:gd name="T16" fmla="*/ 1 w 306"/>
                  <a:gd name="T17" fmla="*/ 1 h 523"/>
                  <a:gd name="T18" fmla="*/ 1 w 306"/>
                  <a:gd name="T19" fmla="*/ 1 h 523"/>
                  <a:gd name="T20" fmla="*/ 1 w 306"/>
                  <a:gd name="T21" fmla="*/ 1 h 523"/>
                  <a:gd name="T22" fmla="*/ 1 w 306"/>
                  <a:gd name="T23" fmla="*/ 1 h 523"/>
                  <a:gd name="T24" fmla="*/ 1 w 306"/>
                  <a:gd name="T25" fmla="*/ 1 h 523"/>
                  <a:gd name="T26" fmla="*/ 1 w 306"/>
                  <a:gd name="T27" fmla="*/ 1 h 523"/>
                  <a:gd name="T28" fmla="*/ 1 w 306"/>
                  <a:gd name="T29" fmla="*/ 1 h 523"/>
                  <a:gd name="T30" fmla="*/ 1 w 306"/>
                  <a:gd name="T31" fmla="*/ 1 h 523"/>
                  <a:gd name="T32" fmla="*/ 1 w 306"/>
                  <a:gd name="T33" fmla="*/ 1 h 523"/>
                  <a:gd name="T34" fmla="*/ 1 w 306"/>
                  <a:gd name="T35" fmla="*/ 1 h 523"/>
                  <a:gd name="T36" fmla="*/ 1 w 306"/>
                  <a:gd name="T37" fmla="*/ 1 h 523"/>
                  <a:gd name="T38" fmla="*/ 1 w 306"/>
                  <a:gd name="T39" fmla="*/ 1 h 523"/>
                  <a:gd name="T40" fmla="*/ 1 w 306"/>
                  <a:gd name="T41" fmla="*/ 1 h 523"/>
                  <a:gd name="T42" fmla="*/ 1 w 306"/>
                  <a:gd name="T43" fmla="*/ 1 h 523"/>
                  <a:gd name="T44" fmla="*/ 1 w 306"/>
                  <a:gd name="T45" fmla="*/ 1 h 523"/>
                  <a:gd name="T46" fmla="*/ 1 w 306"/>
                  <a:gd name="T47" fmla="*/ 1 h 523"/>
                  <a:gd name="T48" fmla="*/ 1 w 306"/>
                  <a:gd name="T49" fmla="*/ 1 h 523"/>
                  <a:gd name="T50" fmla="*/ 1 w 306"/>
                  <a:gd name="T51" fmla="*/ 1 h 523"/>
                  <a:gd name="T52" fmla="*/ 1 w 306"/>
                  <a:gd name="T53" fmla="*/ 1 h 523"/>
                  <a:gd name="T54" fmla="*/ 1 w 306"/>
                  <a:gd name="T55" fmla="*/ 1 h 523"/>
                  <a:gd name="T56" fmla="*/ 0 w 306"/>
                  <a:gd name="T57" fmla="*/ 1 h 523"/>
                  <a:gd name="T58" fmla="*/ 0 w 306"/>
                  <a:gd name="T59" fmla="*/ 1 h 523"/>
                  <a:gd name="T60" fmla="*/ 1 w 306"/>
                  <a:gd name="T61" fmla="*/ 1 h 523"/>
                  <a:gd name="T62" fmla="*/ 1 w 306"/>
                  <a:gd name="T63" fmla="*/ 1 h 523"/>
                  <a:gd name="T64" fmla="*/ 1 w 306"/>
                  <a:gd name="T65" fmla="*/ 1 h 523"/>
                  <a:gd name="T66" fmla="*/ 1 w 306"/>
                  <a:gd name="T67" fmla="*/ 1 h 523"/>
                  <a:gd name="T68" fmla="*/ 1 w 306"/>
                  <a:gd name="T69" fmla="*/ 1 h 523"/>
                  <a:gd name="T70" fmla="*/ 1 w 306"/>
                  <a:gd name="T71" fmla="*/ 1 h 523"/>
                  <a:gd name="T72" fmla="*/ 1 w 306"/>
                  <a:gd name="T73" fmla="*/ 1 h 523"/>
                  <a:gd name="T74" fmla="*/ 1 w 306"/>
                  <a:gd name="T75" fmla="*/ 1 h 523"/>
                  <a:gd name="T76" fmla="*/ 1 w 306"/>
                  <a:gd name="T77" fmla="*/ 1 h 523"/>
                  <a:gd name="T78" fmla="*/ 1 w 306"/>
                  <a:gd name="T79" fmla="*/ 1 h 523"/>
                  <a:gd name="T80" fmla="*/ 1 w 306"/>
                  <a:gd name="T81" fmla="*/ 1 h 523"/>
                  <a:gd name="T82" fmla="*/ 1 w 306"/>
                  <a:gd name="T83" fmla="*/ 1 h 523"/>
                  <a:gd name="T84" fmla="*/ 1 w 306"/>
                  <a:gd name="T85" fmla="*/ 1 h 523"/>
                  <a:gd name="T86" fmla="*/ 1 w 306"/>
                  <a:gd name="T87" fmla="*/ 1 h 523"/>
                  <a:gd name="T88" fmla="*/ 1 w 306"/>
                  <a:gd name="T89" fmla="*/ 1 h 523"/>
                  <a:gd name="T90" fmla="*/ 1 w 306"/>
                  <a:gd name="T91" fmla="*/ 1 h 523"/>
                  <a:gd name="T92" fmla="*/ 1 w 306"/>
                  <a:gd name="T93" fmla="*/ 1 h 5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523"/>
                  <a:gd name="T143" fmla="*/ 306 w 306"/>
                  <a:gd name="T144" fmla="*/ 523 h 5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523">
                    <a:moveTo>
                      <a:pt x="106" y="11"/>
                    </a:moveTo>
                    <a:lnTo>
                      <a:pt x="132" y="0"/>
                    </a:lnTo>
                    <a:lnTo>
                      <a:pt x="160" y="4"/>
                    </a:lnTo>
                    <a:lnTo>
                      <a:pt x="175" y="24"/>
                    </a:lnTo>
                    <a:lnTo>
                      <a:pt x="191" y="67"/>
                    </a:lnTo>
                    <a:lnTo>
                      <a:pt x="231" y="142"/>
                    </a:lnTo>
                    <a:lnTo>
                      <a:pt x="280" y="199"/>
                    </a:lnTo>
                    <a:lnTo>
                      <a:pt x="305" y="237"/>
                    </a:lnTo>
                    <a:lnTo>
                      <a:pt x="306" y="259"/>
                    </a:lnTo>
                    <a:lnTo>
                      <a:pt x="294" y="282"/>
                    </a:lnTo>
                    <a:lnTo>
                      <a:pt x="277" y="292"/>
                    </a:lnTo>
                    <a:lnTo>
                      <a:pt x="225" y="320"/>
                    </a:lnTo>
                    <a:lnTo>
                      <a:pt x="220" y="325"/>
                    </a:lnTo>
                    <a:lnTo>
                      <a:pt x="172" y="348"/>
                    </a:lnTo>
                    <a:lnTo>
                      <a:pt x="101" y="360"/>
                    </a:lnTo>
                    <a:lnTo>
                      <a:pt x="57" y="361"/>
                    </a:lnTo>
                    <a:lnTo>
                      <a:pt x="52" y="373"/>
                    </a:lnTo>
                    <a:lnTo>
                      <a:pt x="52" y="398"/>
                    </a:lnTo>
                    <a:lnTo>
                      <a:pt x="53" y="403"/>
                    </a:lnTo>
                    <a:lnTo>
                      <a:pt x="78" y="448"/>
                    </a:lnTo>
                    <a:lnTo>
                      <a:pt x="114" y="475"/>
                    </a:lnTo>
                    <a:lnTo>
                      <a:pt x="127" y="494"/>
                    </a:lnTo>
                    <a:lnTo>
                      <a:pt x="114" y="510"/>
                    </a:lnTo>
                    <a:lnTo>
                      <a:pt x="109" y="513"/>
                    </a:lnTo>
                    <a:lnTo>
                      <a:pt x="73" y="523"/>
                    </a:lnTo>
                    <a:lnTo>
                      <a:pt x="52" y="501"/>
                    </a:lnTo>
                    <a:lnTo>
                      <a:pt x="32" y="451"/>
                    </a:lnTo>
                    <a:lnTo>
                      <a:pt x="17" y="406"/>
                    </a:lnTo>
                    <a:lnTo>
                      <a:pt x="0" y="361"/>
                    </a:lnTo>
                    <a:lnTo>
                      <a:pt x="0" y="341"/>
                    </a:lnTo>
                    <a:lnTo>
                      <a:pt x="7" y="330"/>
                    </a:lnTo>
                    <a:lnTo>
                      <a:pt x="24" y="319"/>
                    </a:lnTo>
                    <a:lnTo>
                      <a:pt x="51" y="320"/>
                    </a:lnTo>
                    <a:lnTo>
                      <a:pt x="86" y="327"/>
                    </a:lnTo>
                    <a:lnTo>
                      <a:pt x="129" y="320"/>
                    </a:lnTo>
                    <a:lnTo>
                      <a:pt x="170" y="303"/>
                    </a:lnTo>
                    <a:lnTo>
                      <a:pt x="201" y="278"/>
                    </a:lnTo>
                    <a:lnTo>
                      <a:pt x="225" y="247"/>
                    </a:lnTo>
                    <a:lnTo>
                      <a:pt x="230" y="231"/>
                    </a:lnTo>
                    <a:lnTo>
                      <a:pt x="225" y="214"/>
                    </a:lnTo>
                    <a:lnTo>
                      <a:pt x="190" y="180"/>
                    </a:lnTo>
                    <a:lnTo>
                      <a:pt x="155" y="149"/>
                    </a:lnTo>
                    <a:lnTo>
                      <a:pt x="126" y="116"/>
                    </a:lnTo>
                    <a:lnTo>
                      <a:pt x="104" y="76"/>
                    </a:lnTo>
                    <a:lnTo>
                      <a:pt x="96" y="40"/>
                    </a:lnTo>
                    <a:lnTo>
                      <a:pt x="104" y="19"/>
                    </a:lnTo>
                    <a:lnTo>
                      <a:pt x="106" y="11"/>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04" name="Freeform 24"/>
              <p:cNvSpPr>
                <a:spLocks/>
              </p:cNvSpPr>
              <p:nvPr/>
            </p:nvSpPr>
            <p:spPr bwMode="auto">
              <a:xfrm>
                <a:off x="1392" y="2061"/>
                <a:ext cx="130" cy="391"/>
              </a:xfrm>
              <a:custGeom>
                <a:avLst/>
                <a:gdLst>
                  <a:gd name="T0" fmla="*/ 1 w 205"/>
                  <a:gd name="T1" fmla="*/ 1 h 572"/>
                  <a:gd name="T2" fmla="*/ 1 w 205"/>
                  <a:gd name="T3" fmla="*/ 1 h 572"/>
                  <a:gd name="T4" fmla="*/ 1 w 205"/>
                  <a:gd name="T5" fmla="*/ 0 h 572"/>
                  <a:gd name="T6" fmla="*/ 1 w 205"/>
                  <a:gd name="T7" fmla="*/ 1 h 572"/>
                  <a:gd name="T8" fmla="*/ 1 w 205"/>
                  <a:gd name="T9" fmla="*/ 1 h 572"/>
                  <a:gd name="T10" fmla="*/ 1 w 205"/>
                  <a:gd name="T11" fmla="*/ 1 h 572"/>
                  <a:gd name="T12" fmla="*/ 1 w 205"/>
                  <a:gd name="T13" fmla="*/ 1 h 572"/>
                  <a:gd name="T14" fmla="*/ 1 w 205"/>
                  <a:gd name="T15" fmla="*/ 1 h 572"/>
                  <a:gd name="T16" fmla="*/ 1 w 205"/>
                  <a:gd name="T17" fmla="*/ 1 h 572"/>
                  <a:gd name="T18" fmla="*/ 1 w 205"/>
                  <a:gd name="T19" fmla="*/ 1 h 572"/>
                  <a:gd name="T20" fmla="*/ 1 w 205"/>
                  <a:gd name="T21" fmla="*/ 1 h 572"/>
                  <a:gd name="T22" fmla="*/ 1 w 205"/>
                  <a:gd name="T23" fmla="*/ 1 h 572"/>
                  <a:gd name="T24" fmla="*/ 1 w 205"/>
                  <a:gd name="T25" fmla="*/ 1 h 572"/>
                  <a:gd name="T26" fmla="*/ 1 w 205"/>
                  <a:gd name="T27" fmla="*/ 1 h 572"/>
                  <a:gd name="T28" fmla="*/ 1 w 205"/>
                  <a:gd name="T29" fmla="*/ 1 h 572"/>
                  <a:gd name="T30" fmla="*/ 1 w 205"/>
                  <a:gd name="T31" fmla="*/ 1 h 572"/>
                  <a:gd name="T32" fmla="*/ 1 w 205"/>
                  <a:gd name="T33" fmla="*/ 1 h 572"/>
                  <a:gd name="T34" fmla="*/ 1 w 205"/>
                  <a:gd name="T35" fmla="*/ 1 h 572"/>
                  <a:gd name="T36" fmla="*/ 1 w 205"/>
                  <a:gd name="T37" fmla="*/ 1 h 572"/>
                  <a:gd name="T38" fmla="*/ 1 w 205"/>
                  <a:gd name="T39" fmla="*/ 1 h 572"/>
                  <a:gd name="T40" fmla="*/ 1 w 205"/>
                  <a:gd name="T41" fmla="*/ 1 h 572"/>
                  <a:gd name="T42" fmla="*/ 1 w 205"/>
                  <a:gd name="T43" fmla="*/ 1 h 572"/>
                  <a:gd name="T44" fmla="*/ 1 w 205"/>
                  <a:gd name="T45" fmla="*/ 1 h 572"/>
                  <a:gd name="T46" fmla="*/ 1 w 205"/>
                  <a:gd name="T47" fmla="*/ 1 h 572"/>
                  <a:gd name="T48" fmla="*/ 0 w 205"/>
                  <a:gd name="T49" fmla="*/ 1 h 572"/>
                  <a:gd name="T50" fmla="*/ 1 w 205"/>
                  <a:gd name="T51" fmla="*/ 1 h 572"/>
                  <a:gd name="T52" fmla="*/ 1 w 205"/>
                  <a:gd name="T53" fmla="*/ 1 h 572"/>
                  <a:gd name="T54" fmla="*/ 1 w 205"/>
                  <a:gd name="T55" fmla="*/ 1 h 572"/>
                  <a:gd name="T56" fmla="*/ 1 w 205"/>
                  <a:gd name="T57" fmla="*/ 1 h 572"/>
                  <a:gd name="T58" fmla="*/ 1 w 205"/>
                  <a:gd name="T59" fmla="*/ 1 h 572"/>
                  <a:gd name="T60" fmla="*/ 1 w 205"/>
                  <a:gd name="T61" fmla="*/ 1 h 572"/>
                  <a:gd name="T62" fmla="*/ 1 w 205"/>
                  <a:gd name="T63" fmla="*/ 1 h 572"/>
                  <a:gd name="T64" fmla="*/ 1 w 205"/>
                  <a:gd name="T65" fmla="*/ 1 h 572"/>
                  <a:gd name="T66" fmla="*/ 1 w 205"/>
                  <a:gd name="T67" fmla="*/ 1 h 572"/>
                  <a:gd name="T68" fmla="*/ 1 w 205"/>
                  <a:gd name="T69" fmla="*/ 1 h 572"/>
                  <a:gd name="T70" fmla="*/ 1 w 205"/>
                  <a:gd name="T71" fmla="*/ 1 h 5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5"/>
                  <a:gd name="T109" fmla="*/ 0 h 572"/>
                  <a:gd name="T110" fmla="*/ 205 w 205"/>
                  <a:gd name="T111" fmla="*/ 572 h 5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5" h="572">
                    <a:moveTo>
                      <a:pt x="82" y="43"/>
                    </a:moveTo>
                    <a:lnTo>
                      <a:pt x="99" y="20"/>
                    </a:lnTo>
                    <a:lnTo>
                      <a:pt x="125" y="0"/>
                    </a:lnTo>
                    <a:lnTo>
                      <a:pt x="147" y="2"/>
                    </a:lnTo>
                    <a:lnTo>
                      <a:pt x="157" y="15"/>
                    </a:lnTo>
                    <a:lnTo>
                      <a:pt x="159" y="38"/>
                    </a:lnTo>
                    <a:lnTo>
                      <a:pt x="159" y="85"/>
                    </a:lnTo>
                    <a:lnTo>
                      <a:pt x="149" y="155"/>
                    </a:lnTo>
                    <a:lnTo>
                      <a:pt x="125" y="220"/>
                    </a:lnTo>
                    <a:lnTo>
                      <a:pt x="110" y="280"/>
                    </a:lnTo>
                    <a:lnTo>
                      <a:pt x="99" y="347"/>
                    </a:lnTo>
                    <a:lnTo>
                      <a:pt x="90" y="409"/>
                    </a:lnTo>
                    <a:lnTo>
                      <a:pt x="84" y="482"/>
                    </a:lnTo>
                    <a:lnTo>
                      <a:pt x="90" y="510"/>
                    </a:lnTo>
                    <a:lnTo>
                      <a:pt x="115" y="520"/>
                    </a:lnTo>
                    <a:lnTo>
                      <a:pt x="185" y="524"/>
                    </a:lnTo>
                    <a:lnTo>
                      <a:pt x="202" y="529"/>
                    </a:lnTo>
                    <a:lnTo>
                      <a:pt x="205" y="540"/>
                    </a:lnTo>
                    <a:lnTo>
                      <a:pt x="172" y="564"/>
                    </a:lnTo>
                    <a:lnTo>
                      <a:pt x="135" y="572"/>
                    </a:lnTo>
                    <a:lnTo>
                      <a:pt x="109" y="560"/>
                    </a:lnTo>
                    <a:lnTo>
                      <a:pt x="62" y="545"/>
                    </a:lnTo>
                    <a:lnTo>
                      <a:pt x="32" y="544"/>
                    </a:lnTo>
                    <a:lnTo>
                      <a:pt x="9" y="542"/>
                    </a:lnTo>
                    <a:lnTo>
                      <a:pt x="0" y="525"/>
                    </a:lnTo>
                    <a:lnTo>
                      <a:pt x="7" y="505"/>
                    </a:lnTo>
                    <a:lnTo>
                      <a:pt x="22" y="484"/>
                    </a:lnTo>
                    <a:lnTo>
                      <a:pt x="49" y="452"/>
                    </a:lnTo>
                    <a:lnTo>
                      <a:pt x="64" y="407"/>
                    </a:lnTo>
                    <a:lnTo>
                      <a:pt x="60" y="349"/>
                    </a:lnTo>
                    <a:lnTo>
                      <a:pt x="65" y="300"/>
                    </a:lnTo>
                    <a:lnTo>
                      <a:pt x="72" y="237"/>
                    </a:lnTo>
                    <a:lnTo>
                      <a:pt x="82" y="182"/>
                    </a:lnTo>
                    <a:lnTo>
                      <a:pt x="85" y="117"/>
                    </a:lnTo>
                    <a:lnTo>
                      <a:pt x="84" y="68"/>
                    </a:lnTo>
                    <a:lnTo>
                      <a:pt x="82" y="43"/>
                    </a:lnTo>
                    <a:close/>
                  </a:path>
                </a:pathLst>
              </a:custGeom>
              <a:solidFill>
                <a:srgbClr val="DE7B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833" name="Group 25"/>
            <p:cNvGrpSpPr>
              <a:grpSpLocks/>
            </p:cNvGrpSpPr>
            <p:nvPr/>
          </p:nvGrpSpPr>
          <p:grpSpPr bwMode="auto">
            <a:xfrm rot="-1580707">
              <a:off x="1866" y="1513"/>
              <a:ext cx="94" cy="142"/>
              <a:chOff x="1335" y="3027"/>
              <a:chExt cx="567" cy="904"/>
            </a:xfrm>
          </p:grpSpPr>
          <p:sp>
            <p:nvSpPr>
              <p:cNvPr id="34892" name="Freeform 26"/>
              <p:cNvSpPr>
                <a:spLocks/>
              </p:cNvSpPr>
              <p:nvPr/>
            </p:nvSpPr>
            <p:spPr bwMode="auto">
              <a:xfrm rot="-2077833">
                <a:off x="1335" y="3118"/>
                <a:ext cx="567" cy="696"/>
              </a:xfrm>
              <a:custGeom>
                <a:avLst/>
                <a:gdLst>
                  <a:gd name="T0" fmla="*/ 0 w 1135"/>
                  <a:gd name="T1" fmla="*/ 1 h 1392"/>
                  <a:gd name="T2" fmla="*/ 0 w 1135"/>
                  <a:gd name="T3" fmla="*/ 1 h 1392"/>
                  <a:gd name="T4" fmla="*/ 0 w 1135"/>
                  <a:gd name="T5" fmla="*/ 1 h 1392"/>
                  <a:gd name="T6" fmla="*/ 0 w 1135"/>
                  <a:gd name="T7" fmla="*/ 1 h 1392"/>
                  <a:gd name="T8" fmla="*/ 0 w 1135"/>
                  <a:gd name="T9" fmla="*/ 1 h 1392"/>
                  <a:gd name="T10" fmla="*/ 0 w 1135"/>
                  <a:gd name="T11" fmla="*/ 1 h 1392"/>
                  <a:gd name="T12" fmla="*/ 0 w 1135"/>
                  <a:gd name="T13" fmla="*/ 1 h 1392"/>
                  <a:gd name="T14" fmla="*/ 0 w 1135"/>
                  <a:gd name="T15" fmla="*/ 1 h 1392"/>
                  <a:gd name="T16" fmla="*/ 0 w 1135"/>
                  <a:gd name="T17" fmla="*/ 1 h 1392"/>
                  <a:gd name="T18" fmla="*/ 0 w 1135"/>
                  <a:gd name="T19" fmla="*/ 1 h 1392"/>
                  <a:gd name="T20" fmla="*/ 0 w 1135"/>
                  <a:gd name="T21" fmla="*/ 1 h 1392"/>
                  <a:gd name="T22" fmla="*/ 0 w 1135"/>
                  <a:gd name="T23" fmla="*/ 1 h 1392"/>
                  <a:gd name="T24" fmla="*/ 0 w 1135"/>
                  <a:gd name="T25" fmla="*/ 1 h 1392"/>
                  <a:gd name="T26" fmla="*/ 0 w 1135"/>
                  <a:gd name="T27" fmla="*/ 1 h 1392"/>
                  <a:gd name="T28" fmla="*/ 0 w 1135"/>
                  <a:gd name="T29" fmla="*/ 1 h 1392"/>
                  <a:gd name="T30" fmla="*/ 0 w 1135"/>
                  <a:gd name="T31" fmla="*/ 1 h 1392"/>
                  <a:gd name="T32" fmla="*/ 0 w 1135"/>
                  <a:gd name="T33" fmla="*/ 1 h 1392"/>
                  <a:gd name="T34" fmla="*/ 0 w 1135"/>
                  <a:gd name="T35" fmla="*/ 1 h 1392"/>
                  <a:gd name="T36" fmla="*/ 0 w 1135"/>
                  <a:gd name="T37" fmla="*/ 1 h 1392"/>
                  <a:gd name="T38" fmla="*/ 0 w 1135"/>
                  <a:gd name="T39" fmla="*/ 1 h 1392"/>
                  <a:gd name="T40" fmla="*/ 0 w 1135"/>
                  <a:gd name="T41" fmla="*/ 1 h 1392"/>
                  <a:gd name="T42" fmla="*/ 0 w 1135"/>
                  <a:gd name="T43" fmla="*/ 0 h 1392"/>
                  <a:gd name="T44" fmla="*/ 0 w 1135"/>
                  <a:gd name="T45" fmla="*/ 1 h 1392"/>
                  <a:gd name="T46" fmla="*/ 0 w 1135"/>
                  <a:gd name="T47" fmla="*/ 1 h 1392"/>
                  <a:gd name="T48" fmla="*/ 0 w 1135"/>
                  <a:gd name="T49" fmla="*/ 1 h 1392"/>
                  <a:gd name="T50" fmla="*/ 0 w 1135"/>
                  <a:gd name="T51" fmla="*/ 1 h 1392"/>
                  <a:gd name="T52" fmla="*/ 0 w 1135"/>
                  <a:gd name="T53" fmla="*/ 1 h 1392"/>
                  <a:gd name="T54" fmla="*/ 0 w 1135"/>
                  <a:gd name="T55" fmla="*/ 1 h 139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35"/>
                  <a:gd name="T85" fmla="*/ 0 h 1392"/>
                  <a:gd name="T86" fmla="*/ 1135 w 1135"/>
                  <a:gd name="T87" fmla="*/ 1392 h 139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35" h="1392">
                    <a:moveTo>
                      <a:pt x="1007" y="61"/>
                    </a:moveTo>
                    <a:lnTo>
                      <a:pt x="108" y="1189"/>
                    </a:lnTo>
                    <a:lnTo>
                      <a:pt x="106" y="1194"/>
                    </a:lnTo>
                    <a:lnTo>
                      <a:pt x="102" y="1208"/>
                    </a:lnTo>
                    <a:lnTo>
                      <a:pt x="95" y="1228"/>
                    </a:lnTo>
                    <a:lnTo>
                      <a:pt x="84" y="1255"/>
                    </a:lnTo>
                    <a:lnTo>
                      <a:pt x="71" y="1286"/>
                    </a:lnTo>
                    <a:lnTo>
                      <a:pt x="51" y="1319"/>
                    </a:lnTo>
                    <a:lnTo>
                      <a:pt x="28" y="1356"/>
                    </a:lnTo>
                    <a:lnTo>
                      <a:pt x="0" y="1392"/>
                    </a:lnTo>
                    <a:lnTo>
                      <a:pt x="170" y="1283"/>
                    </a:lnTo>
                    <a:lnTo>
                      <a:pt x="1094" y="122"/>
                    </a:lnTo>
                    <a:lnTo>
                      <a:pt x="1097" y="119"/>
                    </a:lnTo>
                    <a:lnTo>
                      <a:pt x="1104" y="111"/>
                    </a:lnTo>
                    <a:lnTo>
                      <a:pt x="1114" y="98"/>
                    </a:lnTo>
                    <a:lnTo>
                      <a:pt x="1124" y="83"/>
                    </a:lnTo>
                    <a:lnTo>
                      <a:pt x="1132" y="66"/>
                    </a:lnTo>
                    <a:lnTo>
                      <a:pt x="1135" y="49"/>
                    </a:lnTo>
                    <a:lnTo>
                      <a:pt x="1133" y="31"/>
                    </a:lnTo>
                    <a:lnTo>
                      <a:pt x="1121" y="16"/>
                    </a:lnTo>
                    <a:lnTo>
                      <a:pt x="1104" y="6"/>
                    </a:lnTo>
                    <a:lnTo>
                      <a:pt x="1088" y="0"/>
                    </a:lnTo>
                    <a:lnTo>
                      <a:pt x="1072" y="1"/>
                    </a:lnTo>
                    <a:lnTo>
                      <a:pt x="1057" y="6"/>
                    </a:lnTo>
                    <a:lnTo>
                      <a:pt x="1043" y="15"/>
                    </a:lnTo>
                    <a:lnTo>
                      <a:pt x="1029" y="28"/>
                    </a:lnTo>
                    <a:lnTo>
                      <a:pt x="1018" y="43"/>
                    </a:lnTo>
                    <a:lnTo>
                      <a:pt x="100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93" name="Freeform 27"/>
              <p:cNvSpPr>
                <a:spLocks/>
              </p:cNvSpPr>
              <p:nvPr/>
            </p:nvSpPr>
            <p:spPr bwMode="auto">
              <a:xfrm rot="-2077833">
                <a:off x="1369" y="3154"/>
                <a:ext cx="435" cy="556"/>
              </a:xfrm>
              <a:custGeom>
                <a:avLst/>
                <a:gdLst>
                  <a:gd name="T0" fmla="*/ 1 w 870"/>
                  <a:gd name="T1" fmla="*/ 1 h 1112"/>
                  <a:gd name="T2" fmla="*/ 1 w 870"/>
                  <a:gd name="T3" fmla="*/ 1 h 1112"/>
                  <a:gd name="T4" fmla="*/ 1 w 870"/>
                  <a:gd name="T5" fmla="*/ 1 h 1112"/>
                  <a:gd name="T6" fmla="*/ 1 w 870"/>
                  <a:gd name="T7" fmla="*/ 1 h 1112"/>
                  <a:gd name="T8" fmla="*/ 1 w 870"/>
                  <a:gd name="T9" fmla="*/ 1 h 1112"/>
                  <a:gd name="T10" fmla="*/ 1 w 870"/>
                  <a:gd name="T11" fmla="*/ 1 h 1112"/>
                  <a:gd name="T12" fmla="*/ 1 w 870"/>
                  <a:gd name="T13" fmla="*/ 1 h 1112"/>
                  <a:gd name="T14" fmla="*/ 1 w 870"/>
                  <a:gd name="T15" fmla="*/ 1 h 1112"/>
                  <a:gd name="T16" fmla="*/ 1 w 870"/>
                  <a:gd name="T17" fmla="*/ 1 h 1112"/>
                  <a:gd name="T18" fmla="*/ 1 w 870"/>
                  <a:gd name="T19" fmla="*/ 1 h 1112"/>
                  <a:gd name="T20" fmla="*/ 1 w 870"/>
                  <a:gd name="T21" fmla="*/ 1 h 1112"/>
                  <a:gd name="T22" fmla="*/ 1 w 870"/>
                  <a:gd name="T23" fmla="*/ 1 h 1112"/>
                  <a:gd name="T24" fmla="*/ 1 w 870"/>
                  <a:gd name="T25" fmla="*/ 1 h 1112"/>
                  <a:gd name="T26" fmla="*/ 1 w 870"/>
                  <a:gd name="T27" fmla="*/ 1 h 1112"/>
                  <a:gd name="T28" fmla="*/ 1 w 870"/>
                  <a:gd name="T29" fmla="*/ 1 h 1112"/>
                  <a:gd name="T30" fmla="*/ 1 w 870"/>
                  <a:gd name="T31" fmla="*/ 1 h 1112"/>
                  <a:gd name="T32" fmla="*/ 1 w 870"/>
                  <a:gd name="T33" fmla="*/ 1 h 1112"/>
                  <a:gd name="T34" fmla="*/ 1 w 870"/>
                  <a:gd name="T35" fmla="*/ 1 h 1112"/>
                  <a:gd name="T36" fmla="*/ 1 w 870"/>
                  <a:gd name="T37" fmla="*/ 1 h 1112"/>
                  <a:gd name="T38" fmla="*/ 1 w 870"/>
                  <a:gd name="T39" fmla="*/ 1 h 1112"/>
                  <a:gd name="T40" fmla="*/ 1 w 870"/>
                  <a:gd name="T41" fmla="*/ 1 h 1112"/>
                  <a:gd name="T42" fmla="*/ 1 w 870"/>
                  <a:gd name="T43" fmla="*/ 1 h 1112"/>
                  <a:gd name="T44" fmla="*/ 1 w 870"/>
                  <a:gd name="T45" fmla="*/ 1 h 1112"/>
                  <a:gd name="T46" fmla="*/ 1 w 870"/>
                  <a:gd name="T47" fmla="*/ 1 h 1112"/>
                  <a:gd name="T48" fmla="*/ 1 w 870"/>
                  <a:gd name="T49" fmla="*/ 1 h 1112"/>
                  <a:gd name="T50" fmla="*/ 1 w 870"/>
                  <a:gd name="T51" fmla="*/ 1 h 1112"/>
                  <a:gd name="T52" fmla="*/ 1 w 870"/>
                  <a:gd name="T53" fmla="*/ 1 h 1112"/>
                  <a:gd name="T54" fmla="*/ 1 w 870"/>
                  <a:gd name="T55" fmla="*/ 1 h 1112"/>
                  <a:gd name="T56" fmla="*/ 1 w 870"/>
                  <a:gd name="T57" fmla="*/ 1 h 1112"/>
                  <a:gd name="T58" fmla="*/ 1 w 870"/>
                  <a:gd name="T59" fmla="*/ 1 h 1112"/>
                  <a:gd name="T60" fmla="*/ 1 w 870"/>
                  <a:gd name="T61" fmla="*/ 1 h 1112"/>
                  <a:gd name="T62" fmla="*/ 1 w 870"/>
                  <a:gd name="T63" fmla="*/ 1 h 1112"/>
                  <a:gd name="T64" fmla="*/ 1 w 870"/>
                  <a:gd name="T65" fmla="*/ 1 h 1112"/>
                  <a:gd name="T66" fmla="*/ 1 w 870"/>
                  <a:gd name="T67" fmla="*/ 1 h 1112"/>
                  <a:gd name="T68" fmla="*/ 1 w 870"/>
                  <a:gd name="T69" fmla="*/ 1 h 1112"/>
                  <a:gd name="T70" fmla="*/ 1 w 870"/>
                  <a:gd name="T71" fmla="*/ 1 h 1112"/>
                  <a:gd name="T72" fmla="*/ 1 w 870"/>
                  <a:gd name="T73" fmla="*/ 1 h 1112"/>
                  <a:gd name="T74" fmla="*/ 1 w 870"/>
                  <a:gd name="T75" fmla="*/ 1 h 1112"/>
                  <a:gd name="T76" fmla="*/ 1 w 870"/>
                  <a:gd name="T77" fmla="*/ 1 h 1112"/>
                  <a:gd name="T78" fmla="*/ 1 w 870"/>
                  <a:gd name="T79" fmla="*/ 1 h 1112"/>
                  <a:gd name="T80" fmla="*/ 1 w 870"/>
                  <a:gd name="T81" fmla="*/ 1 h 1112"/>
                  <a:gd name="T82" fmla="*/ 1 w 870"/>
                  <a:gd name="T83" fmla="*/ 0 h 1112"/>
                  <a:gd name="T84" fmla="*/ 1 w 870"/>
                  <a:gd name="T85" fmla="*/ 1 h 1112"/>
                  <a:gd name="T86" fmla="*/ 1 w 870"/>
                  <a:gd name="T87" fmla="*/ 1 h 1112"/>
                  <a:gd name="T88" fmla="*/ 1 w 870"/>
                  <a:gd name="T89" fmla="*/ 1 h 1112"/>
                  <a:gd name="T90" fmla="*/ 1 w 870"/>
                  <a:gd name="T91" fmla="*/ 1 h 1112"/>
                  <a:gd name="T92" fmla="*/ 1 w 870"/>
                  <a:gd name="T93" fmla="*/ 1 h 1112"/>
                  <a:gd name="T94" fmla="*/ 1 w 870"/>
                  <a:gd name="T95" fmla="*/ 1 h 11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70"/>
                  <a:gd name="T145" fmla="*/ 0 h 1112"/>
                  <a:gd name="T146" fmla="*/ 870 w 870"/>
                  <a:gd name="T147" fmla="*/ 1112 h 11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70" h="1112">
                    <a:moveTo>
                      <a:pt x="642" y="275"/>
                    </a:moveTo>
                    <a:lnTo>
                      <a:pt x="628" y="292"/>
                    </a:lnTo>
                    <a:lnTo>
                      <a:pt x="613" y="311"/>
                    </a:lnTo>
                    <a:lnTo>
                      <a:pt x="599" y="328"/>
                    </a:lnTo>
                    <a:lnTo>
                      <a:pt x="585" y="345"/>
                    </a:lnTo>
                    <a:lnTo>
                      <a:pt x="571" y="364"/>
                    </a:lnTo>
                    <a:lnTo>
                      <a:pt x="556" y="381"/>
                    </a:lnTo>
                    <a:lnTo>
                      <a:pt x="543" y="400"/>
                    </a:lnTo>
                    <a:lnTo>
                      <a:pt x="529" y="417"/>
                    </a:lnTo>
                    <a:lnTo>
                      <a:pt x="515" y="435"/>
                    </a:lnTo>
                    <a:lnTo>
                      <a:pt x="501" y="454"/>
                    </a:lnTo>
                    <a:lnTo>
                      <a:pt x="487" y="471"/>
                    </a:lnTo>
                    <a:lnTo>
                      <a:pt x="473" y="489"/>
                    </a:lnTo>
                    <a:lnTo>
                      <a:pt x="460" y="508"/>
                    </a:lnTo>
                    <a:lnTo>
                      <a:pt x="446" y="526"/>
                    </a:lnTo>
                    <a:lnTo>
                      <a:pt x="432" y="544"/>
                    </a:lnTo>
                    <a:lnTo>
                      <a:pt x="418" y="562"/>
                    </a:lnTo>
                    <a:lnTo>
                      <a:pt x="404" y="580"/>
                    </a:lnTo>
                    <a:lnTo>
                      <a:pt x="389" y="599"/>
                    </a:lnTo>
                    <a:lnTo>
                      <a:pt x="376" y="617"/>
                    </a:lnTo>
                    <a:lnTo>
                      <a:pt x="361" y="636"/>
                    </a:lnTo>
                    <a:lnTo>
                      <a:pt x="347" y="654"/>
                    </a:lnTo>
                    <a:lnTo>
                      <a:pt x="333" y="673"/>
                    </a:lnTo>
                    <a:lnTo>
                      <a:pt x="318" y="691"/>
                    </a:lnTo>
                    <a:lnTo>
                      <a:pt x="304" y="710"/>
                    </a:lnTo>
                    <a:lnTo>
                      <a:pt x="289" y="727"/>
                    </a:lnTo>
                    <a:lnTo>
                      <a:pt x="274" y="745"/>
                    </a:lnTo>
                    <a:lnTo>
                      <a:pt x="260" y="764"/>
                    </a:lnTo>
                    <a:lnTo>
                      <a:pt x="245" y="782"/>
                    </a:lnTo>
                    <a:lnTo>
                      <a:pt x="230" y="799"/>
                    </a:lnTo>
                    <a:lnTo>
                      <a:pt x="215" y="818"/>
                    </a:lnTo>
                    <a:lnTo>
                      <a:pt x="200" y="835"/>
                    </a:lnTo>
                    <a:lnTo>
                      <a:pt x="186" y="854"/>
                    </a:lnTo>
                    <a:lnTo>
                      <a:pt x="171" y="871"/>
                    </a:lnTo>
                    <a:lnTo>
                      <a:pt x="156" y="889"/>
                    </a:lnTo>
                    <a:lnTo>
                      <a:pt x="142" y="907"/>
                    </a:lnTo>
                    <a:lnTo>
                      <a:pt x="127" y="924"/>
                    </a:lnTo>
                    <a:lnTo>
                      <a:pt x="112" y="941"/>
                    </a:lnTo>
                    <a:lnTo>
                      <a:pt x="98" y="960"/>
                    </a:lnTo>
                    <a:lnTo>
                      <a:pt x="83" y="977"/>
                    </a:lnTo>
                    <a:lnTo>
                      <a:pt x="69" y="995"/>
                    </a:lnTo>
                    <a:lnTo>
                      <a:pt x="60" y="1008"/>
                    </a:lnTo>
                    <a:lnTo>
                      <a:pt x="50" y="1021"/>
                    </a:lnTo>
                    <a:lnTo>
                      <a:pt x="40" y="1033"/>
                    </a:lnTo>
                    <a:lnTo>
                      <a:pt x="30" y="1046"/>
                    </a:lnTo>
                    <a:lnTo>
                      <a:pt x="21" y="1060"/>
                    </a:lnTo>
                    <a:lnTo>
                      <a:pt x="13" y="1074"/>
                    </a:lnTo>
                    <a:lnTo>
                      <a:pt x="6" y="1087"/>
                    </a:lnTo>
                    <a:lnTo>
                      <a:pt x="0" y="1102"/>
                    </a:lnTo>
                    <a:lnTo>
                      <a:pt x="0" y="1110"/>
                    </a:lnTo>
                    <a:lnTo>
                      <a:pt x="5" y="1112"/>
                    </a:lnTo>
                    <a:lnTo>
                      <a:pt x="13" y="1109"/>
                    </a:lnTo>
                    <a:lnTo>
                      <a:pt x="18" y="1105"/>
                    </a:lnTo>
                    <a:lnTo>
                      <a:pt x="23" y="1099"/>
                    </a:lnTo>
                    <a:lnTo>
                      <a:pt x="29" y="1093"/>
                    </a:lnTo>
                    <a:lnTo>
                      <a:pt x="33" y="1089"/>
                    </a:lnTo>
                    <a:lnTo>
                      <a:pt x="39" y="1084"/>
                    </a:lnTo>
                    <a:lnTo>
                      <a:pt x="45" y="1079"/>
                    </a:lnTo>
                    <a:lnTo>
                      <a:pt x="51" y="1074"/>
                    </a:lnTo>
                    <a:lnTo>
                      <a:pt x="55" y="1068"/>
                    </a:lnTo>
                    <a:lnTo>
                      <a:pt x="60" y="1062"/>
                    </a:lnTo>
                    <a:lnTo>
                      <a:pt x="67" y="1053"/>
                    </a:lnTo>
                    <a:lnTo>
                      <a:pt x="73" y="1045"/>
                    </a:lnTo>
                    <a:lnTo>
                      <a:pt x="80" y="1036"/>
                    </a:lnTo>
                    <a:lnTo>
                      <a:pt x="86" y="1028"/>
                    </a:lnTo>
                    <a:lnTo>
                      <a:pt x="93" y="1019"/>
                    </a:lnTo>
                    <a:lnTo>
                      <a:pt x="100" y="1011"/>
                    </a:lnTo>
                    <a:lnTo>
                      <a:pt x="108" y="1003"/>
                    </a:lnTo>
                    <a:lnTo>
                      <a:pt x="115" y="995"/>
                    </a:lnTo>
                    <a:lnTo>
                      <a:pt x="130" y="978"/>
                    </a:lnTo>
                    <a:lnTo>
                      <a:pt x="146" y="960"/>
                    </a:lnTo>
                    <a:lnTo>
                      <a:pt x="160" y="942"/>
                    </a:lnTo>
                    <a:lnTo>
                      <a:pt x="175" y="924"/>
                    </a:lnTo>
                    <a:lnTo>
                      <a:pt x="190" y="905"/>
                    </a:lnTo>
                    <a:lnTo>
                      <a:pt x="205" y="888"/>
                    </a:lnTo>
                    <a:lnTo>
                      <a:pt x="219" y="870"/>
                    </a:lnTo>
                    <a:lnTo>
                      <a:pt x="234" y="851"/>
                    </a:lnTo>
                    <a:lnTo>
                      <a:pt x="247" y="834"/>
                    </a:lnTo>
                    <a:lnTo>
                      <a:pt x="260" y="817"/>
                    </a:lnTo>
                    <a:lnTo>
                      <a:pt x="273" y="799"/>
                    </a:lnTo>
                    <a:lnTo>
                      <a:pt x="286" y="781"/>
                    </a:lnTo>
                    <a:lnTo>
                      <a:pt x="298" y="764"/>
                    </a:lnTo>
                    <a:lnTo>
                      <a:pt x="311" y="746"/>
                    </a:lnTo>
                    <a:lnTo>
                      <a:pt x="324" y="729"/>
                    </a:lnTo>
                    <a:lnTo>
                      <a:pt x="336" y="711"/>
                    </a:lnTo>
                    <a:lnTo>
                      <a:pt x="349" y="693"/>
                    </a:lnTo>
                    <a:lnTo>
                      <a:pt x="362" y="675"/>
                    </a:lnTo>
                    <a:lnTo>
                      <a:pt x="374" y="658"/>
                    </a:lnTo>
                    <a:lnTo>
                      <a:pt x="387" y="640"/>
                    </a:lnTo>
                    <a:lnTo>
                      <a:pt x="399" y="622"/>
                    </a:lnTo>
                    <a:lnTo>
                      <a:pt x="411" y="605"/>
                    </a:lnTo>
                    <a:lnTo>
                      <a:pt x="424" y="586"/>
                    </a:lnTo>
                    <a:lnTo>
                      <a:pt x="437" y="569"/>
                    </a:lnTo>
                    <a:lnTo>
                      <a:pt x="449" y="551"/>
                    </a:lnTo>
                    <a:lnTo>
                      <a:pt x="463" y="532"/>
                    </a:lnTo>
                    <a:lnTo>
                      <a:pt x="476" y="514"/>
                    </a:lnTo>
                    <a:lnTo>
                      <a:pt x="488" y="495"/>
                    </a:lnTo>
                    <a:lnTo>
                      <a:pt x="501" y="477"/>
                    </a:lnTo>
                    <a:lnTo>
                      <a:pt x="515" y="458"/>
                    </a:lnTo>
                    <a:lnTo>
                      <a:pt x="528" y="440"/>
                    </a:lnTo>
                    <a:lnTo>
                      <a:pt x="540" y="421"/>
                    </a:lnTo>
                    <a:lnTo>
                      <a:pt x="554" y="403"/>
                    </a:lnTo>
                    <a:lnTo>
                      <a:pt x="567" y="385"/>
                    </a:lnTo>
                    <a:lnTo>
                      <a:pt x="579" y="367"/>
                    </a:lnTo>
                    <a:lnTo>
                      <a:pt x="593" y="349"/>
                    </a:lnTo>
                    <a:lnTo>
                      <a:pt x="606" y="330"/>
                    </a:lnTo>
                    <a:lnTo>
                      <a:pt x="620" y="313"/>
                    </a:lnTo>
                    <a:lnTo>
                      <a:pt x="632" y="295"/>
                    </a:lnTo>
                    <a:lnTo>
                      <a:pt x="646" y="277"/>
                    </a:lnTo>
                    <a:lnTo>
                      <a:pt x="660" y="260"/>
                    </a:lnTo>
                    <a:lnTo>
                      <a:pt x="674" y="243"/>
                    </a:lnTo>
                    <a:lnTo>
                      <a:pt x="688" y="226"/>
                    </a:lnTo>
                    <a:lnTo>
                      <a:pt x="702" y="208"/>
                    </a:lnTo>
                    <a:lnTo>
                      <a:pt x="717" y="191"/>
                    </a:lnTo>
                    <a:lnTo>
                      <a:pt x="730" y="174"/>
                    </a:lnTo>
                    <a:lnTo>
                      <a:pt x="745" y="156"/>
                    </a:lnTo>
                    <a:lnTo>
                      <a:pt x="760" y="140"/>
                    </a:lnTo>
                    <a:lnTo>
                      <a:pt x="774" y="123"/>
                    </a:lnTo>
                    <a:lnTo>
                      <a:pt x="788" y="106"/>
                    </a:lnTo>
                    <a:lnTo>
                      <a:pt x="803" y="88"/>
                    </a:lnTo>
                    <a:lnTo>
                      <a:pt x="817" y="71"/>
                    </a:lnTo>
                    <a:lnTo>
                      <a:pt x="831" y="54"/>
                    </a:lnTo>
                    <a:lnTo>
                      <a:pt x="844" y="37"/>
                    </a:lnTo>
                    <a:lnTo>
                      <a:pt x="857" y="19"/>
                    </a:lnTo>
                    <a:lnTo>
                      <a:pt x="870" y="1"/>
                    </a:lnTo>
                    <a:lnTo>
                      <a:pt x="870" y="0"/>
                    </a:lnTo>
                    <a:lnTo>
                      <a:pt x="869" y="0"/>
                    </a:lnTo>
                    <a:lnTo>
                      <a:pt x="869" y="1"/>
                    </a:lnTo>
                    <a:lnTo>
                      <a:pt x="867" y="3"/>
                    </a:lnTo>
                    <a:lnTo>
                      <a:pt x="862" y="9"/>
                    </a:lnTo>
                    <a:lnTo>
                      <a:pt x="854" y="18"/>
                    </a:lnTo>
                    <a:lnTo>
                      <a:pt x="843" y="31"/>
                    </a:lnTo>
                    <a:lnTo>
                      <a:pt x="831" y="46"/>
                    </a:lnTo>
                    <a:lnTo>
                      <a:pt x="817" y="63"/>
                    </a:lnTo>
                    <a:lnTo>
                      <a:pt x="801" y="83"/>
                    </a:lnTo>
                    <a:lnTo>
                      <a:pt x="783" y="103"/>
                    </a:lnTo>
                    <a:lnTo>
                      <a:pt x="765" y="125"/>
                    </a:lnTo>
                    <a:lnTo>
                      <a:pt x="747" y="148"/>
                    </a:lnTo>
                    <a:lnTo>
                      <a:pt x="727" y="170"/>
                    </a:lnTo>
                    <a:lnTo>
                      <a:pt x="708" y="193"/>
                    </a:lnTo>
                    <a:lnTo>
                      <a:pt x="690" y="215"/>
                    </a:lnTo>
                    <a:lnTo>
                      <a:pt x="673" y="237"/>
                    </a:lnTo>
                    <a:lnTo>
                      <a:pt x="657" y="257"/>
                    </a:lnTo>
                    <a:lnTo>
                      <a:pt x="642" y="2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94" name="Freeform 28"/>
              <p:cNvSpPr>
                <a:spLocks/>
              </p:cNvSpPr>
              <p:nvPr/>
            </p:nvSpPr>
            <p:spPr bwMode="auto">
              <a:xfrm rot="-2077833">
                <a:off x="1413" y="3137"/>
                <a:ext cx="477" cy="599"/>
              </a:xfrm>
              <a:custGeom>
                <a:avLst/>
                <a:gdLst>
                  <a:gd name="T0" fmla="*/ 0 w 955"/>
                  <a:gd name="T1" fmla="*/ 1 h 1198"/>
                  <a:gd name="T2" fmla="*/ 0 w 955"/>
                  <a:gd name="T3" fmla="*/ 1 h 1198"/>
                  <a:gd name="T4" fmla="*/ 0 w 955"/>
                  <a:gd name="T5" fmla="*/ 1 h 1198"/>
                  <a:gd name="T6" fmla="*/ 0 w 955"/>
                  <a:gd name="T7" fmla="*/ 1 h 1198"/>
                  <a:gd name="T8" fmla="*/ 0 w 955"/>
                  <a:gd name="T9" fmla="*/ 1 h 1198"/>
                  <a:gd name="T10" fmla="*/ 0 w 955"/>
                  <a:gd name="T11" fmla="*/ 1 h 1198"/>
                  <a:gd name="T12" fmla="*/ 0 w 955"/>
                  <a:gd name="T13" fmla="*/ 1 h 1198"/>
                  <a:gd name="T14" fmla="*/ 0 w 955"/>
                  <a:gd name="T15" fmla="*/ 1 h 1198"/>
                  <a:gd name="T16" fmla="*/ 0 w 955"/>
                  <a:gd name="T17" fmla="*/ 1 h 1198"/>
                  <a:gd name="T18" fmla="*/ 0 w 955"/>
                  <a:gd name="T19" fmla="*/ 1 h 1198"/>
                  <a:gd name="T20" fmla="*/ 0 w 955"/>
                  <a:gd name="T21" fmla="*/ 1 h 1198"/>
                  <a:gd name="T22" fmla="*/ 0 w 955"/>
                  <a:gd name="T23" fmla="*/ 1 h 1198"/>
                  <a:gd name="T24" fmla="*/ 0 w 955"/>
                  <a:gd name="T25" fmla="*/ 1 h 1198"/>
                  <a:gd name="T26" fmla="*/ 0 w 955"/>
                  <a:gd name="T27" fmla="*/ 1 h 1198"/>
                  <a:gd name="T28" fmla="*/ 0 w 955"/>
                  <a:gd name="T29" fmla="*/ 1 h 1198"/>
                  <a:gd name="T30" fmla="*/ 0 w 955"/>
                  <a:gd name="T31" fmla="*/ 1 h 1198"/>
                  <a:gd name="T32" fmla="*/ 0 w 955"/>
                  <a:gd name="T33" fmla="*/ 1 h 1198"/>
                  <a:gd name="T34" fmla="*/ 0 w 955"/>
                  <a:gd name="T35" fmla="*/ 1 h 1198"/>
                  <a:gd name="T36" fmla="*/ 0 w 955"/>
                  <a:gd name="T37" fmla="*/ 1 h 1198"/>
                  <a:gd name="T38" fmla="*/ 0 w 955"/>
                  <a:gd name="T39" fmla="*/ 1 h 1198"/>
                  <a:gd name="T40" fmla="*/ 0 w 955"/>
                  <a:gd name="T41" fmla="*/ 1 h 1198"/>
                  <a:gd name="T42" fmla="*/ 0 w 955"/>
                  <a:gd name="T43" fmla="*/ 1 h 1198"/>
                  <a:gd name="T44" fmla="*/ 0 w 955"/>
                  <a:gd name="T45" fmla="*/ 1 h 1198"/>
                  <a:gd name="T46" fmla="*/ 0 w 955"/>
                  <a:gd name="T47" fmla="*/ 1 h 1198"/>
                  <a:gd name="T48" fmla="*/ 0 w 955"/>
                  <a:gd name="T49" fmla="*/ 1 h 1198"/>
                  <a:gd name="T50" fmla="*/ 0 w 955"/>
                  <a:gd name="T51" fmla="*/ 1 h 1198"/>
                  <a:gd name="T52" fmla="*/ 0 w 955"/>
                  <a:gd name="T53" fmla="*/ 1 h 1198"/>
                  <a:gd name="T54" fmla="*/ 0 w 955"/>
                  <a:gd name="T55" fmla="*/ 1 h 1198"/>
                  <a:gd name="T56" fmla="*/ 0 w 955"/>
                  <a:gd name="T57" fmla="*/ 1 h 1198"/>
                  <a:gd name="T58" fmla="*/ 0 w 955"/>
                  <a:gd name="T59" fmla="*/ 1 h 1198"/>
                  <a:gd name="T60" fmla="*/ 0 w 955"/>
                  <a:gd name="T61" fmla="*/ 1 h 1198"/>
                  <a:gd name="T62" fmla="*/ 0 w 955"/>
                  <a:gd name="T63" fmla="*/ 1 h 1198"/>
                  <a:gd name="T64" fmla="*/ 0 w 955"/>
                  <a:gd name="T65" fmla="*/ 1 h 1198"/>
                  <a:gd name="T66" fmla="*/ 0 w 955"/>
                  <a:gd name="T67" fmla="*/ 1 h 1198"/>
                  <a:gd name="T68" fmla="*/ 0 w 955"/>
                  <a:gd name="T69" fmla="*/ 1 h 1198"/>
                  <a:gd name="T70" fmla="*/ 0 w 955"/>
                  <a:gd name="T71" fmla="*/ 1 h 1198"/>
                  <a:gd name="T72" fmla="*/ 0 w 955"/>
                  <a:gd name="T73" fmla="*/ 1 h 1198"/>
                  <a:gd name="T74" fmla="*/ 0 w 955"/>
                  <a:gd name="T75" fmla="*/ 1 h 1198"/>
                  <a:gd name="T76" fmla="*/ 0 w 955"/>
                  <a:gd name="T77" fmla="*/ 1 h 1198"/>
                  <a:gd name="T78" fmla="*/ 0 w 955"/>
                  <a:gd name="T79" fmla="*/ 1 h 1198"/>
                  <a:gd name="T80" fmla="*/ 0 w 955"/>
                  <a:gd name="T81" fmla="*/ 1 h 1198"/>
                  <a:gd name="T82" fmla="*/ 0 w 955"/>
                  <a:gd name="T83" fmla="*/ 1 h 1198"/>
                  <a:gd name="T84" fmla="*/ 0 w 955"/>
                  <a:gd name="T85" fmla="*/ 1 h 1198"/>
                  <a:gd name="T86" fmla="*/ 0 w 955"/>
                  <a:gd name="T87" fmla="*/ 1 h 1198"/>
                  <a:gd name="T88" fmla="*/ 0 w 955"/>
                  <a:gd name="T89" fmla="*/ 1 h 1198"/>
                  <a:gd name="T90" fmla="*/ 0 w 955"/>
                  <a:gd name="T91" fmla="*/ 1 h 1198"/>
                  <a:gd name="T92" fmla="*/ 0 w 955"/>
                  <a:gd name="T93" fmla="*/ 1 h 1198"/>
                  <a:gd name="T94" fmla="*/ 0 w 955"/>
                  <a:gd name="T95" fmla="*/ 1 h 1198"/>
                  <a:gd name="T96" fmla="*/ 0 w 955"/>
                  <a:gd name="T97" fmla="*/ 1 h 1198"/>
                  <a:gd name="T98" fmla="*/ 0 w 955"/>
                  <a:gd name="T99" fmla="*/ 1 h 1198"/>
                  <a:gd name="T100" fmla="*/ 0 w 955"/>
                  <a:gd name="T101" fmla="*/ 1 h 1198"/>
                  <a:gd name="T102" fmla="*/ 0 w 955"/>
                  <a:gd name="T103" fmla="*/ 1 h 1198"/>
                  <a:gd name="T104" fmla="*/ 0 w 955"/>
                  <a:gd name="T105" fmla="*/ 1 h 1198"/>
                  <a:gd name="T106" fmla="*/ 0 w 955"/>
                  <a:gd name="T107" fmla="*/ 1 h 1198"/>
                  <a:gd name="T108" fmla="*/ 0 w 955"/>
                  <a:gd name="T109" fmla="*/ 1 h 1198"/>
                  <a:gd name="T110" fmla="*/ 0 w 955"/>
                  <a:gd name="T111" fmla="*/ 1 h 1198"/>
                  <a:gd name="T112" fmla="*/ 0 w 955"/>
                  <a:gd name="T113" fmla="*/ 1 h 1198"/>
                  <a:gd name="T114" fmla="*/ 0 w 955"/>
                  <a:gd name="T115" fmla="*/ 1 h 1198"/>
                  <a:gd name="T116" fmla="*/ 0 w 955"/>
                  <a:gd name="T117" fmla="*/ 0 h 1198"/>
                  <a:gd name="T118" fmla="*/ 0 w 955"/>
                  <a:gd name="T119" fmla="*/ 0 h 1198"/>
                  <a:gd name="T120" fmla="*/ 0 w 955"/>
                  <a:gd name="T121" fmla="*/ 0 h 11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55"/>
                  <a:gd name="T184" fmla="*/ 0 h 1198"/>
                  <a:gd name="T185" fmla="*/ 955 w 955"/>
                  <a:gd name="T186" fmla="*/ 1198 h 11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55" h="1198">
                    <a:moveTo>
                      <a:pt x="955" y="0"/>
                    </a:moveTo>
                    <a:lnTo>
                      <a:pt x="927" y="35"/>
                    </a:lnTo>
                    <a:lnTo>
                      <a:pt x="899" y="71"/>
                    </a:lnTo>
                    <a:lnTo>
                      <a:pt x="871" y="107"/>
                    </a:lnTo>
                    <a:lnTo>
                      <a:pt x="842" y="141"/>
                    </a:lnTo>
                    <a:lnTo>
                      <a:pt x="813" y="177"/>
                    </a:lnTo>
                    <a:lnTo>
                      <a:pt x="784" y="212"/>
                    </a:lnTo>
                    <a:lnTo>
                      <a:pt x="755" y="246"/>
                    </a:lnTo>
                    <a:lnTo>
                      <a:pt x="727" y="281"/>
                    </a:lnTo>
                    <a:lnTo>
                      <a:pt x="698" y="316"/>
                    </a:lnTo>
                    <a:lnTo>
                      <a:pt x="669" y="351"/>
                    </a:lnTo>
                    <a:lnTo>
                      <a:pt x="640" y="386"/>
                    </a:lnTo>
                    <a:lnTo>
                      <a:pt x="611" y="421"/>
                    </a:lnTo>
                    <a:lnTo>
                      <a:pt x="583" y="456"/>
                    </a:lnTo>
                    <a:lnTo>
                      <a:pt x="555" y="492"/>
                    </a:lnTo>
                    <a:lnTo>
                      <a:pt x="526" y="527"/>
                    </a:lnTo>
                    <a:lnTo>
                      <a:pt x="498" y="563"/>
                    </a:lnTo>
                    <a:lnTo>
                      <a:pt x="482" y="583"/>
                    </a:lnTo>
                    <a:lnTo>
                      <a:pt x="467" y="602"/>
                    </a:lnTo>
                    <a:lnTo>
                      <a:pt x="451" y="623"/>
                    </a:lnTo>
                    <a:lnTo>
                      <a:pt x="435" y="643"/>
                    </a:lnTo>
                    <a:lnTo>
                      <a:pt x="420" y="662"/>
                    </a:lnTo>
                    <a:lnTo>
                      <a:pt x="404" y="682"/>
                    </a:lnTo>
                    <a:lnTo>
                      <a:pt x="388" y="701"/>
                    </a:lnTo>
                    <a:lnTo>
                      <a:pt x="372" y="721"/>
                    </a:lnTo>
                    <a:lnTo>
                      <a:pt x="356" y="740"/>
                    </a:lnTo>
                    <a:lnTo>
                      <a:pt x="339" y="760"/>
                    </a:lnTo>
                    <a:lnTo>
                      <a:pt x="323" y="780"/>
                    </a:lnTo>
                    <a:lnTo>
                      <a:pt x="307" y="798"/>
                    </a:lnTo>
                    <a:lnTo>
                      <a:pt x="291" y="818"/>
                    </a:lnTo>
                    <a:lnTo>
                      <a:pt x="275" y="837"/>
                    </a:lnTo>
                    <a:lnTo>
                      <a:pt x="259" y="857"/>
                    </a:lnTo>
                    <a:lnTo>
                      <a:pt x="243" y="876"/>
                    </a:lnTo>
                    <a:lnTo>
                      <a:pt x="228" y="895"/>
                    </a:lnTo>
                    <a:lnTo>
                      <a:pt x="213" y="913"/>
                    </a:lnTo>
                    <a:lnTo>
                      <a:pt x="197" y="932"/>
                    </a:lnTo>
                    <a:lnTo>
                      <a:pt x="182" y="950"/>
                    </a:lnTo>
                    <a:lnTo>
                      <a:pt x="166" y="969"/>
                    </a:lnTo>
                    <a:lnTo>
                      <a:pt x="151" y="987"/>
                    </a:lnTo>
                    <a:lnTo>
                      <a:pt x="134" y="1005"/>
                    </a:lnTo>
                    <a:lnTo>
                      <a:pt x="119" y="1023"/>
                    </a:lnTo>
                    <a:lnTo>
                      <a:pt x="103" y="1042"/>
                    </a:lnTo>
                    <a:lnTo>
                      <a:pt x="88" y="1061"/>
                    </a:lnTo>
                    <a:lnTo>
                      <a:pt x="73" y="1079"/>
                    </a:lnTo>
                    <a:lnTo>
                      <a:pt x="58" y="1099"/>
                    </a:lnTo>
                    <a:lnTo>
                      <a:pt x="45" y="1117"/>
                    </a:lnTo>
                    <a:lnTo>
                      <a:pt x="30" y="1137"/>
                    </a:lnTo>
                    <a:lnTo>
                      <a:pt x="16" y="1158"/>
                    </a:lnTo>
                    <a:lnTo>
                      <a:pt x="3" y="1177"/>
                    </a:lnTo>
                    <a:lnTo>
                      <a:pt x="0" y="1188"/>
                    </a:lnTo>
                    <a:lnTo>
                      <a:pt x="3" y="1194"/>
                    </a:lnTo>
                    <a:lnTo>
                      <a:pt x="10" y="1198"/>
                    </a:lnTo>
                    <a:lnTo>
                      <a:pt x="19" y="1193"/>
                    </a:lnTo>
                    <a:lnTo>
                      <a:pt x="37" y="1179"/>
                    </a:lnTo>
                    <a:lnTo>
                      <a:pt x="54" y="1164"/>
                    </a:lnTo>
                    <a:lnTo>
                      <a:pt x="71" y="1148"/>
                    </a:lnTo>
                    <a:lnTo>
                      <a:pt x="87" y="1133"/>
                    </a:lnTo>
                    <a:lnTo>
                      <a:pt x="104" y="1117"/>
                    </a:lnTo>
                    <a:lnTo>
                      <a:pt x="119" y="1100"/>
                    </a:lnTo>
                    <a:lnTo>
                      <a:pt x="136" y="1084"/>
                    </a:lnTo>
                    <a:lnTo>
                      <a:pt x="151" y="1067"/>
                    </a:lnTo>
                    <a:lnTo>
                      <a:pt x="167" y="1049"/>
                    </a:lnTo>
                    <a:lnTo>
                      <a:pt x="182" y="1032"/>
                    </a:lnTo>
                    <a:lnTo>
                      <a:pt x="195" y="1015"/>
                    </a:lnTo>
                    <a:lnTo>
                      <a:pt x="210" y="996"/>
                    </a:lnTo>
                    <a:lnTo>
                      <a:pt x="225" y="979"/>
                    </a:lnTo>
                    <a:lnTo>
                      <a:pt x="239" y="962"/>
                    </a:lnTo>
                    <a:lnTo>
                      <a:pt x="254" y="943"/>
                    </a:lnTo>
                    <a:lnTo>
                      <a:pt x="268" y="926"/>
                    </a:lnTo>
                    <a:lnTo>
                      <a:pt x="283" y="908"/>
                    </a:lnTo>
                    <a:lnTo>
                      <a:pt x="298" y="888"/>
                    </a:lnTo>
                    <a:lnTo>
                      <a:pt x="313" y="870"/>
                    </a:lnTo>
                    <a:lnTo>
                      <a:pt x="328" y="850"/>
                    </a:lnTo>
                    <a:lnTo>
                      <a:pt x="342" y="832"/>
                    </a:lnTo>
                    <a:lnTo>
                      <a:pt x="357" y="812"/>
                    </a:lnTo>
                    <a:lnTo>
                      <a:pt x="372" y="792"/>
                    </a:lnTo>
                    <a:lnTo>
                      <a:pt x="386" y="773"/>
                    </a:lnTo>
                    <a:lnTo>
                      <a:pt x="401" y="754"/>
                    </a:lnTo>
                    <a:lnTo>
                      <a:pt x="414" y="735"/>
                    </a:lnTo>
                    <a:lnTo>
                      <a:pt x="428" y="715"/>
                    </a:lnTo>
                    <a:lnTo>
                      <a:pt x="442" y="696"/>
                    </a:lnTo>
                    <a:lnTo>
                      <a:pt x="456" y="676"/>
                    </a:lnTo>
                    <a:lnTo>
                      <a:pt x="470" y="655"/>
                    </a:lnTo>
                    <a:lnTo>
                      <a:pt x="483" y="636"/>
                    </a:lnTo>
                    <a:lnTo>
                      <a:pt x="497" y="616"/>
                    </a:lnTo>
                    <a:lnTo>
                      <a:pt x="511" y="596"/>
                    </a:lnTo>
                    <a:lnTo>
                      <a:pt x="525" y="576"/>
                    </a:lnTo>
                    <a:lnTo>
                      <a:pt x="539" y="556"/>
                    </a:lnTo>
                    <a:lnTo>
                      <a:pt x="553" y="537"/>
                    </a:lnTo>
                    <a:lnTo>
                      <a:pt x="566" y="517"/>
                    </a:lnTo>
                    <a:lnTo>
                      <a:pt x="580" y="496"/>
                    </a:lnTo>
                    <a:lnTo>
                      <a:pt x="594" y="477"/>
                    </a:lnTo>
                    <a:lnTo>
                      <a:pt x="608" y="457"/>
                    </a:lnTo>
                    <a:lnTo>
                      <a:pt x="622" y="437"/>
                    </a:lnTo>
                    <a:lnTo>
                      <a:pt x="636" y="418"/>
                    </a:lnTo>
                    <a:lnTo>
                      <a:pt x="650" y="397"/>
                    </a:lnTo>
                    <a:lnTo>
                      <a:pt x="664" y="378"/>
                    </a:lnTo>
                    <a:lnTo>
                      <a:pt x="678" y="358"/>
                    </a:lnTo>
                    <a:lnTo>
                      <a:pt x="693" y="340"/>
                    </a:lnTo>
                    <a:lnTo>
                      <a:pt x="707" y="320"/>
                    </a:lnTo>
                    <a:lnTo>
                      <a:pt x="722" y="300"/>
                    </a:lnTo>
                    <a:lnTo>
                      <a:pt x="737" y="282"/>
                    </a:lnTo>
                    <a:lnTo>
                      <a:pt x="751" y="262"/>
                    </a:lnTo>
                    <a:lnTo>
                      <a:pt x="766" y="244"/>
                    </a:lnTo>
                    <a:lnTo>
                      <a:pt x="781" y="225"/>
                    </a:lnTo>
                    <a:lnTo>
                      <a:pt x="794" y="207"/>
                    </a:lnTo>
                    <a:lnTo>
                      <a:pt x="809" y="187"/>
                    </a:lnTo>
                    <a:lnTo>
                      <a:pt x="824" y="169"/>
                    </a:lnTo>
                    <a:lnTo>
                      <a:pt x="838" y="151"/>
                    </a:lnTo>
                    <a:lnTo>
                      <a:pt x="853" y="132"/>
                    </a:lnTo>
                    <a:lnTo>
                      <a:pt x="868" y="113"/>
                    </a:lnTo>
                    <a:lnTo>
                      <a:pt x="882" y="94"/>
                    </a:lnTo>
                    <a:lnTo>
                      <a:pt x="897" y="76"/>
                    </a:lnTo>
                    <a:lnTo>
                      <a:pt x="912" y="56"/>
                    </a:lnTo>
                    <a:lnTo>
                      <a:pt x="926" y="38"/>
                    </a:lnTo>
                    <a:lnTo>
                      <a:pt x="941" y="18"/>
                    </a:lnTo>
                    <a:lnTo>
                      <a:pt x="9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95" name="Freeform 29"/>
              <p:cNvSpPr>
                <a:spLocks/>
              </p:cNvSpPr>
              <p:nvPr/>
            </p:nvSpPr>
            <p:spPr bwMode="auto">
              <a:xfrm rot="-2077833">
                <a:off x="1538" y="3794"/>
                <a:ext cx="70" cy="137"/>
              </a:xfrm>
              <a:custGeom>
                <a:avLst/>
                <a:gdLst>
                  <a:gd name="T0" fmla="*/ 0 w 141"/>
                  <a:gd name="T1" fmla="*/ 0 h 275"/>
                  <a:gd name="T2" fmla="*/ 0 w 141"/>
                  <a:gd name="T3" fmla="*/ 0 h 275"/>
                  <a:gd name="T4" fmla="*/ 0 w 141"/>
                  <a:gd name="T5" fmla="*/ 0 h 275"/>
                  <a:gd name="T6" fmla="*/ 0 w 141"/>
                  <a:gd name="T7" fmla="*/ 0 h 275"/>
                  <a:gd name="T8" fmla="*/ 0 w 141"/>
                  <a:gd name="T9" fmla="*/ 0 h 275"/>
                  <a:gd name="T10" fmla="*/ 0 w 141"/>
                  <a:gd name="T11" fmla="*/ 0 h 275"/>
                  <a:gd name="T12" fmla="*/ 0 w 141"/>
                  <a:gd name="T13" fmla="*/ 0 h 275"/>
                  <a:gd name="T14" fmla="*/ 0 w 141"/>
                  <a:gd name="T15" fmla="*/ 0 h 275"/>
                  <a:gd name="T16" fmla="*/ 0 w 141"/>
                  <a:gd name="T17" fmla="*/ 0 h 275"/>
                  <a:gd name="T18" fmla="*/ 0 w 141"/>
                  <a:gd name="T19" fmla="*/ 0 h 275"/>
                  <a:gd name="T20" fmla="*/ 0 w 141"/>
                  <a:gd name="T21" fmla="*/ 0 h 275"/>
                  <a:gd name="T22" fmla="*/ 0 w 141"/>
                  <a:gd name="T23" fmla="*/ 0 h 275"/>
                  <a:gd name="T24" fmla="*/ 0 w 141"/>
                  <a:gd name="T25" fmla="*/ 0 h 275"/>
                  <a:gd name="T26" fmla="*/ 0 w 141"/>
                  <a:gd name="T27" fmla="*/ 0 h 275"/>
                  <a:gd name="T28" fmla="*/ 0 w 141"/>
                  <a:gd name="T29" fmla="*/ 0 h 275"/>
                  <a:gd name="T30" fmla="*/ 0 w 141"/>
                  <a:gd name="T31" fmla="*/ 0 h 275"/>
                  <a:gd name="T32" fmla="*/ 0 w 141"/>
                  <a:gd name="T33" fmla="*/ 0 h 275"/>
                  <a:gd name="T34" fmla="*/ 0 w 141"/>
                  <a:gd name="T35" fmla="*/ 0 h 275"/>
                  <a:gd name="T36" fmla="*/ 0 w 141"/>
                  <a:gd name="T37" fmla="*/ 0 h 275"/>
                  <a:gd name="T38" fmla="*/ 0 w 141"/>
                  <a:gd name="T39" fmla="*/ 0 h 275"/>
                  <a:gd name="T40" fmla="*/ 0 w 141"/>
                  <a:gd name="T41" fmla="*/ 0 h 275"/>
                  <a:gd name="T42" fmla="*/ 0 w 141"/>
                  <a:gd name="T43" fmla="*/ 0 h 275"/>
                  <a:gd name="T44" fmla="*/ 0 w 141"/>
                  <a:gd name="T45" fmla="*/ 0 h 275"/>
                  <a:gd name="T46" fmla="*/ 0 w 141"/>
                  <a:gd name="T47" fmla="*/ 0 h 275"/>
                  <a:gd name="T48" fmla="*/ 0 w 141"/>
                  <a:gd name="T49" fmla="*/ 0 h 275"/>
                  <a:gd name="T50" fmla="*/ 0 w 141"/>
                  <a:gd name="T51" fmla="*/ 0 h 275"/>
                  <a:gd name="T52" fmla="*/ 0 w 141"/>
                  <a:gd name="T53" fmla="*/ 0 h 275"/>
                  <a:gd name="T54" fmla="*/ 0 w 141"/>
                  <a:gd name="T55" fmla="*/ 0 h 275"/>
                  <a:gd name="T56" fmla="*/ 0 w 141"/>
                  <a:gd name="T57" fmla="*/ 0 h 275"/>
                  <a:gd name="T58" fmla="*/ 0 w 141"/>
                  <a:gd name="T59" fmla="*/ 0 h 275"/>
                  <a:gd name="T60" fmla="*/ 0 w 141"/>
                  <a:gd name="T61" fmla="*/ 0 h 275"/>
                  <a:gd name="T62" fmla="*/ 0 w 141"/>
                  <a:gd name="T63" fmla="*/ 0 h 275"/>
                  <a:gd name="T64" fmla="*/ 0 w 141"/>
                  <a:gd name="T65" fmla="*/ 0 h 2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275"/>
                  <a:gd name="T101" fmla="*/ 141 w 141"/>
                  <a:gd name="T102" fmla="*/ 275 h 2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275">
                    <a:moveTo>
                      <a:pt x="0" y="270"/>
                    </a:moveTo>
                    <a:lnTo>
                      <a:pt x="0" y="274"/>
                    </a:lnTo>
                    <a:lnTo>
                      <a:pt x="4" y="275"/>
                    </a:lnTo>
                    <a:lnTo>
                      <a:pt x="7" y="274"/>
                    </a:lnTo>
                    <a:lnTo>
                      <a:pt x="10" y="272"/>
                    </a:lnTo>
                    <a:lnTo>
                      <a:pt x="20" y="260"/>
                    </a:lnTo>
                    <a:lnTo>
                      <a:pt x="29" y="247"/>
                    </a:lnTo>
                    <a:lnTo>
                      <a:pt x="37" y="233"/>
                    </a:lnTo>
                    <a:lnTo>
                      <a:pt x="45" y="219"/>
                    </a:lnTo>
                    <a:lnTo>
                      <a:pt x="53" y="204"/>
                    </a:lnTo>
                    <a:lnTo>
                      <a:pt x="60" y="191"/>
                    </a:lnTo>
                    <a:lnTo>
                      <a:pt x="67" y="176"/>
                    </a:lnTo>
                    <a:lnTo>
                      <a:pt x="74" y="162"/>
                    </a:lnTo>
                    <a:lnTo>
                      <a:pt x="83" y="142"/>
                    </a:lnTo>
                    <a:lnTo>
                      <a:pt x="93" y="123"/>
                    </a:lnTo>
                    <a:lnTo>
                      <a:pt x="102" y="102"/>
                    </a:lnTo>
                    <a:lnTo>
                      <a:pt x="111" y="82"/>
                    </a:lnTo>
                    <a:lnTo>
                      <a:pt x="119" y="63"/>
                    </a:lnTo>
                    <a:lnTo>
                      <a:pt x="127" y="42"/>
                    </a:lnTo>
                    <a:lnTo>
                      <a:pt x="134" y="21"/>
                    </a:lnTo>
                    <a:lnTo>
                      <a:pt x="141" y="0"/>
                    </a:lnTo>
                    <a:lnTo>
                      <a:pt x="136" y="9"/>
                    </a:lnTo>
                    <a:lnTo>
                      <a:pt x="126" y="30"/>
                    </a:lnTo>
                    <a:lnTo>
                      <a:pt x="109" y="62"/>
                    </a:lnTo>
                    <a:lnTo>
                      <a:pt x="89" y="102"/>
                    </a:lnTo>
                    <a:lnTo>
                      <a:pt x="66" y="146"/>
                    </a:lnTo>
                    <a:lnTo>
                      <a:pt x="43" y="191"/>
                    </a:lnTo>
                    <a:lnTo>
                      <a:pt x="20" y="233"/>
                    </a:lnTo>
                    <a:lnTo>
                      <a:pt x="0"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96" name="Freeform 30"/>
              <p:cNvSpPr>
                <a:spLocks/>
              </p:cNvSpPr>
              <p:nvPr/>
            </p:nvSpPr>
            <p:spPr bwMode="auto">
              <a:xfrm rot="-2077833">
                <a:off x="1552" y="3831"/>
                <a:ext cx="101" cy="75"/>
              </a:xfrm>
              <a:custGeom>
                <a:avLst/>
                <a:gdLst>
                  <a:gd name="T0" fmla="*/ 1 w 201"/>
                  <a:gd name="T1" fmla="*/ 1 h 149"/>
                  <a:gd name="T2" fmla="*/ 1 w 201"/>
                  <a:gd name="T3" fmla="*/ 1 h 149"/>
                  <a:gd name="T4" fmla="*/ 1 w 201"/>
                  <a:gd name="T5" fmla="*/ 1 h 149"/>
                  <a:gd name="T6" fmla="*/ 1 w 201"/>
                  <a:gd name="T7" fmla="*/ 1 h 149"/>
                  <a:gd name="T8" fmla="*/ 1 w 201"/>
                  <a:gd name="T9" fmla="*/ 1 h 149"/>
                  <a:gd name="T10" fmla="*/ 1 w 201"/>
                  <a:gd name="T11" fmla="*/ 1 h 149"/>
                  <a:gd name="T12" fmla="*/ 1 w 201"/>
                  <a:gd name="T13" fmla="*/ 1 h 149"/>
                  <a:gd name="T14" fmla="*/ 1 w 201"/>
                  <a:gd name="T15" fmla="*/ 1 h 149"/>
                  <a:gd name="T16" fmla="*/ 1 w 201"/>
                  <a:gd name="T17" fmla="*/ 1 h 149"/>
                  <a:gd name="T18" fmla="*/ 1 w 201"/>
                  <a:gd name="T19" fmla="*/ 1 h 149"/>
                  <a:gd name="T20" fmla="*/ 0 w 201"/>
                  <a:gd name="T21" fmla="*/ 1 h 149"/>
                  <a:gd name="T22" fmla="*/ 1 w 201"/>
                  <a:gd name="T23" fmla="*/ 1 h 149"/>
                  <a:gd name="T24" fmla="*/ 1 w 201"/>
                  <a:gd name="T25" fmla="*/ 1 h 149"/>
                  <a:gd name="T26" fmla="*/ 1 w 201"/>
                  <a:gd name="T27" fmla="*/ 1 h 149"/>
                  <a:gd name="T28" fmla="*/ 1 w 201"/>
                  <a:gd name="T29" fmla="*/ 1 h 149"/>
                  <a:gd name="T30" fmla="*/ 1 w 201"/>
                  <a:gd name="T31" fmla="*/ 1 h 149"/>
                  <a:gd name="T32" fmla="*/ 1 w 201"/>
                  <a:gd name="T33" fmla="*/ 1 h 149"/>
                  <a:gd name="T34" fmla="*/ 1 w 201"/>
                  <a:gd name="T35" fmla="*/ 1 h 149"/>
                  <a:gd name="T36" fmla="*/ 1 w 201"/>
                  <a:gd name="T37" fmla="*/ 1 h 149"/>
                  <a:gd name="T38" fmla="*/ 1 w 201"/>
                  <a:gd name="T39" fmla="*/ 1 h 149"/>
                  <a:gd name="T40" fmla="*/ 1 w 201"/>
                  <a:gd name="T41" fmla="*/ 1 h 149"/>
                  <a:gd name="T42" fmla="*/ 1 w 201"/>
                  <a:gd name="T43" fmla="*/ 1 h 149"/>
                  <a:gd name="T44" fmla="*/ 1 w 201"/>
                  <a:gd name="T45" fmla="*/ 1 h 149"/>
                  <a:gd name="T46" fmla="*/ 1 w 201"/>
                  <a:gd name="T47" fmla="*/ 1 h 149"/>
                  <a:gd name="T48" fmla="*/ 1 w 201"/>
                  <a:gd name="T49" fmla="*/ 1 h 149"/>
                  <a:gd name="T50" fmla="*/ 1 w 201"/>
                  <a:gd name="T51" fmla="*/ 1 h 149"/>
                  <a:gd name="T52" fmla="*/ 1 w 201"/>
                  <a:gd name="T53" fmla="*/ 1 h 149"/>
                  <a:gd name="T54" fmla="*/ 1 w 201"/>
                  <a:gd name="T55" fmla="*/ 1 h 149"/>
                  <a:gd name="T56" fmla="*/ 1 w 201"/>
                  <a:gd name="T57" fmla="*/ 0 h 149"/>
                  <a:gd name="T58" fmla="*/ 1 w 201"/>
                  <a:gd name="T59" fmla="*/ 1 h 149"/>
                  <a:gd name="T60" fmla="*/ 1 w 201"/>
                  <a:gd name="T61" fmla="*/ 1 h 149"/>
                  <a:gd name="T62" fmla="*/ 1 w 201"/>
                  <a:gd name="T63" fmla="*/ 1 h 149"/>
                  <a:gd name="T64" fmla="*/ 1 w 201"/>
                  <a:gd name="T65" fmla="*/ 1 h 149"/>
                  <a:gd name="T66" fmla="*/ 1 w 201"/>
                  <a:gd name="T67" fmla="*/ 1 h 149"/>
                  <a:gd name="T68" fmla="*/ 1 w 201"/>
                  <a:gd name="T69" fmla="*/ 1 h 149"/>
                  <a:gd name="T70" fmla="*/ 1 w 201"/>
                  <a:gd name="T71" fmla="*/ 1 h 149"/>
                  <a:gd name="T72" fmla="*/ 1 w 20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1"/>
                  <a:gd name="T112" fmla="*/ 0 h 149"/>
                  <a:gd name="T113" fmla="*/ 201 w 201"/>
                  <a:gd name="T114" fmla="*/ 149 h 1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1" h="149">
                    <a:moveTo>
                      <a:pt x="123" y="51"/>
                    </a:moveTo>
                    <a:lnTo>
                      <a:pt x="107" y="62"/>
                    </a:lnTo>
                    <a:lnTo>
                      <a:pt x="92" y="72"/>
                    </a:lnTo>
                    <a:lnTo>
                      <a:pt x="77" y="84"/>
                    </a:lnTo>
                    <a:lnTo>
                      <a:pt x="63" y="95"/>
                    </a:lnTo>
                    <a:lnTo>
                      <a:pt x="48" y="107"/>
                    </a:lnTo>
                    <a:lnTo>
                      <a:pt x="33" y="118"/>
                    </a:lnTo>
                    <a:lnTo>
                      <a:pt x="18" y="129"/>
                    </a:lnTo>
                    <a:lnTo>
                      <a:pt x="3" y="139"/>
                    </a:lnTo>
                    <a:lnTo>
                      <a:pt x="1" y="141"/>
                    </a:lnTo>
                    <a:lnTo>
                      <a:pt x="0" y="146"/>
                    </a:lnTo>
                    <a:lnTo>
                      <a:pt x="1" y="148"/>
                    </a:lnTo>
                    <a:lnTo>
                      <a:pt x="3" y="149"/>
                    </a:lnTo>
                    <a:lnTo>
                      <a:pt x="12" y="146"/>
                    </a:lnTo>
                    <a:lnTo>
                      <a:pt x="23" y="140"/>
                    </a:lnTo>
                    <a:lnTo>
                      <a:pt x="37" y="132"/>
                    </a:lnTo>
                    <a:lnTo>
                      <a:pt x="52" y="122"/>
                    </a:lnTo>
                    <a:lnTo>
                      <a:pt x="68" y="110"/>
                    </a:lnTo>
                    <a:lnTo>
                      <a:pt x="84" y="98"/>
                    </a:lnTo>
                    <a:lnTo>
                      <a:pt x="101" y="84"/>
                    </a:lnTo>
                    <a:lnTo>
                      <a:pt x="118" y="71"/>
                    </a:lnTo>
                    <a:lnTo>
                      <a:pt x="135" y="57"/>
                    </a:lnTo>
                    <a:lnTo>
                      <a:pt x="150" y="45"/>
                    </a:lnTo>
                    <a:lnTo>
                      <a:pt x="165" y="32"/>
                    </a:lnTo>
                    <a:lnTo>
                      <a:pt x="176" y="22"/>
                    </a:lnTo>
                    <a:lnTo>
                      <a:pt x="186" y="12"/>
                    </a:lnTo>
                    <a:lnTo>
                      <a:pt x="194" y="5"/>
                    </a:lnTo>
                    <a:lnTo>
                      <a:pt x="200" y="1"/>
                    </a:lnTo>
                    <a:lnTo>
                      <a:pt x="201" y="0"/>
                    </a:lnTo>
                    <a:lnTo>
                      <a:pt x="198" y="1"/>
                    </a:lnTo>
                    <a:lnTo>
                      <a:pt x="191" y="5"/>
                    </a:lnTo>
                    <a:lnTo>
                      <a:pt x="182" y="12"/>
                    </a:lnTo>
                    <a:lnTo>
                      <a:pt x="170" y="20"/>
                    </a:lnTo>
                    <a:lnTo>
                      <a:pt x="158" y="28"/>
                    </a:lnTo>
                    <a:lnTo>
                      <a:pt x="145" y="38"/>
                    </a:lnTo>
                    <a:lnTo>
                      <a:pt x="133" y="46"/>
                    </a:lnTo>
                    <a:lnTo>
                      <a:pt x="12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97" name="Freeform 31"/>
              <p:cNvSpPr>
                <a:spLocks/>
              </p:cNvSpPr>
              <p:nvPr/>
            </p:nvSpPr>
            <p:spPr bwMode="auto">
              <a:xfrm rot="-2077833">
                <a:off x="1612" y="3027"/>
                <a:ext cx="65" cy="65"/>
              </a:xfrm>
              <a:custGeom>
                <a:avLst/>
                <a:gdLst>
                  <a:gd name="T0" fmla="*/ 0 w 131"/>
                  <a:gd name="T1" fmla="*/ 1 h 130"/>
                  <a:gd name="T2" fmla="*/ 0 w 131"/>
                  <a:gd name="T3" fmla="*/ 1 h 130"/>
                  <a:gd name="T4" fmla="*/ 0 w 131"/>
                  <a:gd name="T5" fmla="*/ 1 h 130"/>
                  <a:gd name="T6" fmla="*/ 0 w 131"/>
                  <a:gd name="T7" fmla="*/ 1 h 130"/>
                  <a:gd name="T8" fmla="*/ 0 w 131"/>
                  <a:gd name="T9" fmla="*/ 1 h 130"/>
                  <a:gd name="T10" fmla="*/ 0 w 131"/>
                  <a:gd name="T11" fmla="*/ 1 h 130"/>
                  <a:gd name="T12" fmla="*/ 0 w 131"/>
                  <a:gd name="T13" fmla="*/ 1 h 130"/>
                  <a:gd name="T14" fmla="*/ 0 w 131"/>
                  <a:gd name="T15" fmla="*/ 1 h 130"/>
                  <a:gd name="T16" fmla="*/ 0 w 131"/>
                  <a:gd name="T17" fmla="*/ 1 h 130"/>
                  <a:gd name="T18" fmla="*/ 0 w 131"/>
                  <a:gd name="T19" fmla="*/ 1 h 130"/>
                  <a:gd name="T20" fmla="*/ 0 w 131"/>
                  <a:gd name="T21" fmla="*/ 1 h 130"/>
                  <a:gd name="T22" fmla="*/ 0 w 131"/>
                  <a:gd name="T23" fmla="*/ 1 h 130"/>
                  <a:gd name="T24" fmla="*/ 0 w 131"/>
                  <a:gd name="T25" fmla="*/ 1 h 130"/>
                  <a:gd name="T26" fmla="*/ 0 w 131"/>
                  <a:gd name="T27" fmla="*/ 1 h 130"/>
                  <a:gd name="T28" fmla="*/ 0 w 131"/>
                  <a:gd name="T29" fmla="*/ 1 h 130"/>
                  <a:gd name="T30" fmla="*/ 0 w 131"/>
                  <a:gd name="T31" fmla="*/ 1 h 130"/>
                  <a:gd name="T32" fmla="*/ 0 w 131"/>
                  <a:gd name="T33" fmla="*/ 1 h 130"/>
                  <a:gd name="T34" fmla="*/ 0 w 131"/>
                  <a:gd name="T35" fmla="*/ 1 h 130"/>
                  <a:gd name="T36" fmla="*/ 0 w 131"/>
                  <a:gd name="T37" fmla="*/ 1 h 130"/>
                  <a:gd name="T38" fmla="*/ 0 w 131"/>
                  <a:gd name="T39" fmla="*/ 1 h 130"/>
                  <a:gd name="T40" fmla="*/ 0 w 131"/>
                  <a:gd name="T41" fmla="*/ 1 h 130"/>
                  <a:gd name="T42" fmla="*/ 0 w 131"/>
                  <a:gd name="T43" fmla="*/ 1 h 130"/>
                  <a:gd name="T44" fmla="*/ 0 w 131"/>
                  <a:gd name="T45" fmla="*/ 1 h 130"/>
                  <a:gd name="T46" fmla="*/ 0 w 131"/>
                  <a:gd name="T47" fmla="*/ 1 h 130"/>
                  <a:gd name="T48" fmla="*/ 0 w 131"/>
                  <a:gd name="T49" fmla="*/ 1 h 130"/>
                  <a:gd name="T50" fmla="*/ 0 w 131"/>
                  <a:gd name="T51" fmla="*/ 1 h 130"/>
                  <a:gd name="T52" fmla="*/ 0 w 131"/>
                  <a:gd name="T53" fmla="*/ 1 h 130"/>
                  <a:gd name="T54" fmla="*/ 0 w 131"/>
                  <a:gd name="T55" fmla="*/ 0 h 130"/>
                  <a:gd name="T56" fmla="*/ 0 w 131"/>
                  <a:gd name="T57" fmla="*/ 1 h 130"/>
                  <a:gd name="T58" fmla="*/ 0 w 131"/>
                  <a:gd name="T59" fmla="*/ 1 h 130"/>
                  <a:gd name="T60" fmla="*/ 0 w 131"/>
                  <a:gd name="T61" fmla="*/ 1 h 130"/>
                  <a:gd name="T62" fmla="*/ 0 w 131"/>
                  <a:gd name="T63" fmla="*/ 1 h 130"/>
                  <a:gd name="T64" fmla="*/ 0 w 131"/>
                  <a:gd name="T65" fmla="*/ 1 h 130"/>
                  <a:gd name="T66" fmla="*/ 0 w 131"/>
                  <a:gd name="T67" fmla="*/ 1 h 130"/>
                  <a:gd name="T68" fmla="*/ 0 w 131"/>
                  <a:gd name="T69" fmla="*/ 1 h 130"/>
                  <a:gd name="T70" fmla="*/ 0 w 131"/>
                  <a:gd name="T71" fmla="*/ 1 h 130"/>
                  <a:gd name="T72" fmla="*/ 0 w 131"/>
                  <a:gd name="T73" fmla="*/ 1 h 130"/>
                  <a:gd name="T74" fmla="*/ 0 w 131"/>
                  <a:gd name="T75" fmla="*/ 1 h 13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1"/>
                  <a:gd name="T115" fmla="*/ 0 h 130"/>
                  <a:gd name="T116" fmla="*/ 131 w 131"/>
                  <a:gd name="T117" fmla="*/ 130 h 13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1" h="130">
                    <a:moveTo>
                      <a:pt x="0" y="50"/>
                    </a:moveTo>
                    <a:lnTo>
                      <a:pt x="9" y="37"/>
                    </a:lnTo>
                    <a:lnTo>
                      <a:pt x="20" y="27"/>
                    </a:lnTo>
                    <a:lnTo>
                      <a:pt x="32" y="19"/>
                    </a:lnTo>
                    <a:lnTo>
                      <a:pt x="46" y="14"/>
                    </a:lnTo>
                    <a:lnTo>
                      <a:pt x="59" y="13"/>
                    </a:lnTo>
                    <a:lnTo>
                      <a:pt x="73" y="15"/>
                    </a:lnTo>
                    <a:lnTo>
                      <a:pt x="84" y="23"/>
                    </a:lnTo>
                    <a:lnTo>
                      <a:pt x="94" y="36"/>
                    </a:lnTo>
                    <a:lnTo>
                      <a:pt x="101" y="54"/>
                    </a:lnTo>
                    <a:lnTo>
                      <a:pt x="105" y="76"/>
                    </a:lnTo>
                    <a:lnTo>
                      <a:pt x="101" y="97"/>
                    </a:lnTo>
                    <a:lnTo>
                      <a:pt x="90" y="112"/>
                    </a:lnTo>
                    <a:lnTo>
                      <a:pt x="86" y="117"/>
                    </a:lnTo>
                    <a:lnTo>
                      <a:pt x="84" y="122"/>
                    </a:lnTo>
                    <a:lnTo>
                      <a:pt x="83" y="129"/>
                    </a:lnTo>
                    <a:lnTo>
                      <a:pt x="88" y="130"/>
                    </a:lnTo>
                    <a:lnTo>
                      <a:pt x="106" y="125"/>
                    </a:lnTo>
                    <a:lnTo>
                      <a:pt x="120" y="114"/>
                    </a:lnTo>
                    <a:lnTo>
                      <a:pt x="128" y="100"/>
                    </a:lnTo>
                    <a:lnTo>
                      <a:pt x="131" y="85"/>
                    </a:lnTo>
                    <a:lnTo>
                      <a:pt x="131" y="68"/>
                    </a:lnTo>
                    <a:lnTo>
                      <a:pt x="128" y="52"/>
                    </a:lnTo>
                    <a:lnTo>
                      <a:pt x="122" y="37"/>
                    </a:lnTo>
                    <a:lnTo>
                      <a:pt x="115" y="24"/>
                    </a:lnTo>
                    <a:lnTo>
                      <a:pt x="101" y="11"/>
                    </a:lnTo>
                    <a:lnTo>
                      <a:pt x="86" y="2"/>
                    </a:lnTo>
                    <a:lnTo>
                      <a:pt x="69" y="0"/>
                    </a:lnTo>
                    <a:lnTo>
                      <a:pt x="53" y="4"/>
                    </a:lnTo>
                    <a:lnTo>
                      <a:pt x="37" y="11"/>
                    </a:lnTo>
                    <a:lnTo>
                      <a:pt x="22" y="21"/>
                    </a:lnTo>
                    <a:lnTo>
                      <a:pt x="9" y="35"/>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98" name="Freeform 32"/>
              <p:cNvSpPr>
                <a:spLocks/>
              </p:cNvSpPr>
              <p:nvPr/>
            </p:nvSpPr>
            <p:spPr bwMode="auto">
              <a:xfrm rot="-2077833">
                <a:off x="1618" y="3064"/>
                <a:ext cx="50" cy="46"/>
              </a:xfrm>
              <a:custGeom>
                <a:avLst/>
                <a:gdLst>
                  <a:gd name="T0" fmla="*/ 0 w 99"/>
                  <a:gd name="T1" fmla="*/ 1 h 91"/>
                  <a:gd name="T2" fmla="*/ 1 w 99"/>
                  <a:gd name="T3" fmla="*/ 1 h 91"/>
                  <a:gd name="T4" fmla="*/ 1 w 99"/>
                  <a:gd name="T5" fmla="*/ 1 h 91"/>
                  <a:gd name="T6" fmla="*/ 1 w 99"/>
                  <a:gd name="T7" fmla="*/ 1 h 91"/>
                  <a:gd name="T8" fmla="*/ 1 w 99"/>
                  <a:gd name="T9" fmla="*/ 1 h 91"/>
                  <a:gd name="T10" fmla="*/ 1 w 99"/>
                  <a:gd name="T11" fmla="*/ 1 h 91"/>
                  <a:gd name="T12" fmla="*/ 1 w 99"/>
                  <a:gd name="T13" fmla="*/ 1 h 91"/>
                  <a:gd name="T14" fmla="*/ 1 w 99"/>
                  <a:gd name="T15" fmla="*/ 1 h 91"/>
                  <a:gd name="T16" fmla="*/ 1 w 99"/>
                  <a:gd name="T17" fmla="*/ 1 h 91"/>
                  <a:gd name="T18" fmla="*/ 1 w 99"/>
                  <a:gd name="T19" fmla="*/ 1 h 91"/>
                  <a:gd name="T20" fmla="*/ 1 w 99"/>
                  <a:gd name="T21" fmla="*/ 1 h 91"/>
                  <a:gd name="T22" fmla="*/ 1 w 99"/>
                  <a:gd name="T23" fmla="*/ 1 h 91"/>
                  <a:gd name="T24" fmla="*/ 1 w 99"/>
                  <a:gd name="T25" fmla="*/ 1 h 91"/>
                  <a:gd name="T26" fmla="*/ 1 w 99"/>
                  <a:gd name="T27" fmla="*/ 1 h 91"/>
                  <a:gd name="T28" fmla="*/ 1 w 99"/>
                  <a:gd name="T29" fmla="*/ 1 h 91"/>
                  <a:gd name="T30" fmla="*/ 1 w 99"/>
                  <a:gd name="T31" fmla="*/ 1 h 91"/>
                  <a:gd name="T32" fmla="*/ 1 w 99"/>
                  <a:gd name="T33" fmla="*/ 1 h 91"/>
                  <a:gd name="T34" fmla="*/ 1 w 99"/>
                  <a:gd name="T35" fmla="*/ 1 h 91"/>
                  <a:gd name="T36" fmla="*/ 1 w 99"/>
                  <a:gd name="T37" fmla="*/ 1 h 91"/>
                  <a:gd name="T38" fmla="*/ 1 w 99"/>
                  <a:gd name="T39" fmla="*/ 1 h 91"/>
                  <a:gd name="T40" fmla="*/ 1 w 99"/>
                  <a:gd name="T41" fmla="*/ 1 h 91"/>
                  <a:gd name="T42" fmla="*/ 1 w 99"/>
                  <a:gd name="T43" fmla="*/ 1 h 91"/>
                  <a:gd name="T44" fmla="*/ 1 w 99"/>
                  <a:gd name="T45" fmla="*/ 1 h 91"/>
                  <a:gd name="T46" fmla="*/ 1 w 99"/>
                  <a:gd name="T47" fmla="*/ 1 h 91"/>
                  <a:gd name="T48" fmla="*/ 1 w 99"/>
                  <a:gd name="T49" fmla="*/ 1 h 91"/>
                  <a:gd name="T50" fmla="*/ 1 w 99"/>
                  <a:gd name="T51" fmla="*/ 1 h 91"/>
                  <a:gd name="T52" fmla="*/ 1 w 99"/>
                  <a:gd name="T53" fmla="*/ 1 h 91"/>
                  <a:gd name="T54" fmla="*/ 1 w 99"/>
                  <a:gd name="T55" fmla="*/ 0 h 91"/>
                  <a:gd name="T56" fmla="*/ 0 w 99"/>
                  <a:gd name="T57" fmla="*/ 1 h 91"/>
                  <a:gd name="T58" fmla="*/ 0 w 99"/>
                  <a:gd name="T59" fmla="*/ 1 h 91"/>
                  <a:gd name="T60" fmla="*/ 0 w 99"/>
                  <a:gd name="T61" fmla="*/ 1 h 91"/>
                  <a:gd name="T62" fmla="*/ 0 w 99"/>
                  <a:gd name="T63" fmla="*/ 1 h 91"/>
                  <a:gd name="T64" fmla="*/ 0 w 99"/>
                  <a:gd name="T65" fmla="*/ 1 h 91"/>
                  <a:gd name="T66" fmla="*/ 0 w 99"/>
                  <a:gd name="T67" fmla="*/ 1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9"/>
                  <a:gd name="T103" fmla="*/ 0 h 91"/>
                  <a:gd name="T104" fmla="*/ 99 w 99"/>
                  <a:gd name="T105" fmla="*/ 91 h 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9" h="91">
                    <a:moveTo>
                      <a:pt x="0" y="4"/>
                    </a:moveTo>
                    <a:lnTo>
                      <a:pt x="8" y="3"/>
                    </a:lnTo>
                    <a:lnTo>
                      <a:pt x="16" y="3"/>
                    </a:lnTo>
                    <a:lnTo>
                      <a:pt x="24" y="5"/>
                    </a:lnTo>
                    <a:lnTo>
                      <a:pt x="31" y="8"/>
                    </a:lnTo>
                    <a:lnTo>
                      <a:pt x="39" y="12"/>
                    </a:lnTo>
                    <a:lnTo>
                      <a:pt x="46" y="17"/>
                    </a:lnTo>
                    <a:lnTo>
                      <a:pt x="51" y="21"/>
                    </a:lnTo>
                    <a:lnTo>
                      <a:pt x="57" y="27"/>
                    </a:lnTo>
                    <a:lnTo>
                      <a:pt x="61" y="32"/>
                    </a:lnTo>
                    <a:lnTo>
                      <a:pt x="65" y="38"/>
                    </a:lnTo>
                    <a:lnTo>
                      <a:pt x="71" y="44"/>
                    </a:lnTo>
                    <a:lnTo>
                      <a:pt x="76" y="51"/>
                    </a:lnTo>
                    <a:lnTo>
                      <a:pt x="80" y="59"/>
                    </a:lnTo>
                    <a:lnTo>
                      <a:pt x="83" y="68"/>
                    </a:lnTo>
                    <a:lnTo>
                      <a:pt x="83" y="74"/>
                    </a:lnTo>
                    <a:lnTo>
                      <a:pt x="79" y="80"/>
                    </a:lnTo>
                    <a:lnTo>
                      <a:pt x="77" y="84"/>
                    </a:lnTo>
                    <a:lnTo>
                      <a:pt x="77" y="87"/>
                    </a:lnTo>
                    <a:lnTo>
                      <a:pt x="77" y="91"/>
                    </a:lnTo>
                    <a:lnTo>
                      <a:pt x="81" y="89"/>
                    </a:lnTo>
                    <a:lnTo>
                      <a:pt x="96" y="76"/>
                    </a:lnTo>
                    <a:lnTo>
                      <a:pt x="99" y="58"/>
                    </a:lnTo>
                    <a:lnTo>
                      <a:pt x="92" y="42"/>
                    </a:lnTo>
                    <a:lnTo>
                      <a:pt x="78" y="25"/>
                    </a:lnTo>
                    <a:lnTo>
                      <a:pt x="60" y="12"/>
                    </a:lnTo>
                    <a:lnTo>
                      <a:pt x="39" y="3"/>
                    </a:lnTo>
                    <a:lnTo>
                      <a:pt x="18" y="0"/>
                    </a:lnTo>
                    <a:lnTo>
                      <a:pt x="0" y="3"/>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99" name="Freeform 33"/>
              <p:cNvSpPr>
                <a:spLocks/>
              </p:cNvSpPr>
              <p:nvPr/>
            </p:nvSpPr>
            <p:spPr bwMode="auto">
              <a:xfrm rot="-2077833">
                <a:off x="1597" y="3459"/>
                <a:ext cx="43" cy="52"/>
              </a:xfrm>
              <a:custGeom>
                <a:avLst/>
                <a:gdLst>
                  <a:gd name="T0" fmla="*/ 0 w 85"/>
                  <a:gd name="T1" fmla="*/ 1 h 103"/>
                  <a:gd name="T2" fmla="*/ 1 w 85"/>
                  <a:gd name="T3" fmla="*/ 1 h 103"/>
                  <a:gd name="T4" fmla="*/ 1 w 85"/>
                  <a:gd name="T5" fmla="*/ 1 h 103"/>
                  <a:gd name="T6" fmla="*/ 1 w 85"/>
                  <a:gd name="T7" fmla="*/ 1 h 103"/>
                  <a:gd name="T8" fmla="*/ 1 w 85"/>
                  <a:gd name="T9" fmla="*/ 1 h 103"/>
                  <a:gd name="T10" fmla="*/ 1 w 85"/>
                  <a:gd name="T11" fmla="*/ 1 h 103"/>
                  <a:gd name="T12" fmla="*/ 1 w 85"/>
                  <a:gd name="T13" fmla="*/ 1 h 103"/>
                  <a:gd name="T14" fmla="*/ 1 w 85"/>
                  <a:gd name="T15" fmla="*/ 1 h 103"/>
                  <a:gd name="T16" fmla="*/ 1 w 85"/>
                  <a:gd name="T17" fmla="*/ 1 h 103"/>
                  <a:gd name="T18" fmla="*/ 1 w 85"/>
                  <a:gd name="T19" fmla="*/ 1 h 103"/>
                  <a:gd name="T20" fmla="*/ 1 w 85"/>
                  <a:gd name="T21" fmla="*/ 1 h 103"/>
                  <a:gd name="T22" fmla="*/ 1 w 85"/>
                  <a:gd name="T23" fmla="*/ 1 h 103"/>
                  <a:gd name="T24" fmla="*/ 1 w 85"/>
                  <a:gd name="T25" fmla="*/ 1 h 103"/>
                  <a:gd name="T26" fmla="*/ 1 w 85"/>
                  <a:gd name="T27" fmla="*/ 1 h 103"/>
                  <a:gd name="T28" fmla="*/ 1 w 85"/>
                  <a:gd name="T29" fmla="*/ 1 h 103"/>
                  <a:gd name="T30" fmla="*/ 1 w 85"/>
                  <a:gd name="T31" fmla="*/ 1 h 103"/>
                  <a:gd name="T32" fmla="*/ 1 w 85"/>
                  <a:gd name="T33" fmla="*/ 1 h 103"/>
                  <a:gd name="T34" fmla="*/ 1 w 85"/>
                  <a:gd name="T35" fmla="*/ 1 h 103"/>
                  <a:gd name="T36" fmla="*/ 1 w 85"/>
                  <a:gd name="T37" fmla="*/ 1 h 103"/>
                  <a:gd name="T38" fmla="*/ 1 w 85"/>
                  <a:gd name="T39" fmla="*/ 1 h 103"/>
                  <a:gd name="T40" fmla="*/ 0 w 85"/>
                  <a:gd name="T41" fmla="*/ 0 h 103"/>
                  <a:gd name="T42" fmla="*/ 0 w 85"/>
                  <a:gd name="T43" fmla="*/ 0 h 103"/>
                  <a:gd name="T44" fmla="*/ 0 w 85"/>
                  <a:gd name="T45" fmla="*/ 0 h 103"/>
                  <a:gd name="T46" fmla="*/ 0 w 85"/>
                  <a:gd name="T47" fmla="*/ 1 h 103"/>
                  <a:gd name="T48" fmla="*/ 0 w 85"/>
                  <a:gd name="T49" fmla="*/ 1 h 103"/>
                  <a:gd name="T50" fmla="*/ 0 w 85"/>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
                  <a:gd name="T79" fmla="*/ 0 h 103"/>
                  <a:gd name="T80" fmla="*/ 85 w 85"/>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 h="103">
                    <a:moveTo>
                      <a:pt x="0" y="1"/>
                    </a:moveTo>
                    <a:lnTo>
                      <a:pt x="18" y="4"/>
                    </a:lnTo>
                    <a:lnTo>
                      <a:pt x="33" y="11"/>
                    </a:lnTo>
                    <a:lnTo>
                      <a:pt x="46" y="21"/>
                    </a:lnTo>
                    <a:lnTo>
                      <a:pt x="56" y="35"/>
                    </a:lnTo>
                    <a:lnTo>
                      <a:pt x="63" y="50"/>
                    </a:lnTo>
                    <a:lnTo>
                      <a:pt x="69" y="66"/>
                    </a:lnTo>
                    <a:lnTo>
                      <a:pt x="74" y="84"/>
                    </a:lnTo>
                    <a:lnTo>
                      <a:pt x="76" y="101"/>
                    </a:lnTo>
                    <a:lnTo>
                      <a:pt x="78" y="103"/>
                    </a:lnTo>
                    <a:lnTo>
                      <a:pt x="80" y="102"/>
                    </a:lnTo>
                    <a:lnTo>
                      <a:pt x="84" y="100"/>
                    </a:lnTo>
                    <a:lnTo>
                      <a:pt x="85" y="97"/>
                    </a:lnTo>
                    <a:lnTo>
                      <a:pt x="85" y="79"/>
                    </a:lnTo>
                    <a:lnTo>
                      <a:pt x="80" y="61"/>
                    </a:lnTo>
                    <a:lnTo>
                      <a:pt x="74" y="44"/>
                    </a:lnTo>
                    <a:lnTo>
                      <a:pt x="63" y="30"/>
                    </a:lnTo>
                    <a:lnTo>
                      <a:pt x="50" y="17"/>
                    </a:lnTo>
                    <a:lnTo>
                      <a:pt x="36" y="8"/>
                    </a:lnTo>
                    <a:lnTo>
                      <a:pt x="19" y="2"/>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00" name="Freeform 34"/>
              <p:cNvSpPr>
                <a:spLocks/>
              </p:cNvSpPr>
              <p:nvPr/>
            </p:nvSpPr>
            <p:spPr bwMode="auto">
              <a:xfrm rot="-2077833">
                <a:off x="1574" y="3788"/>
                <a:ext cx="49" cy="45"/>
              </a:xfrm>
              <a:custGeom>
                <a:avLst/>
                <a:gdLst>
                  <a:gd name="T0" fmla="*/ 0 w 99"/>
                  <a:gd name="T1" fmla="*/ 0 h 91"/>
                  <a:gd name="T2" fmla="*/ 0 w 99"/>
                  <a:gd name="T3" fmla="*/ 0 h 91"/>
                  <a:gd name="T4" fmla="*/ 0 w 99"/>
                  <a:gd name="T5" fmla="*/ 0 h 91"/>
                  <a:gd name="T6" fmla="*/ 0 w 99"/>
                  <a:gd name="T7" fmla="*/ 0 h 91"/>
                  <a:gd name="T8" fmla="*/ 0 w 99"/>
                  <a:gd name="T9" fmla="*/ 0 h 91"/>
                  <a:gd name="T10" fmla="*/ 0 w 99"/>
                  <a:gd name="T11" fmla="*/ 0 h 91"/>
                  <a:gd name="T12" fmla="*/ 0 w 99"/>
                  <a:gd name="T13" fmla="*/ 0 h 91"/>
                  <a:gd name="T14" fmla="*/ 0 w 99"/>
                  <a:gd name="T15" fmla="*/ 0 h 91"/>
                  <a:gd name="T16" fmla="*/ 0 w 99"/>
                  <a:gd name="T17" fmla="*/ 0 h 91"/>
                  <a:gd name="T18" fmla="*/ 0 w 99"/>
                  <a:gd name="T19" fmla="*/ 0 h 91"/>
                  <a:gd name="T20" fmla="*/ 0 w 99"/>
                  <a:gd name="T21" fmla="*/ 0 h 91"/>
                  <a:gd name="T22" fmla="*/ 0 w 99"/>
                  <a:gd name="T23" fmla="*/ 0 h 91"/>
                  <a:gd name="T24" fmla="*/ 0 w 99"/>
                  <a:gd name="T25" fmla="*/ 0 h 91"/>
                  <a:gd name="T26" fmla="*/ 0 w 99"/>
                  <a:gd name="T27" fmla="*/ 0 h 91"/>
                  <a:gd name="T28" fmla="*/ 0 w 99"/>
                  <a:gd name="T29" fmla="*/ 0 h 91"/>
                  <a:gd name="T30" fmla="*/ 0 w 99"/>
                  <a:gd name="T31" fmla="*/ 0 h 91"/>
                  <a:gd name="T32" fmla="*/ 0 w 99"/>
                  <a:gd name="T33" fmla="*/ 0 h 91"/>
                  <a:gd name="T34" fmla="*/ 0 w 99"/>
                  <a:gd name="T35" fmla="*/ 0 h 91"/>
                  <a:gd name="T36" fmla="*/ 0 w 99"/>
                  <a:gd name="T37" fmla="*/ 0 h 91"/>
                  <a:gd name="T38" fmla="*/ 0 w 99"/>
                  <a:gd name="T39" fmla="*/ 0 h 91"/>
                  <a:gd name="T40" fmla="*/ 0 w 99"/>
                  <a:gd name="T41" fmla="*/ 0 h 91"/>
                  <a:gd name="T42" fmla="*/ 0 w 99"/>
                  <a:gd name="T43" fmla="*/ 0 h 91"/>
                  <a:gd name="T44" fmla="*/ 0 w 99"/>
                  <a:gd name="T45" fmla="*/ 0 h 91"/>
                  <a:gd name="T46" fmla="*/ 0 w 99"/>
                  <a:gd name="T47" fmla="*/ 0 h 91"/>
                  <a:gd name="T48" fmla="*/ 0 w 99"/>
                  <a:gd name="T49" fmla="*/ 0 h 91"/>
                  <a:gd name="T50" fmla="*/ 0 w 99"/>
                  <a:gd name="T51" fmla="*/ 0 h 91"/>
                  <a:gd name="T52" fmla="*/ 0 w 99"/>
                  <a:gd name="T53" fmla="*/ 0 h 91"/>
                  <a:gd name="T54" fmla="*/ 0 w 99"/>
                  <a:gd name="T55" fmla="*/ 0 h 91"/>
                  <a:gd name="T56" fmla="*/ 0 w 99"/>
                  <a:gd name="T57" fmla="*/ 0 h 91"/>
                  <a:gd name="T58" fmla="*/ 0 w 99"/>
                  <a:gd name="T59" fmla="*/ 0 h 91"/>
                  <a:gd name="T60" fmla="*/ 0 w 99"/>
                  <a:gd name="T61" fmla="*/ 0 h 91"/>
                  <a:gd name="T62" fmla="*/ 0 w 99"/>
                  <a:gd name="T63" fmla="*/ 0 h 91"/>
                  <a:gd name="T64" fmla="*/ 0 w 99"/>
                  <a:gd name="T65" fmla="*/ 0 h 91"/>
                  <a:gd name="T66" fmla="*/ 0 w 99"/>
                  <a:gd name="T67" fmla="*/ 0 h 91"/>
                  <a:gd name="T68" fmla="*/ 0 w 99"/>
                  <a:gd name="T69" fmla="*/ 0 h 91"/>
                  <a:gd name="T70" fmla="*/ 0 w 99"/>
                  <a:gd name="T71" fmla="*/ 0 h 91"/>
                  <a:gd name="T72" fmla="*/ 0 w 99"/>
                  <a:gd name="T73" fmla="*/ 0 h 91"/>
                  <a:gd name="T74" fmla="*/ 0 w 99"/>
                  <a:gd name="T75" fmla="*/ 0 h 91"/>
                  <a:gd name="T76" fmla="*/ 0 w 99"/>
                  <a:gd name="T77" fmla="*/ 0 h 91"/>
                  <a:gd name="T78" fmla="*/ 0 w 99"/>
                  <a:gd name="T79" fmla="*/ 0 h 91"/>
                  <a:gd name="T80" fmla="*/ 0 w 99"/>
                  <a:gd name="T81" fmla="*/ 0 h 91"/>
                  <a:gd name="T82" fmla="*/ 0 w 99"/>
                  <a:gd name="T83" fmla="*/ 0 h 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9"/>
                  <a:gd name="T127" fmla="*/ 0 h 91"/>
                  <a:gd name="T128" fmla="*/ 99 w 99"/>
                  <a:gd name="T129" fmla="*/ 91 h 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9" h="91">
                    <a:moveTo>
                      <a:pt x="0" y="1"/>
                    </a:moveTo>
                    <a:lnTo>
                      <a:pt x="17" y="5"/>
                    </a:lnTo>
                    <a:lnTo>
                      <a:pt x="31" y="11"/>
                    </a:lnTo>
                    <a:lnTo>
                      <a:pt x="42" y="20"/>
                    </a:lnTo>
                    <a:lnTo>
                      <a:pt x="51" y="30"/>
                    </a:lnTo>
                    <a:lnTo>
                      <a:pt x="59" y="43"/>
                    </a:lnTo>
                    <a:lnTo>
                      <a:pt x="65" y="57"/>
                    </a:lnTo>
                    <a:lnTo>
                      <a:pt x="71" y="72"/>
                    </a:lnTo>
                    <a:lnTo>
                      <a:pt x="77" y="87"/>
                    </a:lnTo>
                    <a:lnTo>
                      <a:pt x="78" y="88"/>
                    </a:lnTo>
                    <a:lnTo>
                      <a:pt x="79" y="89"/>
                    </a:lnTo>
                    <a:lnTo>
                      <a:pt x="79" y="90"/>
                    </a:lnTo>
                    <a:lnTo>
                      <a:pt x="80" y="90"/>
                    </a:lnTo>
                    <a:lnTo>
                      <a:pt x="81" y="90"/>
                    </a:lnTo>
                    <a:lnTo>
                      <a:pt x="82" y="90"/>
                    </a:lnTo>
                    <a:lnTo>
                      <a:pt x="84" y="90"/>
                    </a:lnTo>
                    <a:lnTo>
                      <a:pt x="85" y="91"/>
                    </a:lnTo>
                    <a:lnTo>
                      <a:pt x="89" y="90"/>
                    </a:lnTo>
                    <a:lnTo>
                      <a:pt x="93" y="88"/>
                    </a:lnTo>
                    <a:lnTo>
                      <a:pt x="95" y="85"/>
                    </a:lnTo>
                    <a:lnTo>
                      <a:pt x="97" y="81"/>
                    </a:lnTo>
                    <a:lnTo>
                      <a:pt x="99" y="73"/>
                    </a:lnTo>
                    <a:lnTo>
                      <a:pt x="97" y="65"/>
                    </a:lnTo>
                    <a:lnTo>
                      <a:pt x="95" y="57"/>
                    </a:lnTo>
                    <a:lnTo>
                      <a:pt x="91" y="49"/>
                    </a:lnTo>
                    <a:lnTo>
                      <a:pt x="85" y="41"/>
                    </a:lnTo>
                    <a:lnTo>
                      <a:pt x="78" y="34"/>
                    </a:lnTo>
                    <a:lnTo>
                      <a:pt x="72" y="27"/>
                    </a:lnTo>
                    <a:lnTo>
                      <a:pt x="66" y="21"/>
                    </a:lnTo>
                    <a:lnTo>
                      <a:pt x="59" y="15"/>
                    </a:lnTo>
                    <a:lnTo>
                      <a:pt x="51" y="11"/>
                    </a:lnTo>
                    <a:lnTo>
                      <a:pt x="43" y="7"/>
                    </a:lnTo>
                    <a:lnTo>
                      <a:pt x="35" y="4"/>
                    </a:lnTo>
                    <a:lnTo>
                      <a:pt x="26" y="2"/>
                    </a:lnTo>
                    <a:lnTo>
                      <a:pt x="18" y="0"/>
                    </a:lnTo>
                    <a:lnTo>
                      <a:pt x="9"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01" name="Freeform 35"/>
              <p:cNvSpPr>
                <a:spLocks/>
              </p:cNvSpPr>
              <p:nvPr/>
            </p:nvSpPr>
            <p:spPr bwMode="auto">
              <a:xfrm rot="-2077833">
                <a:off x="1593" y="3443"/>
                <a:ext cx="53" cy="51"/>
              </a:xfrm>
              <a:custGeom>
                <a:avLst/>
                <a:gdLst>
                  <a:gd name="T0" fmla="*/ 0 w 106"/>
                  <a:gd name="T1" fmla="*/ 0 h 103"/>
                  <a:gd name="T2" fmla="*/ 1 w 106"/>
                  <a:gd name="T3" fmla="*/ 0 h 103"/>
                  <a:gd name="T4" fmla="*/ 1 w 106"/>
                  <a:gd name="T5" fmla="*/ 0 h 103"/>
                  <a:gd name="T6" fmla="*/ 1 w 106"/>
                  <a:gd name="T7" fmla="*/ 0 h 103"/>
                  <a:gd name="T8" fmla="*/ 1 w 106"/>
                  <a:gd name="T9" fmla="*/ 0 h 103"/>
                  <a:gd name="T10" fmla="*/ 1 w 106"/>
                  <a:gd name="T11" fmla="*/ 0 h 103"/>
                  <a:gd name="T12" fmla="*/ 1 w 106"/>
                  <a:gd name="T13" fmla="*/ 0 h 103"/>
                  <a:gd name="T14" fmla="*/ 1 w 106"/>
                  <a:gd name="T15" fmla="*/ 0 h 103"/>
                  <a:gd name="T16" fmla="*/ 1 w 106"/>
                  <a:gd name="T17" fmla="*/ 0 h 103"/>
                  <a:gd name="T18" fmla="*/ 1 w 106"/>
                  <a:gd name="T19" fmla="*/ 0 h 103"/>
                  <a:gd name="T20" fmla="*/ 1 w 106"/>
                  <a:gd name="T21" fmla="*/ 0 h 103"/>
                  <a:gd name="T22" fmla="*/ 1 w 106"/>
                  <a:gd name="T23" fmla="*/ 0 h 103"/>
                  <a:gd name="T24" fmla="*/ 1 w 106"/>
                  <a:gd name="T25" fmla="*/ 0 h 103"/>
                  <a:gd name="T26" fmla="*/ 1 w 106"/>
                  <a:gd name="T27" fmla="*/ 0 h 103"/>
                  <a:gd name="T28" fmla="*/ 1 w 106"/>
                  <a:gd name="T29" fmla="*/ 0 h 103"/>
                  <a:gd name="T30" fmla="*/ 1 w 106"/>
                  <a:gd name="T31" fmla="*/ 0 h 103"/>
                  <a:gd name="T32" fmla="*/ 1 w 106"/>
                  <a:gd name="T33" fmla="*/ 0 h 103"/>
                  <a:gd name="T34" fmla="*/ 1 w 106"/>
                  <a:gd name="T35" fmla="*/ 0 h 103"/>
                  <a:gd name="T36" fmla="*/ 1 w 106"/>
                  <a:gd name="T37" fmla="*/ 0 h 103"/>
                  <a:gd name="T38" fmla="*/ 1 w 106"/>
                  <a:gd name="T39" fmla="*/ 0 h 103"/>
                  <a:gd name="T40" fmla="*/ 0 w 106"/>
                  <a:gd name="T41" fmla="*/ 0 h 103"/>
                  <a:gd name="T42" fmla="*/ 0 w 106"/>
                  <a:gd name="T43" fmla="*/ 0 h 103"/>
                  <a:gd name="T44" fmla="*/ 0 w 106"/>
                  <a:gd name="T45" fmla="*/ 0 h 103"/>
                  <a:gd name="T46" fmla="*/ 0 w 106"/>
                  <a:gd name="T47" fmla="*/ 0 h 103"/>
                  <a:gd name="T48" fmla="*/ 0 w 106"/>
                  <a:gd name="T49" fmla="*/ 0 h 103"/>
                  <a:gd name="T50" fmla="*/ 0 w 106"/>
                  <a:gd name="T51" fmla="*/ 0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6"/>
                  <a:gd name="T79" fmla="*/ 0 h 103"/>
                  <a:gd name="T80" fmla="*/ 106 w 10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6" h="103">
                    <a:moveTo>
                      <a:pt x="0" y="0"/>
                    </a:moveTo>
                    <a:lnTo>
                      <a:pt x="15" y="6"/>
                    </a:lnTo>
                    <a:lnTo>
                      <a:pt x="32" y="14"/>
                    </a:lnTo>
                    <a:lnTo>
                      <a:pt x="50" y="24"/>
                    </a:lnTo>
                    <a:lnTo>
                      <a:pt x="67" y="36"/>
                    </a:lnTo>
                    <a:lnTo>
                      <a:pt x="81" y="50"/>
                    </a:lnTo>
                    <a:lnTo>
                      <a:pt x="91" y="65"/>
                    </a:lnTo>
                    <a:lnTo>
                      <a:pt x="96" y="82"/>
                    </a:lnTo>
                    <a:lnTo>
                      <a:pt x="94" y="99"/>
                    </a:lnTo>
                    <a:lnTo>
                      <a:pt x="94" y="103"/>
                    </a:lnTo>
                    <a:lnTo>
                      <a:pt x="97" y="103"/>
                    </a:lnTo>
                    <a:lnTo>
                      <a:pt x="100" y="101"/>
                    </a:lnTo>
                    <a:lnTo>
                      <a:pt x="103" y="98"/>
                    </a:lnTo>
                    <a:lnTo>
                      <a:pt x="106" y="80"/>
                    </a:lnTo>
                    <a:lnTo>
                      <a:pt x="100" y="62"/>
                    </a:lnTo>
                    <a:lnTo>
                      <a:pt x="89" y="47"/>
                    </a:lnTo>
                    <a:lnTo>
                      <a:pt x="74" y="33"/>
                    </a:lnTo>
                    <a:lnTo>
                      <a:pt x="54" y="22"/>
                    </a:lnTo>
                    <a:lnTo>
                      <a:pt x="35" y="12"/>
                    </a:lnTo>
                    <a:lnTo>
                      <a:pt x="16"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834" name="Group 36"/>
            <p:cNvGrpSpPr>
              <a:grpSpLocks/>
            </p:cNvGrpSpPr>
            <p:nvPr/>
          </p:nvGrpSpPr>
          <p:grpSpPr bwMode="auto">
            <a:xfrm rot="3670114">
              <a:off x="2036" y="1535"/>
              <a:ext cx="175" cy="215"/>
              <a:chOff x="338" y="2764"/>
              <a:chExt cx="803" cy="1012"/>
            </a:xfrm>
          </p:grpSpPr>
          <p:sp>
            <p:nvSpPr>
              <p:cNvPr id="34836" name="Freeform 37"/>
              <p:cNvSpPr>
                <a:spLocks/>
              </p:cNvSpPr>
              <p:nvPr/>
            </p:nvSpPr>
            <p:spPr bwMode="auto">
              <a:xfrm rot="-2279333">
                <a:off x="407" y="2872"/>
                <a:ext cx="694" cy="814"/>
              </a:xfrm>
              <a:custGeom>
                <a:avLst/>
                <a:gdLst>
                  <a:gd name="T0" fmla="*/ 1 w 1388"/>
                  <a:gd name="T1" fmla="*/ 0 h 1629"/>
                  <a:gd name="T2" fmla="*/ 1 w 1388"/>
                  <a:gd name="T3" fmla="*/ 0 h 1629"/>
                  <a:gd name="T4" fmla="*/ 1 w 1388"/>
                  <a:gd name="T5" fmla="*/ 0 h 1629"/>
                  <a:gd name="T6" fmla="*/ 0 w 1388"/>
                  <a:gd name="T7" fmla="*/ 0 h 1629"/>
                  <a:gd name="T8" fmla="*/ 1 w 1388"/>
                  <a:gd name="T9" fmla="*/ 0 h 1629"/>
                  <a:gd name="T10" fmla="*/ 1 w 1388"/>
                  <a:gd name="T11" fmla="*/ 0 h 1629"/>
                  <a:gd name="T12" fmla="*/ 1 w 1388"/>
                  <a:gd name="T13" fmla="*/ 0 h 1629"/>
                  <a:gd name="T14" fmla="*/ 1 w 1388"/>
                  <a:gd name="T15" fmla="*/ 0 h 1629"/>
                  <a:gd name="T16" fmla="*/ 1 w 1388"/>
                  <a:gd name="T17" fmla="*/ 0 h 1629"/>
                  <a:gd name="T18" fmla="*/ 1 w 1388"/>
                  <a:gd name="T19" fmla="*/ 0 h 1629"/>
                  <a:gd name="T20" fmla="*/ 1 w 1388"/>
                  <a:gd name="T21" fmla="*/ 0 h 1629"/>
                  <a:gd name="T22" fmla="*/ 1 w 1388"/>
                  <a:gd name="T23" fmla="*/ 0 h 1629"/>
                  <a:gd name="T24" fmla="*/ 1 w 1388"/>
                  <a:gd name="T25" fmla="*/ 0 h 1629"/>
                  <a:gd name="T26" fmla="*/ 1 w 1388"/>
                  <a:gd name="T27" fmla="*/ 0 h 1629"/>
                  <a:gd name="T28" fmla="*/ 1 w 1388"/>
                  <a:gd name="T29" fmla="*/ 0 h 1629"/>
                  <a:gd name="T30" fmla="*/ 1 w 1388"/>
                  <a:gd name="T31" fmla="*/ 0 h 1629"/>
                  <a:gd name="T32" fmla="*/ 1 w 1388"/>
                  <a:gd name="T33" fmla="*/ 0 h 1629"/>
                  <a:gd name="T34" fmla="*/ 1 w 1388"/>
                  <a:gd name="T35" fmla="*/ 0 h 1629"/>
                  <a:gd name="T36" fmla="*/ 1 w 1388"/>
                  <a:gd name="T37" fmla="*/ 0 h 1629"/>
                  <a:gd name="T38" fmla="*/ 1 w 1388"/>
                  <a:gd name="T39" fmla="*/ 0 h 1629"/>
                  <a:gd name="T40" fmla="*/ 1 w 1388"/>
                  <a:gd name="T41" fmla="*/ 0 h 1629"/>
                  <a:gd name="T42" fmla="*/ 1 w 1388"/>
                  <a:gd name="T43" fmla="*/ 0 h 1629"/>
                  <a:gd name="T44" fmla="*/ 1 w 1388"/>
                  <a:gd name="T45" fmla="*/ 0 h 1629"/>
                  <a:gd name="T46" fmla="*/ 1 w 1388"/>
                  <a:gd name="T47" fmla="*/ 0 h 1629"/>
                  <a:gd name="T48" fmla="*/ 1 w 1388"/>
                  <a:gd name="T49" fmla="*/ 0 h 1629"/>
                  <a:gd name="T50" fmla="*/ 1 w 1388"/>
                  <a:gd name="T51" fmla="*/ 0 h 1629"/>
                  <a:gd name="T52" fmla="*/ 1 w 1388"/>
                  <a:gd name="T53" fmla="*/ 0 h 1629"/>
                  <a:gd name="T54" fmla="*/ 1 w 1388"/>
                  <a:gd name="T55" fmla="*/ 0 h 1629"/>
                  <a:gd name="T56" fmla="*/ 1 w 1388"/>
                  <a:gd name="T57" fmla="*/ 0 h 1629"/>
                  <a:gd name="T58" fmla="*/ 1 w 1388"/>
                  <a:gd name="T59" fmla="*/ 0 h 1629"/>
                  <a:gd name="T60" fmla="*/ 1 w 1388"/>
                  <a:gd name="T61" fmla="*/ 0 h 1629"/>
                  <a:gd name="T62" fmla="*/ 1 w 1388"/>
                  <a:gd name="T63" fmla="*/ 0 h 1629"/>
                  <a:gd name="T64" fmla="*/ 1 w 1388"/>
                  <a:gd name="T65" fmla="*/ 0 h 1629"/>
                  <a:gd name="T66" fmla="*/ 1 w 1388"/>
                  <a:gd name="T67" fmla="*/ 0 h 1629"/>
                  <a:gd name="T68" fmla="*/ 1 w 1388"/>
                  <a:gd name="T69" fmla="*/ 0 h 1629"/>
                  <a:gd name="T70" fmla="*/ 1 w 1388"/>
                  <a:gd name="T71" fmla="*/ 0 h 1629"/>
                  <a:gd name="T72" fmla="*/ 1 w 1388"/>
                  <a:gd name="T73" fmla="*/ 0 h 1629"/>
                  <a:gd name="T74" fmla="*/ 1 w 1388"/>
                  <a:gd name="T75" fmla="*/ 0 h 1629"/>
                  <a:gd name="T76" fmla="*/ 1 w 1388"/>
                  <a:gd name="T77" fmla="*/ 0 h 1629"/>
                  <a:gd name="T78" fmla="*/ 1 w 1388"/>
                  <a:gd name="T79" fmla="*/ 0 h 1629"/>
                  <a:gd name="T80" fmla="*/ 1 w 1388"/>
                  <a:gd name="T81" fmla="*/ 0 h 1629"/>
                  <a:gd name="T82" fmla="*/ 1 w 1388"/>
                  <a:gd name="T83" fmla="*/ 0 h 1629"/>
                  <a:gd name="T84" fmla="*/ 1 w 1388"/>
                  <a:gd name="T85" fmla="*/ 0 h 1629"/>
                  <a:gd name="T86" fmla="*/ 1 w 1388"/>
                  <a:gd name="T87" fmla="*/ 0 h 1629"/>
                  <a:gd name="T88" fmla="*/ 1 w 1388"/>
                  <a:gd name="T89" fmla="*/ 0 h 1629"/>
                  <a:gd name="T90" fmla="*/ 1 w 1388"/>
                  <a:gd name="T91" fmla="*/ 0 h 1629"/>
                  <a:gd name="T92" fmla="*/ 1 w 1388"/>
                  <a:gd name="T93" fmla="*/ 0 h 1629"/>
                  <a:gd name="T94" fmla="*/ 1 w 1388"/>
                  <a:gd name="T95" fmla="*/ 0 h 1629"/>
                  <a:gd name="T96" fmla="*/ 1 w 1388"/>
                  <a:gd name="T97" fmla="*/ 0 h 1629"/>
                  <a:gd name="T98" fmla="*/ 1 w 1388"/>
                  <a:gd name="T99" fmla="*/ 0 h 1629"/>
                  <a:gd name="T100" fmla="*/ 1 w 1388"/>
                  <a:gd name="T101" fmla="*/ 0 h 1629"/>
                  <a:gd name="T102" fmla="*/ 1 w 1388"/>
                  <a:gd name="T103" fmla="*/ 0 h 1629"/>
                  <a:gd name="T104" fmla="*/ 1 w 1388"/>
                  <a:gd name="T105" fmla="*/ 0 h 1629"/>
                  <a:gd name="T106" fmla="*/ 1 w 1388"/>
                  <a:gd name="T107" fmla="*/ 0 h 1629"/>
                  <a:gd name="T108" fmla="*/ 1 w 1388"/>
                  <a:gd name="T109" fmla="*/ 0 h 1629"/>
                  <a:gd name="T110" fmla="*/ 1 w 1388"/>
                  <a:gd name="T111" fmla="*/ 0 h 1629"/>
                  <a:gd name="T112" fmla="*/ 1 w 1388"/>
                  <a:gd name="T113" fmla="*/ 0 h 162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88"/>
                  <a:gd name="T172" fmla="*/ 0 h 1629"/>
                  <a:gd name="T173" fmla="*/ 1388 w 1388"/>
                  <a:gd name="T174" fmla="*/ 1629 h 162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88" h="1629">
                    <a:moveTo>
                      <a:pt x="393" y="90"/>
                    </a:moveTo>
                    <a:lnTo>
                      <a:pt x="51" y="1173"/>
                    </a:lnTo>
                    <a:lnTo>
                      <a:pt x="47" y="1182"/>
                    </a:lnTo>
                    <a:lnTo>
                      <a:pt x="38" y="1208"/>
                    </a:lnTo>
                    <a:lnTo>
                      <a:pt x="27" y="1245"/>
                    </a:lnTo>
                    <a:lnTo>
                      <a:pt x="15" y="1288"/>
                    </a:lnTo>
                    <a:lnTo>
                      <a:pt x="5" y="1335"/>
                    </a:lnTo>
                    <a:lnTo>
                      <a:pt x="0" y="1378"/>
                    </a:lnTo>
                    <a:lnTo>
                      <a:pt x="1" y="1417"/>
                    </a:lnTo>
                    <a:lnTo>
                      <a:pt x="13" y="1445"/>
                    </a:lnTo>
                    <a:lnTo>
                      <a:pt x="23" y="1455"/>
                    </a:lnTo>
                    <a:lnTo>
                      <a:pt x="39" y="1466"/>
                    </a:lnTo>
                    <a:lnTo>
                      <a:pt x="59" y="1475"/>
                    </a:lnTo>
                    <a:lnTo>
                      <a:pt x="81" y="1484"/>
                    </a:lnTo>
                    <a:lnTo>
                      <a:pt x="106" y="1494"/>
                    </a:lnTo>
                    <a:lnTo>
                      <a:pt x="133" y="1502"/>
                    </a:lnTo>
                    <a:lnTo>
                      <a:pt x="162" y="1508"/>
                    </a:lnTo>
                    <a:lnTo>
                      <a:pt x="190" y="1517"/>
                    </a:lnTo>
                    <a:lnTo>
                      <a:pt x="219" y="1522"/>
                    </a:lnTo>
                    <a:lnTo>
                      <a:pt x="247" y="1529"/>
                    </a:lnTo>
                    <a:lnTo>
                      <a:pt x="273" y="1534"/>
                    </a:lnTo>
                    <a:lnTo>
                      <a:pt x="297" y="1540"/>
                    </a:lnTo>
                    <a:lnTo>
                      <a:pt x="319" y="1544"/>
                    </a:lnTo>
                    <a:lnTo>
                      <a:pt x="338" y="1548"/>
                    </a:lnTo>
                    <a:lnTo>
                      <a:pt x="353" y="1551"/>
                    </a:lnTo>
                    <a:lnTo>
                      <a:pt x="362" y="1553"/>
                    </a:lnTo>
                    <a:lnTo>
                      <a:pt x="375" y="1557"/>
                    </a:lnTo>
                    <a:lnTo>
                      <a:pt x="397" y="1560"/>
                    </a:lnTo>
                    <a:lnTo>
                      <a:pt x="426" y="1565"/>
                    </a:lnTo>
                    <a:lnTo>
                      <a:pt x="463" y="1571"/>
                    </a:lnTo>
                    <a:lnTo>
                      <a:pt x="505" y="1576"/>
                    </a:lnTo>
                    <a:lnTo>
                      <a:pt x="551" y="1583"/>
                    </a:lnTo>
                    <a:lnTo>
                      <a:pt x="599" y="1589"/>
                    </a:lnTo>
                    <a:lnTo>
                      <a:pt x="649" y="1596"/>
                    </a:lnTo>
                    <a:lnTo>
                      <a:pt x="697" y="1603"/>
                    </a:lnTo>
                    <a:lnTo>
                      <a:pt x="744" y="1609"/>
                    </a:lnTo>
                    <a:lnTo>
                      <a:pt x="788" y="1614"/>
                    </a:lnTo>
                    <a:lnTo>
                      <a:pt x="827" y="1619"/>
                    </a:lnTo>
                    <a:lnTo>
                      <a:pt x="860" y="1624"/>
                    </a:lnTo>
                    <a:lnTo>
                      <a:pt x="885" y="1627"/>
                    </a:lnTo>
                    <a:lnTo>
                      <a:pt x="901" y="1628"/>
                    </a:lnTo>
                    <a:lnTo>
                      <a:pt x="907" y="1629"/>
                    </a:lnTo>
                    <a:lnTo>
                      <a:pt x="909" y="1629"/>
                    </a:lnTo>
                    <a:lnTo>
                      <a:pt x="916" y="1627"/>
                    </a:lnTo>
                    <a:lnTo>
                      <a:pt x="928" y="1623"/>
                    </a:lnTo>
                    <a:lnTo>
                      <a:pt x="940" y="1616"/>
                    </a:lnTo>
                    <a:lnTo>
                      <a:pt x="956" y="1604"/>
                    </a:lnTo>
                    <a:lnTo>
                      <a:pt x="974" y="1587"/>
                    </a:lnTo>
                    <a:lnTo>
                      <a:pt x="991" y="1565"/>
                    </a:lnTo>
                    <a:lnTo>
                      <a:pt x="1008" y="1535"/>
                    </a:lnTo>
                    <a:lnTo>
                      <a:pt x="1020" y="1505"/>
                    </a:lnTo>
                    <a:lnTo>
                      <a:pt x="1037" y="1452"/>
                    </a:lnTo>
                    <a:lnTo>
                      <a:pt x="1059" y="1377"/>
                    </a:lnTo>
                    <a:lnTo>
                      <a:pt x="1085" y="1287"/>
                    </a:lnTo>
                    <a:lnTo>
                      <a:pt x="1115" y="1182"/>
                    </a:lnTo>
                    <a:lnTo>
                      <a:pt x="1148" y="1070"/>
                    </a:lnTo>
                    <a:lnTo>
                      <a:pt x="1181" y="950"/>
                    </a:lnTo>
                    <a:lnTo>
                      <a:pt x="1214" y="828"/>
                    </a:lnTo>
                    <a:lnTo>
                      <a:pt x="1247" y="705"/>
                    </a:lnTo>
                    <a:lnTo>
                      <a:pt x="1279" y="589"/>
                    </a:lnTo>
                    <a:lnTo>
                      <a:pt x="1308" y="481"/>
                    </a:lnTo>
                    <a:lnTo>
                      <a:pt x="1334" y="384"/>
                    </a:lnTo>
                    <a:lnTo>
                      <a:pt x="1356" y="302"/>
                    </a:lnTo>
                    <a:lnTo>
                      <a:pt x="1372" y="240"/>
                    </a:lnTo>
                    <a:lnTo>
                      <a:pt x="1384" y="200"/>
                    </a:lnTo>
                    <a:lnTo>
                      <a:pt x="1387" y="186"/>
                    </a:lnTo>
                    <a:lnTo>
                      <a:pt x="1387" y="182"/>
                    </a:lnTo>
                    <a:lnTo>
                      <a:pt x="1388" y="174"/>
                    </a:lnTo>
                    <a:lnTo>
                      <a:pt x="1388" y="162"/>
                    </a:lnTo>
                    <a:lnTo>
                      <a:pt x="1388" y="147"/>
                    </a:lnTo>
                    <a:lnTo>
                      <a:pt x="1385" y="129"/>
                    </a:lnTo>
                    <a:lnTo>
                      <a:pt x="1379" y="113"/>
                    </a:lnTo>
                    <a:lnTo>
                      <a:pt x="1370" y="97"/>
                    </a:lnTo>
                    <a:lnTo>
                      <a:pt x="1356" y="84"/>
                    </a:lnTo>
                    <a:lnTo>
                      <a:pt x="1347" y="79"/>
                    </a:lnTo>
                    <a:lnTo>
                      <a:pt x="1338" y="74"/>
                    </a:lnTo>
                    <a:lnTo>
                      <a:pt x="1328" y="69"/>
                    </a:lnTo>
                    <a:lnTo>
                      <a:pt x="1318" y="66"/>
                    </a:lnTo>
                    <a:lnTo>
                      <a:pt x="1308" y="63"/>
                    </a:lnTo>
                    <a:lnTo>
                      <a:pt x="1296" y="59"/>
                    </a:lnTo>
                    <a:lnTo>
                      <a:pt x="1285" y="56"/>
                    </a:lnTo>
                    <a:lnTo>
                      <a:pt x="1272" y="53"/>
                    </a:lnTo>
                    <a:lnTo>
                      <a:pt x="1259" y="51"/>
                    </a:lnTo>
                    <a:lnTo>
                      <a:pt x="1245" y="49"/>
                    </a:lnTo>
                    <a:lnTo>
                      <a:pt x="1233" y="46"/>
                    </a:lnTo>
                    <a:lnTo>
                      <a:pt x="1219" y="45"/>
                    </a:lnTo>
                    <a:lnTo>
                      <a:pt x="1204" y="44"/>
                    </a:lnTo>
                    <a:lnTo>
                      <a:pt x="1189" y="42"/>
                    </a:lnTo>
                    <a:lnTo>
                      <a:pt x="1174" y="41"/>
                    </a:lnTo>
                    <a:lnTo>
                      <a:pt x="1159" y="39"/>
                    </a:lnTo>
                    <a:lnTo>
                      <a:pt x="1138" y="38"/>
                    </a:lnTo>
                    <a:lnTo>
                      <a:pt x="1108" y="36"/>
                    </a:lnTo>
                    <a:lnTo>
                      <a:pt x="1070" y="34"/>
                    </a:lnTo>
                    <a:lnTo>
                      <a:pt x="1027" y="31"/>
                    </a:lnTo>
                    <a:lnTo>
                      <a:pt x="977" y="28"/>
                    </a:lnTo>
                    <a:lnTo>
                      <a:pt x="925" y="24"/>
                    </a:lnTo>
                    <a:lnTo>
                      <a:pt x="870" y="22"/>
                    </a:lnTo>
                    <a:lnTo>
                      <a:pt x="815" y="19"/>
                    </a:lnTo>
                    <a:lnTo>
                      <a:pt x="761" y="15"/>
                    </a:lnTo>
                    <a:lnTo>
                      <a:pt x="709" y="12"/>
                    </a:lnTo>
                    <a:lnTo>
                      <a:pt x="661" y="10"/>
                    </a:lnTo>
                    <a:lnTo>
                      <a:pt x="619" y="6"/>
                    </a:lnTo>
                    <a:lnTo>
                      <a:pt x="583" y="5"/>
                    </a:lnTo>
                    <a:lnTo>
                      <a:pt x="555" y="3"/>
                    </a:lnTo>
                    <a:lnTo>
                      <a:pt x="538" y="1"/>
                    </a:lnTo>
                    <a:lnTo>
                      <a:pt x="532" y="1"/>
                    </a:lnTo>
                    <a:lnTo>
                      <a:pt x="528" y="0"/>
                    </a:lnTo>
                    <a:lnTo>
                      <a:pt x="516" y="0"/>
                    </a:lnTo>
                    <a:lnTo>
                      <a:pt x="498" y="1"/>
                    </a:lnTo>
                    <a:lnTo>
                      <a:pt x="477" y="6"/>
                    </a:lnTo>
                    <a:lnTo>
                      <a:pt x="454" y="15"/>
                    </a:lnTo>
                    <a:lnTo>
                      <a:pt x="431" y="31"/>
                    </a:lnTo>
                    <a:lnTo>
                      <a:pt x="410" y="56"/>
                    </a:lnTo>
                    <a:lnTo>
                      <a:pt x="393"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7" name="Freeform 38"/>
              <p:cNvSpPr>
                <a:spLocks/>
              </p:cNvSpPr>
              <p:nvPr/>
            </p:nvSpPr>
            <p:spPr bwMode="auto">
              <a:xfrm rot="-2279333">
                <a:off x="479" y="2961"/>
                <a:ext cx="468" cy="527"/>
              </a:xfrm>
              <a:custGeom>
                <a:avLst/>
                <a:gdLst>
                  <a:gd name="T0" fmla="*/ 0 w 938"/>
                  <a:gd name="T1" fmla="*/ 0 h 1056"/>
                  <a:gd name="T2" fmla="*/ 0 w 938"/>
                  <a:gd name="T3" fmla="*/ 0 h 1056"/>
                  <a:gd name="T4" fmla="*/ 0 w 938"/>
                  <a:gd name="T5" fmla="*/ 0 h 1056"/>
                  <a:gd name="T6" fmla="*/ 0 w 938"/>
                  <a:gd name="T7" fmla="*/ 0 h 1056"/>
                  <a:gd name="T8" fmla="*/ 0 w 938"/>
                  <a:gd name="T9" fmla="*/ 0 h 1056"/>
                  <a:gd name="T10" fmla="*/ 0 60000 65536"/>
                  <a:gd name="T11" fmla="*/ 0 60000 65536"/>
                  <a:gd name="T12" fmla="*/ 0 60000 65536"/>
                  <a:gd name="T13" fmla="*/ 0 60000 65536"/>
                  <a:gd name="T14" fmla="*/ 0 60000 65536"/>
                  <a:gd name="T15" fmla="*/ 0 w 938"/>
                  <a:gd name="T16" fmla="*/ 0 h 1056"/>
                  <a:gd name="T17" fmla="*/ 938 w 938"/>
                  <a:gd name="T18" fmla="*/ 1056 h 1056"/>
                </a:gdLst>
                <a:ahLst/>
                <a:cxnLst>
                  <a:cxn ang="T10">
                    <a:pos x="T0" y="T1"/>
                  </a:cxn>
                  <a:cxn ang="T11">
                    <a:pos x="T2" y="T3"/>
                  </a:cxn>
                  <a:cxn ang="T12">
                    <a:pos x="T4" y="T5"/>
                  </a:cxn>
                  <a:cxn ang="T13">
                    <a:pos x="T6" y="T7"/>
                  </a:cxn>
                  <a:cxn ang="T14">
                    <a:pos x="T8" y="T9"/>
                  </a:cxn>
                </a:cxnLst>
                <a:rect l="T15" t="T16" r="T17" b="T18"/>
                <a:pathLst>
                  <a:path w="938" h="1056">
                    <a:moveTo>
                      <a:pt x="275" y="0"/>
                    </a:moveTo>
                    <a:lnTo>
                      <a:pt x="0" y="953"/>
                    </a:lnTo>
                    <a:lnTo>
                      <a:pt x="644" y="1056"/>
                    </a:lnTo>
                    <a:lnTo>
                      <a:pt x="938" y="59"/>
                    </a:lnTo>
                    <a:lnTo>
                      <a:pt x="275" y="0"/>
                    </a:lnTo>
                    <a:close/>
                  </a:path>
                </a:pathLst>
              </a:custGeom>
              <a:solidFill>
                <a:srgbClr val="77C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8" name="Freeform 39"/>
              <p:cNvSpPr>
                <a:spLocks/>
              </p:cNvSpPr>
              <p:nvPr/>
            </p:nvSpPr>
            <p:spPr bwMode="auto">
              <a:xfrm rot="-2279333">
                <a:off x="436" y="3042"/>
                <a:ext cx="208" cy="734"/>
              </a:xfrm>
              <a:custGeom>
                <a:avLst/>
                <a:gdLst>
                  <a:gd name="T0" fmla="*/ 1 w 414"/>
                  <a:gd name="T1" fmla="*/ 1 h 1468"/>
                  <a:gd name="T2" fmla="*/ 1 w 414"/>
                  <a:gd name="T3" fmla="*/ 1 h 1468"/>
                  <a:gd name="T4" fmla="*/ 1 w 414"/>
                  <a:gd name="T5" fmla="*/ 1 h 1468"/>
                  <a:gd name="T6" fmla="*/ 1 w 414"/>
                  <a:gd name="T7" fmla="*/ 1 h 1468"/>
                  <a:gd name="T8" fmla="*/ 1 w 414"/>
                  <a:gd name="T9" fmla="*/ 1 h 1468"/>
                  <a:gd name="T10" fmla="*/ 1 w 414"/>
                  <a:gd name="T11" fmla="*/ 1 h 1468"/>
                  <a:gd name="T12" fmla="*/ 1 w 414"/>
                  <a:gd name="T13" fmla="*/ 1 h 1468"/>
                  <a:gd name="T14" fmla="*/ 1 w 414"/>
                  <a:gd name="T15" fmla="*/ 1 h 1468"/>
                  <a:gd name="T16" fmla="*/ 1 w 414"/>
                  <a:gd name="T17" fmla="*/ 1 h 1468"/>
                  <a:gd name="T18" fmla="*/ 1 w 414"/>
                  <a:gd name="T19" fmla="*/ 1 h 1468"/>
                  <a:gd name="T20" fmla="*/ 1 w 414"/>
                  <a:gd name="T21" fmla="*/ 1 h 1468"/>
                  <a:gd name="T22" fmla="*/ 1 w 414"/>
                  <a:gd name="T23" fmla="*/ 1 h 1468"/>
                  <a:gd name="T24" fmla="*/ 1 w 414"/>
                  <a:gd name="T25" fmla="*/ 1 h 1468"/>
                  <a:gd name="T26" fmla="*/ 1 w 414"/>
                  <a:gd name="T27" fmla="*/ 1 h 1468"/>
                  <a:gd name="T28" fmla="*/ 1 w 414"/>
                  <a:gd name="T29" fmla="*/ 1 h 1468"/>
                  <a:gd name="T30" fmla="*/ 1 w 414"/>
                  <a:gd name="T31" fmla="*/ 1 h 1468"/>
                  <a:gd name="T32" fmla="*/ 1 w 414"/>
                  <a:gd name="T33" fmla="*/ 1 h 1468"/>
                  <a:gd name="T34" fmla="*/ 1 w 414"/>
                  <a:gd name="T35" fmla="*/ 1 h 1468"/>
                  <a:gd name="T36" fmla="*/ 1 w 414"/>
                  <a:gd name="T37" fmla="*/ 1 h 1468"/>
                  <a:gd name="T38" fmla="*/ 1 w 414"/>
                  <a:gd name="T39" fmla="*/ 1 h 1468"/>
                  <a:gd name="T40" fmla="*/ 1 w 414"/>
                  <a:gd name="T41" fmla="*/ 1 h 1468"/>
                  <a:gd name="T42" fmla="*/ 1 w 414"/>
                  <a:gd name="T43" fmla="*/ 1 h 1468"/>
                  <a:gd name="T44" fmla="*/ 1 w 414"/>
                  <a:gd name="T45" fmla="*/ 1 h 1468"/>
                  <a:gd name="T46" fmla="*/ 1 w 414"/>
                  <a:gd name="T47" fmla="*/ 1 h 1468"/>
                  <a:gd name="T48" fmla="*/ 1 w 414"/>
                  <a:gd name="T49" fmla="*/ 1 h 1468"/>
                  <a:gd name="T50" fmla="*/ 1 w 414"/>
                  <a:gd name="T51" fmla="*/ 1 h 1468"/>
                  <a:gd name="T52" fmla="*/ 1 w 414"/>
                  <a:gd name="T53" fmla="*/ 1 h 1468"/>
                  <a:gd name="T54" fmla="*/ 1 w 414"/>
                  <a:gd name="T55" fmla="*/ 1 h 1468"/>
                  <a:gd name="T56" fmla="*/ 1 w 414"/>
                  <a:gd name="T57" fmla="*/ 1 h 1468"/>
                  <a:gd name="T58" fmla="*/ 1 w 414"/>
                  <a:gd name="T59" fmla="*/ 1 h 1468"/>
                  <a:gd name="T60" fmla="*/ 1 w 414"/>
                  <a:gd name="T61" fmla="*/ 1 h 1468"/>
                  <a:gd name="T62" fmla="*/ 1 w 414"/>
                  <a:gd name="T63" fmla="*/ 1 h 1468"/>
                  <a:gd name="T64" fmla="*/ 1 w 414"/>
                  <a:gd name="T65" fmla="*/ 1 h 1468"/>
                  <a:gd name="T66" fmla="*/ 1 w 414"/>
                  <a:gd name="T67" fmla="*/ 1 h 1468"/>
                  <a:gd name="T68" fmla="*/ 1 w 414"/>
                  <a:gd name="T69" fmla="*/ 1 h 1468"/>
                  <a:gd name="T70" fmla="*/ 1 w 414"/>
                  <a:gd name="T71" fmla="*/ 1 h 1468"/>
                  <a:gd name="T72" fmla="*/ 1 w 414"/>
                  <a:gd name="T73" fmla="*/ 0 h 1468"/>
                  <a:gd name="T74" fmla="*/ 1 w 414"/>
                  <a:gd name="T75" fmla="*/ 0 h 1468"/>
                  <a:gd name="T76" fmla="*/ 1 w 414"/>
                  <a:gd name="T77" fmla="*/ 1 h 14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14"/>
                  <a:gd name="T118" fmla="*/ 0 h 1468"/>
                  <a:gd name="T119" fmla="*/ 414 w 414"/>
                  <a:gd name="T120" fmla="*/ 1468 h 14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14" h="1468">
                    <a:moveTo>
                      <a:pt x="414" y="1"/>
                    </a:moveTo>
                    <a:lnTo>
                      <a:pt x="398" y="48"/>
                    </a:lnTo>
                    <a:lnTo>
                      <a:pt x="382" y="93"/>
                    </a:lnTo>
                    <a:lnTo>
                      <a:pt x="366" y="139"/>
                    </a:lnTo>
                    <a:lnTo>
                      <a:pt x="351" y="185"/>
                    </a:lnTo>
                    <a:lnTo>
                      <a:pt x="336" y="231"/>
                    </a:lnTo>
                    <a:lnTo>
                      <a:pt x="320" y="277"/>
                    </a:lnTo>
                    <a:lnTo>
                      <a:pt x="305" y="323"/>
                    </a:lnTo>
                    <a:lnTo>
                      <a:pt x="290" y="369"/>
                    </a:lnTo>
                    <a:lnTo>
                      <a:pt x="276" y="415"/>
                    </a:lnTo>
                    <a:lnTo>
                      <a:pt x="261" y="461"/>
                    </a:lnTo>
                    <a:lnTo>
                      <a:pt x="246" y="507"/>
                    </a:lnTo>
                    <a:lnTo>
                      <a:pt x="231" y="553"/>
                    </a:lnTo>
                    <a:lnTo>
                      <a:pt x="216" y="601"/>
                    </a:lnTo>
                    <a:lnTo>
                      <a:pt x="202" y="647"/>
                    </a:lnTo>
                    <a:lnTo>
                      <a:pt x="187" y="693"/>
                    </a:lnTo>
                    <a:lnTo>
                      <a:pt x="173" y="739"/>
                    </a:lnTo>
                    <a:lnTo>
                      <a:pt x="162" y="772"/>
                    </a:lnTo>
                    <a:lnTo>
                      <a:pt x="152" y="805"/>
                    </a:lnTo>
                    <a:lnTo>
                      <a:pt x="141" y="838"/>
                    </a:lnTo>
                    <a:lnTo>
                      <a:pt x="131" y="871"/>
                    </a:lnTo>
                    <a:lnTo>
                      <a:pt x="121" y="905"/>
                    </a:lnTo>
                    <a:lnTo>
                      <a:pt x="110" y="937"/>
                    </a:lnTo>
                    <a:lnTo>
                      <a:pt x="99" y="970"/>
                    </a:lnTo>
                    <a:lnTo>
                      <a:pt x="87" y="1003"/>
                    </a:lnTo>
                    <a:lnTo>
                      <a:pt x="78" y="1030"/>
                    </a:lnTo>
                    <a:lnTo>
                      <a:pt x="69" y="1058"/>
                    </a:lnTo>
                    <a:lnTo>
                      <a:pt x="60" y="1086"/>
                    </a:lnTo>
                    <a:lnTo>
                      <a:pt x="50" y="1113"/>
                    </a:lnTo>
                    <a:lnTo>
                      <a:pt x="42" y="1141"/>
                    </a:lnTo>
                    <a:lnTo>
                      <a:pt x="34" y="1169"/>
                    </a:lnTo>
                    <a:lnTo>
                      <a:pt x="26" y="1196"/>
                    </a:lnTo>
                    <a:lnTo>
                      <a:pt x="19" y="1225"/>
                    </a:lnTo>
                    <a:lnTo>
                      <a:pt x="8" y="1283"/>
                    </a:lnTo>
                    <a:lnTo>
                      <a:pt x="0" y="1344"/>
                    </a:lnTo>
                    <a:lnTo>
                      <a:pt x="1" y="1404"/>
                    </a:lnTo>
                    <a:lnTo>
                      <a:pt x="11" y="1462"/>
                    </a:lnTo>
                    <a:lnTo>
                      <a:pt x="17" y="1468"/>
                    </a:lnTo>
                    <a:lnTo>
                      <a:pt x="24" y="1464"/>
                    </a:lnTo>
                    <a:lnTo>
                      <a:pt x="30" y="1457"/>
                    </a:lnTo>
                    <a:lnTo>
                      <a:pt x="32" y="1449"/>
                    </a:lnTo>
                    <a:lnTo>
                      <a:pt x="37" y="1389"/>
                    </a:lnTo>
                    <a:lnTo>
                      <a:pt x="44" y="1330"/>
                    </a:lnTo>
                    <a:lnTo>
                      <a:pt x="54" y="1272"/>
                    </a:lnTo>
                    <a:lnTo>
                      <a:pt x="67" y="1216"/>
                    </a:lnTo>
                    <a:lnTo>
                      <a:pt x="80" y="1159"/>
                    </a:lnTo>
                    <a:lnTo>
                      <a:pt x="96" y="1103"/>
                    </a:lnTo>
                    <a:lnTo>
                      <a:pt x="115" y="1047"/>
                    </a:lnTo>
                    <a:lnTo>
                      <a:pt x="133" y="990"/>
                    </a:lnTo>
                    <a:lnTo>
                      <a:pt x="144" y="958"/>
                    </a:lnTo>
                    <a:lnTo>
                      <a:pt x="154" y="926"/>
                    </a:lnTo>
                    <a:lnTo>
                      <a:pt x="164" y="893"/>
                    </a:lnTo>
                    <a:lnTo>
                      <a:pt x="174" y="861"/>
                    </a:lnTo>
                    <a:lnTo>
                      <a:pt x="183" y="829"/>
                    </a:lnTo>
                    <a:lnTo>
                      <a:pt x="192" y="796"/>
                    </a:lnTo>
                    <a:lnTo>
                      <a:pt x="201" y="764"/>
                    </a:lnTo>
                    <a:lnTo>
                      <a:pt x="211" y="732"/>
                    </a:lnTo>
                    <a:lnTo>
                      <a:pt x="223" y="686"/>
                    </a:lnTo>
                    <a:lnTo>
                      <a:pt x="235" y="641"/>
                    </a:lnTo>
                    <a:lnTo>
                      <a:pt x="247" y="595"/>
                    </a:lnTo>
                    <a:lnTo>
                      <a:pt x="259" y="549"/>
                    </a:lnTo>
                    <a:lnTo>
                      <a:pt x="270" y="503"/>
                    </a:lnTo>
                    <a:lnTo>
                      <a:pt x="283" y="457"/>
                    </a:lnTo>
                    <a:lnTo>
                      <a:pt x="295" y="411"/>
                    </a:lnTo>
                    <a:lnTo>
                      <a:pt x="307" y="364"/>
                    </a:lnTo>
                    <a:lnTo>
                      <a:pt x="319" y="319"/>
                    </a:lnTo>
                    <a:lnTo>
                      <a:pt x="331" y="273"/>
                    </a:lnTo>
                    <a:lnTo>
                      <a:pt x="344" y="227"/>
                    </a:lnTo>
                    <a:lnTo>
                      <a:pt x="358" y="182"/>
                    </a:lnTo>
                    <a:lnTo>
                      <a:pt x="372" y="136"/>
                    </a:lnTo>
                    <a:lnTo>
                      <a:pt x="386" y="91"/>
                    </a:lnTo>
                    <a:lnTo>
                      <a:pt x="399" y="46"/>
                    </a:lnTo>
                    <a:lnTo>
                      <a:pt x="414" y="1"/>
                    </a:lnTo>
                    <a:lnTo>
                      <a:pt x="414" y="0"/>
                    </a:lnTo>
                    <a:lnTo>
                      <a:pt x="4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9" name="Freeform 40"/>
              <p:cNvSpPr>
                <a:spLocks/>
              </p:cNvSpPr>
              <p:nvPr/>
            </p:nvSpPr>
            <p:spPr bwMode="auto">
              <a:xfrm rot="-2279333">
                <a:off x="338" y="2899"/>
                <a:ext cx="470" cy="35"/>
              </a:xfrm>
              <a:custGeom>
                <a:avLst/>
                <a:gdLst>
                  <a:gd name="T0" fmla="*/ 1 w 940"/>
                  <a:gd name="T1" fmla="*/ 1 h 70"/>
                  <a:gd name="T2" fmla="*/ 1 w 940"/>
                  <a:gd name="T3" fmla="*/ 1 h 70"/>
                  <a:gd name="T4" fmla="*/ 1 w 940"/>
                  <a:gd name="T5" fmla="*/ 1 h 70"/>
                  <a:gd name="T6" fmla="*/ 1 w 940"/>
                  <a:gd name="T7" fmla="*/ 1 h 70"/>
                  <a:gd name="T8" fmla="*/ 1 w 940"/>
                  <a:gd name="T9" fmla="*/ 1 h 70"/>
                  <a:gd name="T10" fmla="*/ 1 w 940"/>
                  <a:gd name="T11" fmla="*/ 1 h 70"/>
                  <a:gd name="T12" fmla="*/ 1 w 940"/>
                  <a:gd name="T13" fmla="*/ 1 h 70"/>
                  <a:gd name="T14" fmla="*/ 1 w 940"/>
                  <a:gd name="T15" fmla="*/ 1 h 70"/>
                  <a:gd name="T16" fmla="*/ 1 w 940"/>
                  <a:gd name="T17" fmla="*/ 1 h 70"/>
                  <a:gd name="T18" fmla="*/ 1 w 940"/>
                  <a:gd name="T19" fmla="*/ 1 h 70"/>
                  <a:gd name="T20" fmla="*/ 1 w 940"/>
                  <a:gd name="T21" fmla="*/ 1 h 70"/>
                  <a:gd name="T22" fmla="*/ 1 w 940"/>
                  <a:gd name="T23" fmla="*/ 1 h 70"/>
                  <a:gd name="T24" fmla="*/ 1 w 940"/>
                  <a:gd name="T25" fmla="*/ 1 h 70"/>
                  <a:gd name="T26" fmla="*/ 1 w 940"/>
                  <a:gd name="T27" fmla="*/ 1 h 70"/>
                  <a:gd name="T28" fmla="*/ 1 w 940"/>
                  <a:gd name="T29" fmla="*/ 1 h 70"/>
                  <a:gd name="T30" fmla="*/ 1 w 940"/>
                  <a:gd name="T31" fmla="*/ 1 h 70"/>
                  <a:gd name="T32" fmla="*/ 1 w 940"/>
                  <a:gd name="T33" fmla="*/ 1 h 70"/>
                  <a:gd name="T34" fmla="*/ 1 w 940"/>
                  <a:gd name="T35" fmla="*/ 1 h 70"/>
                  <a:gd name="T36" fmla="*/ 1 w 940"/>
                  <a:gd name="T37" fmla="*/ 1 h 70"/>
                  <a:gd name="T38" fmla="*/ 1 w 940"/>
                  <a:gd name="T39" fmla="*/ 1 h 70"/>
                  <a:gd name="T40" fmla="*/ 1 w 940"/>
                  <a:gd name="T41" fmla="*/ 1 h 70"/>
                  <a:gd name="T42" fmla="*/ 1 w 940"/>
                  <a:gd name="T43" fmla="*/ 1 h 70"/>
                  <a:gd name="T44" fmla="*/ 1 w 940"/>
                  <a:gd name="T45" fmla="*/ 1 h 70"/>
                  <a:gd name="T46" fmla="*/ 1 w 940"/>
                  <a:gd name="T47" fmla="*/ 1 h 70"/>
                  <a:gd name="T48" fmla="*/ 1 w 940"/>
                  <a:gd name="T49" fmla="*/ 1 h 70"/>
                  <a:gd name="T50" fmla="*/ 1 w 940"/>
                  <a:gd name="T51" fmla="*/ 1 h 70"/>
                  <a:gd name="T52" fmla="*/ 1 w 940"/>
                  <a:gd name="T53" fmla="*/ 1 h 70"/>
                  <a:gd name="T54" fmla="*/ 1 w 940"/>
                  <a:gd name="T55" fmla="*/ 1 h 70"/>
                  <a:gd name="T56" fmla="*/ 1 w 940"/>
                  <a:gd name="T57" fmla="*/ 1 h 70"/>
                  <a:gd name="T58" fmla="*/ 1 w 940"/>
                  <a:gd name="T59" fmla="*/ 1 h 70"/>
                  <a:gd name="T60" fmla="*/ 1 w 940"/>
                  <a:gd name="T61" fmla="*/ 1 h 70"/>
                  <a:gd name="T62" fmla="*/ 1 w 940"/>
                  <a:gd name="T63" fmla="*/ 1 h 70"/>
                  <a:gd name="T64" fmla="*/ 1 w 940"/>
                  <a:gd name="T65" fmla="*/ 1 h 70"/>
                  <a:gd name="T66" fmla="*/ 1 w 940"/>
                  <a:gd name="T67" fmla="*/ 1 h 70"/>
                  <a:gd name="T68" fmla="*/ 1 w 940"/>
                  <a:gd name="T69" fmla="*/ 1 h 70"/>
                  <a:gd name="T70" fmla="*/ 1 w 940"/>
                  <a:gd name="T71" fmla="*/ 1 h 70"/>
                  <a:gd name="T72" fmla="*/ 1 w 940"/>
                  <a:gd name="T73" fmla="*/ 1 h 70"/>
                  <a:gd name="T74" fmla="*/ 1 w 940"/>
                  <a:gd name="T75" fmla="*/ 1 h 70"/>
                  <a:gd name="T76" fmla="*/ 1 w 940"/>
                  <a:gd name="T77" fmla="*/ 1 h 70"/>
                  <a:gd name="T78" fmla="*/ 1 w 940"/>
                  <a:gd name="T79" fmla="*/ 0 h 70"/>
                  <a:gd name="T80" fmla="*/ 1 w 940"/>
                  <a:gd name="T81" fmla="*/ 0 h 70"/>
                  <a:gd name="T82" fmla="*/ 1 w 940"/>
                  <a:gd name="T83" fmla="*/ 1 h 70"/>
                  <a:gd name="T84" fmla="*/ 1 w 940"/>
                  <a:gd name="T85" fmla="*/ 1 h 70"/>
                  <a:gd name="T86" fmla="*/ 1 w 940"/>
                  <a:gd name="T87" fmla="*/ 1 h 70"/>
                  <a:gd name="T88" fmla="*/ 1 w 940"/>
                  <a:gd name="T89" fmla="*/ 1 h 70"/>
                  <a:gd name="T90" fmla="*/ 1 w 940"/>
                  <a:gd name="T91" fmla="*/ 1 h 70"/>
                  <a:gd name="T92" fmla="*/ 0 w 940"/>
                  <a:gd name="T93" fmla="*/ 1 h 70"/>
                  <a:gd name="T94" fmla="*/ 0 w 940"/>
                  <a:gd name="T95" fmla="*/ 1 h 70"/>
                  <a:gd name="T96" fmla="*/ 0 w 940"/>
                  <a:gd name="T97" fmla="*/ 1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0"/>
                  <a:gd name="T148" fmla="*/ 0 h 70"/>
                  <a:gd name="T149" fmla="*/ 940 w 940"/>
                  <a:gd name="T150" fmla="*/ 70 h 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0" h="70">
                    <a:moveTo>
                      <a:pt x="0" y="64"/>
                    </a:moveTo>
                    <a:lnTo>
                      <a:pt x="12" y="46"/>
                    </a:lnTo>
                    <a:lnTo>
                      <a:pt x="24" y="34"/>
                    </a:lnTo>
                    <a:lnTo>
                      <a:pt x="39" y="26"/>
                    </a:lnTo>
                    <a:lnTo>
                      <a:pt x="54" y="21"/>
                    </a:lnTo>
                    <a:lnTo>
                      <a:pt x="70" y="19"/>
                    </a:lnTo>
                    <a:lnTo>
                      <a:pt x="88" y="20"/>
                    </a:lnTo>
                    <a:lnTo>
                      <a:pt x="105" y="21"/>
                    </a:lnTo>
                    <a:lnTo>
                      <a:pt x="122" y="22"/>
                    </a:lnTo>
                    <a:lnTo>
                      <a:pt x="132" y="23"/>
                    </a:lnTo>
                    <a:lnTo>
                      <a:pt x="152" y="24"/>
                    </a:lnTo>
                    <a:lnTo>
                      <a:pt x="181" y="27"/>
                    </a:lnTo>
                    <a:lnTo>
                      <a:pt x="218" y="29"/>
                    </a:lnTo>
                    <a:lnTo>
                      <a:pt x="259" y="32"/>
                    </a:lnTo>
                    <a:lnTo>
                      <a:pt x="306" y="36"/>
                    </a:lnTo>
                    <a:lnTo>
                      <a:pt x="357" y="39"/>
                    </a:lnTo>
                    <a:lnTo>
                      <a:pt x="410" y="43"/>
                    </a:lnTo>
                    <a:lnTo>
                      <a:pt x="463" y="46"/>
                    </a:lnTo>
                    <a:lnTo>
                      <a:pt x="516" y="50"/>
                    </a:lnTo>
                    <a:lnTo>
                      <a:pt x="567" y="53"/>
                    </a:lnTo>
                    <a:lnTo>
                      <a:pt x="615" y="57"/>
                    </a:lnTo>
                    <a:lnTo>
                      <a:pt x="658" y="59"/>
                    </a:lnTo>
                    <a:lnTo>
                      <a:pt x="696" y="61"/>
                    </a:lnTo>
                    <a:lnTo>
                      <a:pt x="727" y="64"/>
                    </a:lnTo>
                    <a:lnTo>
                      <a:pt x="749" y="65"/>
                    </a:lnTo>
                    <a:lnTo>
                      <a:pt x="760" y="66"/>
                    </a:lnTo>
                    <a:lnTo>
                      <a:pt x="772" y="66"/>
                    </a:lnTo>
                    <a:lnTo>
                      <a:pt x="783" y="67"/>
                    </a:lnTo>
                    <a:lnTo>
                      <a:pt x="795" y="67"/>
                    </a:lnTo>
                    <a:lnTo>
                      <a:pt x="806" y="68"/>
                    </a:lnTo>
                    <a:lnTo>
                      <a:pt x="818" y="68"/>
                    </a:lnTo>
                    <a:lnTo>
                      <a:pt x="829" y="69"/>
                    </a:lnTo>
                    <a:lnTo>
                      <a:pt x="841" y="69"/>
                    </a:lnTo>
                    <a:lnTo>
                      <a:pt x="852" y="69"/>
                    </a:lnTo>
                    <a:lnTo>
                      <a:pt x="864" y="70"/>
                    </a:lnTo>
                    <a:lnTo>
                      <a:pt x="875" y="70"/>
                    </a:lnTo>
                    <a:lnTo>
                      <a:pt x="887" y="70"/>
                    </a:lnTo>
                    <a:lnTo>
                      <a:pt x="898" y="69"/>
                    </a:lnTo>
                    <a:lnTo>
                      <a:pt x="910" y="69"/>
                    </a:lnTo>
                    <a:lnTo>
                      <a:pt x="922" y="69"/>
                    </a:lnTo>
                    <a:lnTo>
                      <a:pt x="933" y="68"/>
                    </a:lnTo>
                    <a:lnTo>
                      <a:pt x="937" y="67"/>
                    </a:lnTo>
                    <a:lnTo>
                      <a:pt x="939" y="64"/>
                    </a:lnTo>
                    <a:lnTo>
                      <a:pt x="940" y="61"/>
                    </a:lnTo>
                    <a:lnTo>
                      <a:pt x="938" y="60"/>
                    </a:lnTo>
                    <a:lnTo>
                      <a:pt x="905" y="57"/>
                    </a:lnTo>
                    <a:lnTo>
                      <a:pt x="873" y="54"/>
                    </a:lnTo>
                    <a:lnTo>
                      <a:pt x="841" y="51"/>
                    </a:lnTo>
                    <a:lnTo>
                      <a:pt x="809" y="49"/>
                    </a:lnTo>
                    <a:lnTo>
                      <a:pt x="776" y="46"/>
                    </a:lnTo>
                    <a:lnTo>
                      <a:pt x="744" y="43"/>
                    </a:lnTo>
                    <a:lnTo>
                      <a:pt x="712" y="40"/>
                    </a:lnTo>
                    <a:lnTo>
                      <a:pt x="680" y="38"/>
                    </a:lnTo>
                    <a:lnTo>
                      <a:pt x="647" y="36"/>
                    </a:lnTo>
                    <a:lnTo>
                      <a:pt x="615" y="34"/>
                    </a:lnTo>
                    <a:lnTo>
                      <a:pt x="583" y="30"/>
                    </a:lnTo>
                    <a:lnTo>
                      <a:pt x="551" y="28"/>
                    </a:lnTo>
                    <a:lnTo>
                      <a:pt x="518" y="26"/>
                    </a:lnTo>
                    <a:lnTo>
                      <a:pt x="486" y="23"/>
                    </a:lnTo>
                    <a:lnTo>
                      <a:pt x="454" y="21"/>
                    </a:lnTo>
                    <a:lnTo>
                      <a:pt x="422" y="19"/>
                    </a:lnTo>
                    <a:lnTo>
                      <a:pt x="405" y="17"/>
                    </a:lnTo>
                    <a:lnTo>
                      <a:pt x="389" y="16"/>
                    </a:lnTo>
                    <a:lnTo>
                      <a:pt x="373" y="15"/>
                    </a:lnTo>
                    <a:lnTo>
                      <a:pt x="358" y="14"/>
                    </a:lnTo>
                    <a:lnTo>
                      <a:pt x="342" y="12"/>
                    </a:lnTo>
                    <a:lnTo>
                      <a:pt x="326" y="11"/>
                    </a:lnTo>
                    <a:lnTo>
                      <a:pt x="310" y="9"/>
                    </a:lnTo>
                    <a:lnTo>
                      <a:pt x="295" y="8"/>
                    </a:lnTo>
                    <a:lnTo>
                      <a:pt x="279" y="7"/>
                    </a:lnTo>
                    <a:lnTo>
                      <a:pt x="263" y="6"/>
                    </a:lnTo>
                    <a:lnTo>
                      <a:pt x="247" y="6"/>
                    </a:lnTo>
                    <a:lnTo>
                      <a:pt x="232" y="5"/>
                    </a:lnTo>
                    <a:lnTo>
                      <a:pt x="215" y="4"/>
                    </a:lnTo>
                    <a:lnTo>
                      <a:pt x="199" y="2"/>
                    </a:lnTo>
                    <a:lnTo>
                      <a:pt x="184" y="2"/>
                    </a:lnTo>
                    <a:lnTo>
                      <a:pt x="168" y="1"/>
                    </a:lnTo>
                    <a:lnTo>
                      <a:pt x="160" y="1"/>
                    </a:lnTo>
                    <a:lnTo>
                      <a:pt x="151" y="0"/>
                    </a:lnTo>
                    <a:lnTo>
                      <a:pt x="143" y="0"/>
                    </a:lnTo>
                    <a:lnTo>
                      <a:pt x="135" y="0"/>
                    </a:lnTo>
                    <a:lnTo>
                      <a:pt x="126" y="0"/>
                    </a:lnTo>
                    <a:lnTo>
                      <a:pt x="117" y="0"/>
                    </a:lnTo>
                    <a:lnTo>
                      <a:pt x="108" y="1"/>
                    </a:lnTo>
                    <a:lnTo>
                      <a:pt x="100" y="1"/>
                    </a:lnTo>
                    <a:lnTo>
                      <a:pt x="81" y="2"/>
                    </a:lnTo>
                    <a:lnTo>
                      <a:pt x="63" y="5"/>
                    </a:lnTo>
                    <a:lnTo>
                      <a:pt x="50" y="7"/>
                    </a:lnTo>
                    <a:lnTo>
                      <a:pt x="37" y="13"/>
                    </a:lnTo>
                    <a:lnTo>
                      <a:pt x="25" y="20"/>
                    </a:lnTo>
                    <a:lnTo>
                      <a:pt x="16" y="31"/>
                    </a:lnTo>
                    <a:lnTo>
                      <a:pt x="7" y="45"/>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0" name="Freeform 41"/>
              <p:cNvSpPr>
                <a:spLocks/>
              </p:cNvSpPr>
              <p:nvPr/>
            </p:nvSpPr>
            <p:spPr bwMode="auto">
              <a:xfrm rot="-2279333">
                <a:off x="851" y="2777"/>
                <a:ext cx="233" cy="761"/>
              </a:xfrm>
              <a:custGeom>
                <a:avLst/>
                <a:gdLst>
                  <a:gd name="T0" fmla="*/ 0 w 467"/>
                  <a:gd name="T1" fmla="*/ 1 h 1522"/>
                  <a:gd name="T2" fmla="*/ 0 w 467"/>
                  <a:gd name="T3" fmla="*/ 1 h 1522"/>
                  <a:gd name="T4" fmla="*/ 0 w 467"/>
                  <a:gd name="T5" fmla="*/ 1 h 1522"/>
                  <a:gd name="T6" fmla="*/ 0 w 467"/>
                  <a:gd name="T7" fmla="*/ 1 h 1522"/>
                  <a:gd name="T8" fmla="*/ 0 w 467"/>
                  <a:gd name="T9" fmla="*/ 1 h 1522"/>
                  <a:gd name="T10" fmla="*/ 0 w 467"/>
                  <a:gd name="T11" fmla="*/ 1 h 1522"/>
                  <a:gd name="T12" fmla="*/ 0 w 467"/>
                  <a:gd name="T13" fmla="*/ 1 h 1522"/>
                  <a:gd name="T14" fmla="*/ 0 w 467"/>
                  <a:gd name="T15" fmla="*/ 1 h 1522"/>
                  <a:gd name="T16" fmla="*/ 0 w 467"/>
                  <a:gd name="T17" fmla="*/ 1 h 1522"/>
                  <a:gd name="T18" fmla="*/ 0 w 467"/>
                  <a:gd name="T19" fmla="*/ 1 h 1522"/>
                  <a:gd name="T20" fmla="*/ 0 w 467"/>
                  <a:gd name="T21" fmla="*/ 1 h 1522"/>
                  <a:gd name="T22" fmla="*/ 0 w 467"/>
                  <a:gd name="T23" fmla="*/ 1 h 1522"/>
                  <a:gd name="T24" fmla="*/ 0 w 467"/>
                  <a:gd name="T25" fmla="*/ 1 h 1522"/>
                  <a:gd name="T26" fmla="*/ 0 w 467"/>
                  <a:gd name="T27" fmla="*/ 1 h 1522"/>
                  <a:gd name="T28" fmla="*/ 0 w 467"/>
                  <a:gd name="T29" fmla="*/ 1 h 1522"/>
                  <a:gd name="T30" fmla="*/ 0 w 467"/>
                  <a:gd name="T31" fmla="*/ 1 h 1522"/>
                  <a:gd name="T32" fmla="*/ 0 w 467"/>
                  <a:gd name="T33" fmla="*/ 1 h 1522"/>
                  <a:gd name="T34" fmla="*/ 0 w 467"/>
                  <a:gd name="T35" fmla="*/ 1 h 1522"/>
                  <a:gd name="T36" fmla="*/ 0 w 467"/>
                  <a:gd name="T37" fmla="*/ 1 h 1522"/>
                  <a:gd name="T38" fmla="*/ 0 w 467"/>
                  <a:gd name="T39" fmla="*/ 1 h 1522"/>
                  <a:gd name="T40" fmla="*/ 0 w 467"/>
                  <a:gd name="T41" fmla="*/ 1 h 1522"/>
                  <a:gd name="T42" fmla="*/ 0 w 467"/>
                  <a:gd name="T43" fmla="*/ 1 h 1522"/>
                  <a:gd name="T44" fmla="*/ 0 w 467"/>
                  <a:gd name="T45" fmla="*/ 1 h 1522"/>
                  <a:gd name="T46" fmla="*/ 0 w 467"/>
                  <a:gd name="T47" fmla="*/ 1 h 1522"/>
                  <a:gd name="T48" fmla="*/ 0 w 467"/>
                  <a:gd name="T49" fmla="*/ 1 h 1522"/>
                  <a:gd name="T50" fmla="*/ 0 w 467"/>
                  <a:gd name="T51" fmla="*/ 1 h 1522"/>
                  <a:gd name="T52" fmla="*/ 0 w 467"/>
                  <a:gd name="T53" fmla="*/ 1 h 1522"/>
                  <a:gd name="T54" fmla="*/ 0 w 467"/>
                  <a:gd name="T55" fmla="*/ 1 h 1522"/>
                  <a:gd name="T56" fmla="*/ 0 w 467"/>
                  <a:gd name="T57" fmla="*/ 1 h 1522"/>
                  <a:gd name="T58" fmla="*/ 0 w 467"/>
                  <a:gd name="T59" fmla="*/ 1 h 1522"/>
                  <a:gd name="T60" fmla="*/ 0 w 467"/>
                  <a:gd name="T61" fmla="*/ 1 h 1522"/>
                  <a:gd name="T62" fmla="*/ 0 w 467"/>
                  <a:gd name="T63" fmla="*/ 1 h 1522"/>
                  <a:gd name="T64" fmla="*/ 0 w 467"/>
                  <a:gd name="T65" fmla="*/ 1 h 1522"/>
                  <a:gd name="T66" fmla="*/ 0 w 467"/>
                  <a:gd name="T67" fmla="*/ 1 h 1522"/>
                  <a:gd name="T68" fmla="*/ 0 w 467"/>
                  <a:gd name="T69" fmla="*/ 1 h 1522"/>
                  <a:gd name="T70" fmla="*/ 0 w 467"/>
                  <a:gd name="T71" fmla="*/ 1 h 15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7"/>
                  <a:gd name="T109" fmla="*/ 0 h 1522"/>
                  <a:gd name="T110" fmla="*/ 467 w 467"/>
                  <a:gd name="T111" fmla="*/ 1522 h 15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7" h="1522">
                    <a:moveTo>
                      <a:pt x="412" y="207"/>
                    </a:moveTo>
                    <a:lnTo>
                      <a:pt x="399" y="260"/>
                    </a:lnTo>
                    <a:lnTo>
                      <a:pt x="384" y="312"/>
                    </a:lnTo>
                    <a:lnTo>
                      <a:pt x="369" y="365"/>
                    </a:lnTo>
                    <a:lnTo>
                      <a:pt x="354" y="418"/>
                    </a:lnTo>
                    <a:lnTo>
                      <a:pt x="339" y="471"/>
                    </a:lnTo>
                    <a:lnTo>
                      <a:pt x="324" y="523"/>
                    </a:lnTo>
                    <a:lnTo>
                      <a:pt x="309" y="576"/>
                    </a:lnTo>
                    <a:lnTo>
                      <a:pt x="294" y="629"/>
                    </a:lnTo>
                    <a:lnTo>
                      <a:pt x="272" y="708"/>
                    </a:lnTo>
                    <a:lnTo>
                      <a:pt x="250" y="787"/>
                    </a:lnTo>
                    <a:lnTo>
                      <a:pt x="228" y="866"/>
                    </a:lnTo>
                    <a:lnTo>
                      <a:pt x="207" y="946"/>
                    </a:lnTo>
                    <a:lnTo>
                      <a:pt x="187" y="1024"/>
                    </a:lnTo>
                    <a:lnTo>
                      <a:pt x="166" y="1104"/>
                    </a:lnTo>
                    <a:lnTo>
                      <a:pt x="146" y="1183"/>
                    </a:lnTo>
                    <a:lnTo>
                      <a:pt x="127" y="1263"/>
                    </a:lnTo>
                    <a:lnTo>
                      <a:pt x="117" y="1296"/>
                    </a:lnTo>
                    <a:lnTo>
                      <a:pt x="108" y="1328"/>
                    </a:lnTo>
                    <a:lnTo>
                      <a:pt x="96" y="1362"/>
                    </a:lnTo>
                    <a:lnTo>
                      <a:pt x="83" y="1393"/>
                    </a:lnTo>
                    <a:lnTo>
                      <a:pt x="67" y="1424"/>
                    </a:lnTo>
                    <a:lnTo>
                      <a:pt x="48" y="1453"/>
                    </a:lnTo>
                    <a:lnTo>
                      <a:pt x="28" y="1480"/>
                    </a:lnTo>
                    <a:lnTo>
                      <a:pt x="5" y="1504"/>
                    </a:lnTo>
                    <a:lnTo>
                      <a:pt x="1" y="1510"/>
                    </a:lnTo>
                    <a:lnTo>
                      <a:pt x="0" y="1517"/>
                    </a:lnTo>
                    <a:lnTo>
                      <a:pt x="2" y="1522"/>
                    </a:lnTo>
                    <a:lnTo>
                      <a:pt x="9" y="1521"/>
                    </a:lnTo>
                    <a:lnTo>
                      <a:pt x="50" y="1489"/>
                    </a:lnTo>
                    <a:lnTo>
                      <a:pt x="82" y="1454"/>
                    </a:lnTo>
                    <a:lnTo>
                      <a:pt x="109" y="1412"/>
                    </a:lnTo>
                    <a:lnTo>
                      <a:pt x="131" y="1369"/>
                    </a:lnTo>
                    <a:lnTo>
                      <a:pt x="149" y="1322"/>
                    </a:lnTo>
                    <a:lnTo>
                      <a:pt x="164" y="1274"/>
                    </a:lnTo>
                    <a:lnTo>
                      <a:pt x="176" y="1226"/>
                    </a:lnTo>
                    <a:lnTo>
                      <a:pt x="188" y="1178"/>
                    </a:lnTo>
                    <a:lnTo>
                      <a:pt x="197" y="1143"/>
                    </a:lnTo>
                    <a:lnTo>
                      <a:pt x="205" y="1108"/>
                    </a:lnTo>
                    <a:lnTo>
                      <a:pt x="214" y="1072"/>
                    </a:lnTo>
                    <a:lnTo>
                      <a:pt x="223" y="1037"/>
                    </a:lnTo>
                    <a:lnTo>
                      <a:pt x="232" y="1002"/>
                    </a:lnTo>
                    <a:lnTo>
                      <a:pt x="241" y="966"/>
                    </a:lnTo>
                    <a:lnTo>
                      <a:pt x="249" y="932"/>
                    </a:lnTo>
                    <a:lnTo>
                      <a:pt x="258" y="896"/>
                    </a:lnTo>
                    <a:lnTo>
                      <a:pt x="270" y="845"/>
                    </a:lnTo>
                    <a:lnTo>
                      <a:pt x="282" y="795"/>
                    </a:lnTo>
                    <a:lnTo>
                      <a:pt x="294" y="744"/>
                    </a:lnTo>
                    <a:lnTo>
                      <a:pt x="306" y="693"/>
                    </a:lnTo>
                    <a:lnTo>
                      <a:pt x="318" y="643"/>
                    </a:lnTo>
                    <a:lnTo>
                      <a:pt x="329" y="592"/>
                    </a:lnTo>
                    <a:lnTo>
                      <a:pt x="342" y="541"/>
                    </a:lnTo>
                    <a:lnTo>
                      <a:pt x="354" y="491"/>
                    </a:lnTo>
                    <a:lnTo>
                      <a:pt x="365" y="440"/>
                    </a:lnTo>
                    <a:lnTo>
                      <a:pt x="377" y="389"/>
                    </a:lnTo>
                    <a:lnTo>
                      <a:pt x="389" y="338"/>
                    </a:lnTo>
                    <a:lnTo>
                      <a:pt x="401" y="288"/>
                    </a:lnTo>
                    <a:lnTo>
                      <a:pt x="412" y="237"/>
                    </a:lnTo>
                    <a:lnTo>
                      <a:pt x="424" y="186"/>
                    </a:lnTo>
                    <a:lnTo>
                      <a:pt x="437" y="136"/>
                    </a:lnTo>
                    <a:lnTo>
                      <a:pt x="448" y="85"/>
                    </a:lnTo>
                    <a:lnTo>
                      <a:pt x="454" y="60"/>
                    </a:lnTo>
                    <a:lnTo>
                      <a:pt x="460" y="32"/>
                    </a:lnTo>
                    <a:lnTo>
                      <a:pt x="464" y="9"/>
                    </a:lnTo>
                    <a:lnTo>
                      <a:pt x="467" y="0"/>
                    </a:lnTo>
                    <a:lnTo>
                      <a:pt x="464" y="7"/>
                    </a:lnTo>
                    <a:lnTo>
                      <a:pt x="460" y="25"/>
                    </a:lnTo>
                    <a:lnTo>
                      <a:pt x="453" y="53"/>
                    </a:lnTo>
                    <a:lnTo>
                      <a:pt x="445" y="85"/>
                    </a:lnTo>
                    <a:lnTo>
                      <a:pt x="435" y="120"/>
                    </a:lnTo>
                    <a:lnTo>
                      <a:pt x="426" y="154"/>
                    </a:lnTo>
                    <a:lnTo>
                      <a:pt x="418" y="184"/>
                    </a:lnTo>
                    <a:lnTo>
                      <a:pt x="4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1" name="Freeform 42"/>
              <p:cNvSpPr>
                <a:spLocks/>
              </p:cNvSpPr>
              <p:nvPr/>
            </p:nvSpPr>
            <p:spPr bwMode="auto">
              <a:xfrm rot="-2279333">
                <a:off x="813" y="2764"/>
                <a:ext cx="190" cy="718"/>
              </a:xfrm>
              <a:custGeom>
                <a:avLst/>
                <a:gdLst>
                  <a:gd name="T0" fmla="*/ 1 w 380"/>
                  <a:gd name="T1" fmla="*/ 1 h 1435"/>
                  <a:gd name="T2" fmla="*/ 1 w 380"/>
                  <a:gd name="T3" fmla="*/ 1 h 1435"/>
                  <a:gd name="T4" fmla="*/ 1 w 380"/>
                  <a:gd name="T5" fmla="*/ 1 h 1435"/>
                  <a:gd name="T6" fmla="*/ 1 w 380"/>
                  <a:gd name="T7" fmla="*/ 1 h 1435"/>
                  <a:gd name="T8" fmla="*/ 1 w 380"/>
                  <a:gd name="T9" fmla="*/ 1 h 1435"/>
                  <a:gd name="T10" fmla="*/ 1 w 380"/>
                  <a:gd name="T11" fmla="*/ 1 h 1435"/>
                  <a:gd name="T12" fmla="*/ 1 w 380"/>
                  <a:gd name="T13" fmla="*/ 1 h 1435"/>
                  <a:gd name="T14" fmla="*/ 1 w 380"/>
                  <a:gd name="T15" fmla="*/ 1 h 1435"/>
                  <a:gd name="T16" fmla="*/ 1 w 380"/>
                  <a:gd name="T17" fmla="*/ 1 h 1435"/>
                  <a:gd name="T18" fmla="*/ 1 w 380"/>
                  <a:gd name="T19" fmla="*/ 1 h 1435"/>
                  <a:gd name="T20" fmla="*/ 1 w 380"/>
                  <a:gd name="T21" fmla="*/ 1 h 1435"/>
                  <a:gd name="T22" fmla="*/ 1 w 380"/>
                  <a:gd name="T23" fmla="*/ 1 h 1435"/>
                  <a:gd name="T24" fmla="*/ 1 w 380"/>
                  <a:gd name="T25" fmla="*/ 1 h 1435"/>
                  <a:gd name="T26" fmla="*/ 1 w 380"/>
                  <a:gd name="T27" fmla="*/ 1 h 1435"/>
                  <a:gd name="T28" fmla="*/ 1 w 380"/>
                  <a:gd name="T29" fmla="*/ 1 h 1435"/>
                  <a:gd name="T30" fmla="*/ 1 w 380"/>
                  <a:gd name="T31" fmla="*/ 1 h 1435"/>
                  <a:gd name="T32" fmla="*/ 0 w 380"/>
                  <a:gd name="T33" fmla="*/ 1 h 1435"/>
                  <a:gd name="T34" fmla="*/ 0 w 380"/>
                  <a:gd name="T35" fmla="*/ 1 h 1435"/>
                  <a:gd name="T36" fmla="*/ 1 w 380"/>
                  <a:gd name="T37" fmla="*/ 1 h 1435"/>
                  <a:gd name="T38" fmla="*/ 1 w 380"/>
                  <a:gd name="T39" fmla="*/ 1 h 1435"/>
                  <a:gd name="T40" fmla="*/ 1 w 380"/>
                  <a:gd name="T41" fmla="*/ 1 h 1435"/>
                  <a:gd name="T42" fmla="*/ 1 w 380"/>
                  <a:gd name="T43" fmla="*/ 1 h 1435"/>
                  <a:gd name="T44" fmla="*/ 1 w 380"/>
                  <a:gd name="T45" fmla="*/ 1 h 1435"/>
                  <a:gd name="T46" fmla="*/ 1 w 380"/>
                  <a:gd name="T47" fmla="*/ 1 h 1435"/>
                  <a:gd name="T48" fmla="*/ 1 w 380"/>
                  <a:gd name="T49" fmla="*/ 1 h 1435"/>
                  <a:gd name="T50" fmla="*/ 1 w 380"/>
                  <a:gd name="T51" fmla="*/ 1 h 1435"/>
                  <a:gd name="T52" fmla="*/ 1 w 380"/>
                  <a:gd name="T53" fmla="*/ 1 h 1435"/>
                  <a:gd name="T54" fmla="*/ 1 w 380"/>
                  <a:gd name="T55" fmla="*/ 1 h 1435"/>
                  <a:gd name="T56" fmla="*/ 1 w 380"/>
                  <a:gd name="T57" fmla="*/ 1 h 1435"/>
                  <a:gd name="T58" fmla="*/ 1 w 380"/>
                  <a:gd name="T59" fmla="*/ 1 h 1435"/>
                  <a:gd name="T60" fmla="*/ 1 w 380"/>
                  <a:gd name="T61" fmla="*/ 1 h 1435"/>
                  <a:gd name="T62" fmla="*/ 1 w 380"/>
                  <a:gd name="T63" fmla="*/ 1 h 1435"/>
                  <a:gd name="T64" fmla="*/ 1 w 380"/>
                  <a:gd name="T65" fmla="*/ 1 h 1435"/>
                  <a:gd name="T66" fmla="*/ 1 w 380"/>
                  <a:gd name="T67" fmla="*/ 1 h 1435"/>
                  <a:gd name="T68" fmla="*/ 1 w 380"/>
                  <a:gd name="T69" fmla="*/ 1 h 1435"/>
                  <a:gd name="T70" fmla="*/ 1 w 380"/>
                  <a:gd name="T71" fmla="*/ 1 h 1435"/>
                  <a:gd name="T72" fmla="*/ 1 w 380"/>
                  <a:gd name="T73" fmla="*/ 1 h 1435"/>
                  <a:gd name="T74" fmla="*/ 1 w 380"/>
                  <a:gd name="T75" fmla="*/ 1 h 1435"/>
                  <a:gd name="T76" fmla="*/ 1 w 380"/>
                  <a:gd name="T77" fmla="*/ 1 h 1435"/>
                  <a:gd name="T78" fmla="*/ 1 w 380"/>
                  <a:gd name="T79" fmla="*/ 1 h 1435"/>
                  <a:gd name="T80" fmla="*/ 1 w 380"/>
                  <a:gd name="T81" fmla="*/ 1 h 1435"/>
                  <a:gd name="T82" fmla="*/ 1 w 380"/>
                  <a:gd name="T83" fmla="*/ 1 h 1435"/>
                  <a:gd name="T84" fmla="*/ 1 w 380"/>
                  <a:gd name="T85" fmla="*/ 1 h 1435"/>
                  <a:gd name="T86" fmla="*/ 1 w 380"/>
                  <a:gd name="T87" fmla="*/ 1 h 1435"/>
                  <a:gd name="T88" fmla="*/ 1 w 380"/>
                  <a:gd name="T89" fmla="*/ 0 h 1435"/>
                  <a:gd name="T90" fmla="*/ 1 w 380"/>
                  <a:gd name="T91" fmla="*/ 1 h 1435"/>
                  <a:gd name="T92" fmla="*/ 1 w 380"/>
                  <a:gd name="T93" fmla="*/ 1 h 1435"/>
                  <a:gd name="T94" fmla="*/ 1 w 380"/>
                  <a:gd name="T95" fmla="*/ 1 h 1435"/>
                  <a:gd name="T96" fmla="*/ 1 w 380"/>
                  <a:gd name="T97" fmla="*/ 1 h 1435"/>
                  <a:gd name="T98" fmla="*/ 1 w 380"/>
                  <a:gd name="T99" fmla="*/ 1 h 1435"/>
                  <a:gd name="T100" fmla="*/ 1 w 380"/>
                  <a:gd name="T101" fmla="*/ 1 h 1435"/>
                  <a:gd name="T102" fmla="*/ 1 w 380"/>
                  <a:gd name="T103" fmla="*/ 1 h 1435"/>
                  <a:gd name="T104" fmla="*/ 1 w 380"/>
                  <a:gd name="T105" fmla="*/ 1 h 14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0"/>
                  <a:gd name="T160" fmla="*/ 0 h 1435"/>
                  <a:gd name="T161" fmla="*/ 380 w 380"/>
                  <a:gd name="T162" fmla="*/ 1435 h 14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0" h="1435">
                    <a:moveTo>
                      <a:pt x="230" y="545"/>
                    </a:moveTo>
                    <a:lnTo>
                      <a:pt x="219" y="590"/>
                    </a:lnTo>
                    <a:lnTo>
                      <a:pt x="207" y="635"/>
                    </a:lnTo>
                    <a:lnTo>
                      <a:pt x="196" y="680"/>
                    </a:lnTo>
                    <a:lnTo>
                      <a:pt x="184" y="724"/>
                    </a:lnTo>
                    <a:lnTo>
                      <a:pt x="173" y="769"/>
                    </a:lnTo>
                    <a:lnTo>
                      <a:pt x="161" y="814"/>
                    </a:lnTo>
                    <a:lnTo>
                      <a:pt x="150" y="859"/>
                    </a:lnTo>
                    <a:lnTo>
                      <a:pt x="138" y="904"/>
                    </a:lnTo>
                    <a:lnTo>
                      <a:pt x="120" y="970"/>
                    </a:lnTo>
                    <a:lnTo>
                      <a:pt x="101" y="1036"/>
                    </a:lnTo>
                    <a:lnTo>
                      <a:pt x="83" y="1101"/>
                    </a:lnTo>
                    <a:lnTo>
                      <a:pt x="65" y="1166"/>
                    </a:lnTo>
                    <a:lnTo>
                      <a:pt x="47" y="1233"/>
                    </a:lnTo>
                    <a:lnTo>
                      <a:pt x="30" y="1298"/>
                    </a:lnTo>
                    <a:lnTo>
                      <a:pt x="14" y="1365"/>
                    </a:lnTo>
                    <a:lnTo>
                      <a:pt x="0" y="1432"/>
                    </a:lnTo>
                    <a:lnTo>
                      <a:pt x="0" y="1435"/>
                    </a:lnTo>
                    <a:lnTo>
                      <a:pt x="2" y="1435"/>
                    </a:lnTo>
                    <a:lnTo>
                      <a:pt x="6" y="1433"/>
                    </a:lnTo>
                    <a:lnTo>
                      <a:pt x="7" y="1431"/>
                    </a:lnTo>
                    <a:lnTo>
                      <a:pt x="24" y="1366"/>
                    </a:lnTo>
                    <a:lnTo>
                      <a:pt x="43" y="1303"/>
                    </a:lnTo>
                    <a:lnTo>
                      <a:pt x="60" y="1238"/>
                    </a:lnTo>
                    <a:lnTo>
                      <a:pt x="78" y="1174"/>
                    </a:lnTo>
                    <a:lnTo>
                      <a:pt x="96" y="1110"/>
                    </a:lnTo>
                    <a:lnTo>
                      <a:pt x="114" y="1046"/>
                    </a:lnTo>
                    <a:lnTo>
                      <a:pt x="130" y="983"/>
                    </a:lnTo>
                    <a:lnTo>
                      <a:pt x="148" y="918"/>
                    </a:lnTo>
                    <a:lnTo>
                      <a:pt x="159" y="873"/>
                    </a:lnTo>
                    <a:lnTo>
                      <a:pt x="171" y="827"/>
                    </a:lnTo>
                    <a:lnTo>
                      <a:pt x="181" y="782"/>
                    </a:lnTo>
                    <a:lnTo>
                      <a:pt x="191" y="736"/>
                    </a:lnTo>
                    <a:lnTo>
                      <a:pt x="203" y="690"/>
                    </a:lnTo>
                    <a:lnTo>
                      <a:pt x="213" y="645"/>
                    </a:lnTo>
                    <a:lnTo>
                      <a:pt x="224" y="599"/>
                    </a:lnTo>
                    <a:lnTo>
                      <a:pt x="235" y="554"/>
                    </a:lnTo>
                    <a:lnTo>
                      <a:pt x="255" y="477"/>
                    </a:lnTo>
                    <a:lnTo>
                      <a:pt x="278" y="389"/>
                    </a:lnTo>
                    <a:lnTo>
                      <a:pt x="301" y="297"/>
                    </a:lnTo>
                    <a:lnTo>
                      <a:pt x="325" y="207"/>
                    </a:lnTo>
                    <a:lnTo>
                      <a:pt x="347" y="127"/>
                    </a:lnTo>
                    <a:lnTo>
                      <a:pt x="364" y="61"/>
                    </a:lnTo>
                    <a:lnTo>
                      <a:pt x="376" y="16"/>
                    </a:lnTo>
                    <a:lnTo>
                      <a:pt x="380" y="0"/>
                    </a:lnTo>
                    <a:lnTo>
                      <a:pt x="376" y="16"/>
                    </a:lnTo>
                    <a:lnTo>
                      <a:pt x="364" y="60"/>
                    </a:lnTo>
                    <a:lnTo>
                      <a:pt x="346" y="124"/>
                    </a:lnTo>
                    <a:lnTo>
                      <a:pt x="324" y="204"/>
                    </a:lnTo>
                    <a:lnTo>
                      <a:pt x="300" y="292"/>
                    </a:lnTo>
                    <a:lnTo>
                      <a:pt x="274" y="382"/>
                    </a:lnTo>
                    <a:lnTo>
                      <a:pt x="251" y="469"/>
                    </a:lnTo>
                    <a:lnTo>
                      <a:pt x="230" y="5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2" name="Freeform 43"/>
              <p:cNvSpPr>
                <a:spLocks/>
              </p:cNvSpPr>
              <p:nvPr/>
            </p:nvSpPr>
            <p:spPr bwMode="auto">
              <a:xfrm rot="-2279333">
                <a:off x="1068" y="3464"/>
                <a:ext cx="13" cy="67"/>
              </a:xfrm>
              <a:custGeom>
                <a:avLst/>
                <a:gdLst>
                  <a:gd name="T0" fmla="*/ 0 w 27"/>
                  <a:gd name="T1" fmla="*/ 1 h 134"/>
                  <a:gd name="T2" fmla="*/ 0 w 27"/>
                  <a:gd name="T3" fmla="*/ 1 h 134"/>
                  <a:gd name="T4" fmla="*/ 0 w 27"/>
                  <a:gd name="T5" fmla="*/ 1 h 134"/>
                  <a:gd name="T6" fmla="*/ 0 w 27"/>
                  <a:gd name="T7" fmla="*/ 1 h 134"/>
                  <a:gd name="T8" fmla="*/ 0 w 27"/>
                  <a:gd name="T9" fmla="*/ 1 h 134"/>
                  <a:gd name="T10" fmla="*/ 0 w 27"/>
                  <a:gd name="T11" fmla="*/ 1 h 134"/>
                  <a:gd name="T12" fmla="*/ 0 w 27"/>
                  <a:gd name="T13" fmla="*/ 1 h 134"/>
                  <a:gd name="T14" fmla="*/ 0 w 27"/>
                  <a:gd name="T15" fmla="*/ 1 h 134"/>
                  <a:gd name="T16" fmla="*/ 0 w 27"/>
                  <a:gd name="T17" fmla="*/ 1 h 134"/>
                  <a:gd name="T18" fmla="*/ 0 w 27"/>
                  <a:gd name="T19" fmla="*/ 1 h 134"/>
                  <a:gd name="T20" fmla="*/ 0 w 27"/>
                  <a:gd name="T21" fmla="*/ 1 h 134"/>
                  <a:gd name="T22" fmla="*/ 0 w 27"/>
                  <a:gd name="T23" fmla="*/ 1 h 134"/>
                  <a:gd name="T24" fmla="*/ 0 w 27"/>
                  <a:gd name="T25" fmla="*/ 1 h 134"/>
                  <a:gd name="T26" fmla="*/ 0 w 27"/>
                  <a:gd name="T27" fmla="*/ 1 h 134"/>
                  <a:gd name="T28" fmla="*/ 0 w 27"/>
                  <a:gd name="T29" fmla="*/ 1 h 134"/>
                  <a:gd name="T30" fmla="*/ 0 w 27"/>
                  <a:gd name="T31" fmla="*/ 1 h 134"/>
                  <a:gd name="T32" fmla="*/ 0 w 27"/>
                  <a:gd name="T33" fmla="*/ 0 h 134"/>
                  <a:gd name="T34" fmla="*/ 0 w 27"/>
                  <a:gd name="T35" fmla="*/ 1 h 134"/>
                  <a:gd name="T36" fmla="*/ 0 w 27"/>
                  <a:gd name="T37" fmla="*/ 1 h 134"/>
                  <a:gd name="T38" fmla="*/ 0 w 27"/>
                  <a:gd name="T39" fmla="*/ 1 h 134"/>
                  <a:gd name="T40" fmla="*/ 0 w 27"/>
                  <a:gd name="T41" fmla="*/ 1 h 1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34"/>
                  <a:gd name="T65" fmla="*/ 27 w 27"/>
                  <a:gd name="T66" fmla="*/ 134 h 1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34">
                    <a:moveTo>
                      <a:pt x="3" y="78"/>
                    </a:moveTo>
                    <a:lnTo>
                      <a:pt x="0" y="93"/>
                    </a:lnTo>
                    <a:lnTo>
                      <a:pt x="0" y="108"/>
                    </a:lnTo>
                    <a:lnTo>
                      <a:pt x="5" y="122"/>
                    </a:lnTo>
                    <a:lnTo>
                      <a:pt x="13" y="134"/>
                    </a:lnTo>
                    <a:lnTo>
                      <a:pt x="14" y="134"/>
                    </a:lnTo>
                    <a:lnTo>
                      <a:pt x="15" y="133"/>
                    </a:lnTo>
                    <a:lnTo>
                      <a:pt x="16" y="131"/>
                    </a:lnTo>
                    <a:lnTo>
                      <a:pt x="16" y="129"/>
                    </a:lnTo>
                    <a:lnTo>
                      <a:pt x="9" y="115"/>
                    </a:lnTo>
                    <a:lnTo>
                      <a:pt x="6" y="101"/>
                    </a:lnTo>
                    <a:lnTo>
                      <a:pt x="6" y="87"/>
                    </a:lnTo>
                    <a:lnTo>
                      <a:pt x="8" y="71"/>
                    </a:lnTo>
                    <a:lnTo>
                      <a:pt x="14" y="49"/>
                    </a:lnTo>
                    <a:lnTo>
                      <a:pt x="20" y="26"/>
                    </a:lnTo>
                    <a:lnTo>
                      <a:pt x="24" y="8"/>
                    </a:lnTo>
                    <a:lnTo>
                      <a:pt x="27" y="0"/>
                    </a:lnTo>
                    <a:lnTo>
                      <a:pt x="24" y="8"/>
                    </a:lnTo>
                    <a:lnTo>
                      <a:pt x="17" y="28"/>
                    </a:lnTo>
                    <a:lnTo>
                      <a:pt x="10" y="54"/>
                    </a:lnTo>
                    <a:lnTo>
                      <a:pt x="3"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3" name="Freeform 44"/>
              <p:cNvSpPr>
                <a:spLocks/>
              </p:cNvSpPr>
              <p:nvPr/>
            </p:nvSpPr>
            <p:spPr bwMode="auto">
              <a:xfrm rot="-2279333">
                <a:off x="643" y="3592"/>
                <a:ext cx="498" cy="98"/>
              </a:xfrm>
              <a:custGeom>
                <a:avLst/>
                <a:gdLst>
                  <a:gd name="T0" fmla="*/ 1 w 995"/>
                  <a:gd name="T1" fmla="*/ 1 h 196"/>
                  <a:gd name="T2" fmla="*/ 1 w 995"/>
                  <a:gd name="T3" fmla="*/ 1 h 196"/>
                  <a:gd name="T4" fmla="*/ 1 w 995"/>
                  <a:gd name="T5" fmla="*/ 1 h 196"/>
                  <a:gd name="T6" fmla="*/ 1 w 995"/>
                  <a:gd name="T7" fmla="*/ 1 h 196"/>
                  <a:gd name="T8" fmla="*/ 1 w 995"/>
                  <a:gd name="T9" fmla="*/ 1 h 196"/>
                  <a:gd name="T10" fmla="*/ 1 w 995"/>
                  <a:gd name="T11" fmla="*/ 1 h 196"/>
                  <a:gd name="T12" fmla="*/ 1 w 995"/>
                  <a:gd name="T13" fmla="*/ 1 h 196"/>
                  <a:gd name="T14" fmla="*/ 1 w 995"/>
                  <a:gd name="T15" fmla="*/ 1 h 196"/>
                  <a:gd name="T16" fmla="*/ 1 w 995"/>
                  <a:gd name="T17" fmla="*/ 1 h 196"/>
                  <a:gd name="T18" fmla="*/ 1 w 995"/>
                  <a:gd name="T19" fmla="*/ 1 h 196"/>
                  <a:gd name="T20" fmla="*/ 1 w 995"/>
                  <a:gd name="T21" fmla="*/ 1 h 196"/>
                  <a:gd name="T22" fmla="*/ 1 w 995"/>
                  <a:gd name="T23" fmla="*/ 1 h 196"/>
                  <a:gd name="T24" fmla="*/ 1 w 995"/>
                  <a:gd name="T25" fmla="*/ 1 h 196"/>
                  <a:gd name="T26" fmla="*/ 1 w 995"/>
                  <a:gd name="T27" fmla="*/ 1 h 196"/>
                  <a:gd name="T28" fmla="*/ 1 w 995"/>
                  <a:gd name="T29" fmla="*/ 1 h 196"/>
                  <a:gd name="T30" fmla="*/ 1 w 995"/>
                  <a:gd name="T31" fmla="*/ 1 h 196"/>
                  <a:gd name="T32" fmla="*/ 1 w 995"/>
                  <a:gd name="T33" fmla="*/ 1 h 196"/>
                  <a:gd name="T34" fmla="*/ 1 w 995"/>
                  <a:gd name="T35" fmla="*/ 1 h 196"/>
                  <a:gd name="T36" fmla="*/ 1 w 995"/>
                  <a:gd name="T37" fmla="*/ 1 h 196"/>
                  <a:gd name="T38" fmla="*/ 1 w 995"/>
                  <a:gd name="T39" fmla="*/ 1 h 196"/>
                  <a:gd name="T40" fmla="*/ 1 w 995"/>
                  <a:gd name="T41" fmla="*/ 1 h 196"/>
                  <a:gd name="T42" fmla="*/ 1 w 995"/>
                  <a:gd name="T43" fmla="*/ 1 h 196"/>
                  <a:gd name="T44" fmla="*/ 1 w 995"/>
                  <a:gd name="T45" fmla="*/ 1 h 196"/>
                  <a:gd name="T46" fmla="*/ 1 w 995"/>
                  <a:gd name="T47" fmla="*/ 1 h 196"/>
                  <a:gd name="T48" fmla="*/ 1 w 995"/>
                  <a:gd name="T49" fmla="*/ 1 h 196"/>
                  <a:gd name="T50" fmla="*/ 1 w 995"/>
                  <a:gd name="T51" fmla="*/ 1 h 196"/>
                  <a:gd name="T52" fmla="*/ 1 w 995"/>
                  <a:gd name="T53" fmla="*/ 1 h 196"/>
                  <a:gd name="T54" fmla="*/ 1 w 995"/>
                  <a:gd name="T55" fmla="*/ 1 h 196"/>
                  <a:gd name="T56" fmla="*/ 1 w 995"/>
                  <a:gd name="T57" fmla="*/ 1 h 196"/>
                  <a:gd name="T58" fmla="*/ 1 w 995"/>
                  <a:gd name="T59" fmla="*/ 1 h 196"/>
                  <a:gd name="T60" fmla="*/ 1 w 995"/>
                  <a:gd name="T61" fmla="*/ 1 h 196"/>
                  <a:gd name="T62" fmla="*/ 1 w 995"/>
                  <a:gd name="T63" fmla="*/ 1 h 196"/>
                  <a:gd name="T64" fmla="*/ 1 w 995"/>
                  <a:gd name="T65" fmla="*/ 1 h 196"/>
                  <a:gd name="T66" fmla="*/ 1 w 995"/>
                  <a:gd name="T67" fmla="*/ 1 h 196"/>
                  <a:gd name="T68" fmla="*/ 1 w 995"/>
                  <a:gd name="T69" fmla="*/ 1 h 196"/>
                  <a:gd name="T70" fmla="*/ 1 w 995"/>
                  <a:gd name="T71" fmla="*/ 1 h 196"/>
                  <a:gd name="T72" fmla="*/ 1 w 995"/>
                  <a:gd name="T73" fmla="*/ 1 h 196"/>
                  <a:gd name="T74" fmla="*/ 1 w 995"/>
                  <a:gd name="T75" fmla="*/ 1 h 196"/>
                  <a:gd name="T76" fmla="*/ 1 w 995"/>
                  <a:gd name="T77" fmla="*/ 1 h 196"/>
                  <a:gd name="T78" fmla="*/ 1 w 995"/>
                  <a:gd name="T79" fmla="*/ 1 h 196"/>
                  <a:gd name="T80" fmla="*/ 1 w 995"/>
                  <a:gd name="T81" fmla="*/ 1 h 196"/>
                  <a:gd name="T82" fmla="*/ 1 w 995"/>
                  <a:gd name="T83" fmla="*/ 1 h 196"/>
                  <a:gd name="T84" fmla="*/ 1 w 995"/>
                  <a:gd name="T85" fmla="*/ 1 h 196"/>
                  <a:gd name="T86" fmla="*/ 1 w 995"/>
                  <a:gd name="T87" fmla="*/ 1 h 196"/>
                  <a:gd name="T88" fmla="*/ 1 w 995"/>
                  <a:gd name="T89" fmla="*/ 1 h 196"/>
                  <a:gd name="T90" fmla="*/ 1 w 995"/>
                  <a:gd name="T91" fmla="*/ 1 h 196"/>
                  <a:gd name="T92" fmla="*/ 1 w 995"/>
                  <a:gd name="T93" fmla="*/ 1 h 196"/>
                  <a:gd name="T94" fmla="*/ 1 w 995"/>
                  <a:gd name="T95" fmla="*/ 1 h 196"/>
                  <a:gd name="T96" fmla="*/ 1 w 995"/>
                  <a:gd name="T97" fmla="*/ 1 h 196"/>
                  <a:gd name="T98" fmla="*/ 1 w 995"/>
                  <a:gd name="T99" fmla="*/ 1 h 196"/>
                  <a:gd name="T100" fmla="*/ 0 w 995"/>
                  <a:gd name="T101" fmla="*/ 0 h 196"/>
                  <a:gd name="T102" fmla="*/ 0 w 995"/>
                  <a:gd name="T103" fmla="*/ 1 h 196"/>
                  <a:gd name="T104" fmla="*/ 0 w 995"/>
                  <a:gd name="T105" fmla="*/ 1 h 1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95"/>
                  <a:gd name="T160" fmla="*/ 0 h 196"/>
                  <a:gd name="T161" fmla="*/ 995 w 995"/>
                  <a:gd name="T162" fmla="*/ 196 h 1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95" h="196">
                    <a:moveTo>
                      <a:pt x="0" y="1"/>
                    </a:moveTo>
                    <a:lnTo>
                      <a:pt x="30" y="11"/>
                    </a:lnTo>
                    <a:lnTo>
                      <a:pt x="59" y="22"/>
                    </a:lnTo>
                    <a:lnTo>
                      <a:pt x="89" y="32"/>
                    </a:lnTo>
                    <a:lnTo>
                      <a:pt x="119" y="41"/>
                    </a:lnTo>
                    <a:lnTo>
                      <a:pt x="149" y="50"/>
                    </a:lnTo>
                    <a:lnTo>
                      <a:pt x="179" y="58"/>
                    </a:lnTo>
                    <a:lnTo>
                      <a:pt x="208" y="66"/>
                    </a:lnTo>
                    <a:lnTo>
                      <a:pt x="238" y="73"/>
                    </a:lnTo>
                    <a:lnTo>
                      <a:pt x="270" y="80"/>
                    </a:lnTo>
                    <a:lnTo>
                      <a:pt x="299" y="87"/>
                    </a:lnTo>
                    <a:lnTo>
                      <a:pt x="331" y="93"/>
                    </a:lnTo>
                    <a:lnTo>
                      <a:pt x="361" y="100"/>
                    </a:lnTo>
                    <a:lnTo>
                      <a:pt x="392" y="106"/>
                    </a:lnTo>
                    <a:lnTo>
                      <a:pt x="422" y="111"/>
                    </a:lnTo>
                    <a:lnTo>
                      <a:pt x="453" y="116"/>
                    </a:lnTo>
                    <a:lnTo>
                      <a:pt x="484" y="122"/>
                    </a:lnTo>
                    <a:lnTo>
                      <a:pt x="500" y="124"/>
                    </a:lnTo>
                    <a:lnTo>
                      <a:pt x="516" y="128"/>
                    </a:lnTo>
                    <a:lnTo>
                      <a:pt x="533" y="131"/>
                    </a:lnTo>
                    <a:lnTo>
                      <a:pt x="549" y="133"/>
                    </a:lnTo>
                    <a:lnTo>
                      <a:pt x="566" y="137"/>
                    </a:lnTo>
                    <a:lnTo>
                      <a:pt x="582" y="140"/>
                    </a:lnTo>
                    <a:lnTo>
                      <a:pt x="598" y="143"/>
                    </a:lnTo>
                    <a:lnTo>
                      <a:pt x="615" y="146"/>
                    </a:lnTo>
                    <a:lnTo>
                      <a:pt x="631" y="149"/>
                    </a:lnTo>
                    <a:lnTo>
                      <a:pt x="647" y="152"/>
                    </a:lnTo>
                    <a:lnTo>
                      <a:pt x="664" y="155"/>
                    </a:lnTo>
                    <a:lnTo>
                      <a:pt x="680" y="157"/>
                    </a:lnTo>
                    <a:lnTo>
                      <a:pt x="696" y="161"/>
                    </a:lnTo>
                    <a:lnTo>
                      <a:pt x="713" y="163"/>
                    </a:lnTo>
                    <a:lnTo>
                      <a:pt x="729" y="167"/>
                    </a:lnTo>
                    <a:lnTo>
                      <a:pt x="745" y="169"/>
                    </a:lnTo>
                    <a:lnTo>
                      <a:pt x="760" y="171"/>
                    </a:lnTo>
                    <a:lnTo>
                      <a:pt x="774" y="174"/>
                    </a:lnTo>
                    <a:lnTo>
                      <a:pt x="789" y="177"/>
                    </a:lnTo>
                    <a:lnTo>
                      <a:pt x="804" y="179"/>
                    </a:lnTo>
                    <a:lnTo>
                      <a:pt x="819" y="183"/>
                    </a:lnTo>
                    <a:lnTo>
                      <a:pt x="835" y="185"/>
                    </a:lnTo>
                    <a:lnTo>
                      <a:pt x="850" y="187"/>
                    </a:lnTo>
                    <a:lnTo>
                      <a:pt x="865" y="190"/>
                    </a:lnTo>
                    <a:lnTo>
                      <a:pt x="880" y="192"/>
                    </a:lnTo>
                    <a:lnTo>
                      <a:pt x="895" y="194"/>
                    </a:lnTo>
                    <a:lnTo>
                      <a:pt x="911" y="196"/>
                    </a:lnTo>
                    <a:lnTo>
                      <a:pt x="926" y="196"/>
                    </a:lnTo>
                    <a:lnTo>
                      <a:pt x="941" y="196"/>
                    </a:lnTo>
                    <a:lnTo>
                      <a:pt x="956" y="196"/>
                    </a:lnTo>
                    <a:lnTo>
                      <a:pt x="970" y="193"/>
                    </a:lnTo>
                    <a:lnTo>
                      <a:pt x="985" y="191"/>
                    </a:lnTo>
                    <a:lnTo>
                      <a:pt x="991" y="187"/>
                    </a:lnTo>
                    <a:lnTo>
                      <a:pt x="994" y="181"/>
                    </a:lnTo>
                    <a:lnTo>
                      <a:pt x="995" y="172"/>
                    </a:lnTo>
                    <a:lnTo>
                      <a:pt x="992" y="168"/>
                    </a:lnTo>
                    <a:lnTo>
                      <a:pt x="978" y="164"/>
                    </a:lnTo>
                    <a:lnTo>
                      <a:pt x="965" y="162"/>
                    </a:lnTo>
                    <a:lnTo>
                      <a:pt x="951" y="160"/>
                    </a:lnTo>
                    <a:lnTo>
                      <a:pt x="938" y="156"/>
                    </a:lnTo>
                    <a:lnTo>
                      <a:pt x="924" y="154"/>
                    </a:lnTo>
                    <a:lnTo>
                      <a:pt x="910" y="153"/>
                    </a:lnTo>
                    <a:lnTo>
                      <a:pt x="896" y="151"/>
                    </a:lnTo>
                    <a:lnTo>
                      <a:pt x="882" y="148"/>
                    </a:lnTo>
                    <a:lnTo>
                      <a:pt x="869" y="147"/>
                    </a:lnTo>
                    <a:lnTo>
                      <a:pt x="855" y="145"/>
                    </a:lnTo>
                    <a:lnTo>
                      <a:pt x="841" y="144"/>
                    </a:lnTo>
                    <a:lnTo>
                      <a:pt x="827" y="143"/>
                    </a:lnTo>
                    <a:lnTo>
                      <a:pt x="813" y="140"/>
                    </a:lnTo>
                    <a:lnTo>
                      <a:pt x="799" y="139"/>
                    </a:lnTo>
                    <a:lnTo>
                      <a:pt x="786" y="137"/>
                    </a:lnTo>
                    <a:lnTo>
                      <a:pt x="772" y="136"/>
                    </a:lnTo>
                    <a:lnTo>
                      <a:pt x="757" y="133"/>
                    </a:lnTo>
                    <a:lnTo>
                      <a:pt x="741" y="132"/>
                    </a:lnTo>
                    <a:lnTo>
                      <a:pt x="726" y="130"/>
                    </a:lnTo>
                    <a:lnTo>
                      <a:pt x="710" y="128"/>
                    </a:lnTo>
                    <a:lnTo>
                      <a:pt x="695" y="125"/>
                    </a:lnTo>
                    <a:lnTo>
                      <a:pt x="678" y="123"/>
                    </a:lnTo>
                    <a:lnTo>
                      <a:pt x="664" y="121"/>
                    </a:lnTo>
                    <a:lnTo>
                      <a:pt x="647" y="118"/>
                    </a:lnTo>
                    <a:lnTo>
                      <a:pt x="632" y="116"/>
                    </a:lnTo>
                    <a:lnTo>
                      <a:pt x="616" y="114"/>
                    </a:lnTo>
                    <a:lnTo>
                      <a:pt x="601" y="111"/>
                    </a:lnTo>
                    <a:lnTo>
                      <a:pt x="585" y="109"/>
                    </a:lnTo>
                    <a:lnTo>
                      <a:pt x="570" y="107"/>
                    </a:lnTo>
                    <a:lnTo>
                      <a:pt x="555" y="104"/>
                    </a:lnTo>
                    <a:lnTo>
                      <a:pt x="539" y="102"/>
                    </a:lnTo>
                    <a:lnTo>
                      <a:pt x="524" y="100"/>
                    </a:lnTo>
                    <a:lnTo>
                      <a:pt x="491" y="95"/>
                    </a:lnTo>
                    <a:lnTo>
                      <a:pt x="457" y="91"/>
                    </a:lnTo>
                    <a:lnTo>
                      <a:pt x="425" y="86"/>
                    </a:lnTo>
                    <a:lnTo>
                      <a:pt x="392" y="81"/>
                    </a:lnTo>
                    <a:lnTo>
                      <a:pt x="358" y="77"/>
                    </a:lnTo>
                    <a:lnTo>
                      <a:pt x="326" y="71"/>
                    </a:lnTo>
                    <a:lnTo>
                      <a:pt x="293" y="66"/>
                    </a:lnTo>
                    <a:lnTo>
                      <a:pt x="260" y="61"/>
                    </a:lnTo>
                    <a:lnTo>
                      <a:pt x="227" y="55"/>
                    </a:lnTo>
                    <a:lnTo>
                      <a:pt x="195" y="48"/>
                    </a:lnTo>
                    <a:lnTo>
                      <a:pt x="162" y="42"/>
                    </a:lnTo>
                    <a:lnTo>
                      <a:pt x="130" y="34"/>
                    </a:lnTo>
                    <a:lnTo>
                      <a:pt x="98" y="27"/>
                    </a:lnTo>
                    <a:lnTo>
                      <a:pt x="66" y="18"/>
                    </a:lnTo>
                    <a:lnTo>
                      <a:pt x="33" y="9"/>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4" name="Freeform 45"/>
              <p:cNvSpPr>
                <a:spLocks/>
              </p:cNvSpPr>
              <p:nvPr/>
            </p:nvSpPr>
            <p:spPr bwMode="auto">
              <a:xfrm rot="-2279333">
                <a:off x="431" y="2968"/>
                <a:ext cx="354" cy="38"/>
              </a:xfrm>
              <a:custGeom>
                <a:avLst/>
                <a:gdLst>
                  <a:gd name="T0" fmla="*/ 0 w 709"/>
                  <a:gd name="T1" fmla="*/ 1 h 75"/>
                  <a:gd name="T2" fmla="*/ 0 w 709"/>
                  <a:gd name="T3" fmla="*/ 1 h 75"/>
                  <a:gd name="T4" fmla="*/ 0 w 709"/>
                  <a:gd name="T5" fmla="*/ 1 h 75"/>
                  <a:gd name="T6" fmla="*/ 0 w 709"/>
                  <a:gd name="T7" fmla="*/ 1 h 75"/>
                  <a:gd name="T8" fmla="*/ 0 w 709"/>
                  <a:gd name="T9" fmla="*/ 1 h 75"/>
                  <a:gd name="T10" fmla="*/ 0 w 709"/>
                  <a:gd name="T11" fmla="*/ 1 h 75"/>
                  <a:gd name="T12" fmla="*/ 0 w 709"/>
                  <a:gd name="T13" fmla="*/ 1 h 75"/>
                  <a:gd name="T14" fmla="*/ 0 w 709"/>
                  <a:gd name="T15" fmla="*/ 1 h 75"/>
                  <a:gd name="T16" fmla="*/ 0 w 709"/>
                  <a:gd name="T17" fmla="*/ 1 h 75"/>
                  <a:gd name="T18" fmla="*/ 0 w 709"/>
                  <a:gd name="T19" fmla="*/ 1 h 75"/>
                  <a:gd name="T20" fmla="*/ 0 w 709"/>
                  <a:gd name="T21" fmla="*/ 1 h 75"/>
                  <a:gd name="T22" fmla="*/ 0 w 709"/>
                  <a:gd name="T23" fmla="*/ 1 h 75"/>
                  <a:gd name="T24" fmla="*/ 0 w 709"/>
                  <a:gd name="T25" fmla="*/ 1 h 75"/>
                  <a:gd name="T26" fmla="*/ 0 w 709"/>
                  <a:gd name="T27" fmla="*/ 1 h 75"/>
                  <a:gd name="T28" fmla="*/ 0 w 709"/>
                  <a:gd name="T29" fmla="*/ 1 h 75"/>
                  <a:gd name="T30" fmla="*/ 0 w 709"/>
                  <a:gd name="T31" fmla="*/ 1 h 75"/>
                  <a:gd name="T32" fmla="*/ 0 w 709"/>
                  <a:gd name="T33" fmla="*/ 1 h 75"/>
                  <a:gd name="T34" fmla="*/ 0 w 709"/>
                  <a:gd name="T35" fmla="*/ 1 h 75"/>
                  <a:gd name="T36" fmla="*/ 0 w 709"/>
                  <a:gd name="T37" fmla="*/ 1 h 75"/>
                  <a:gd name="T38" fmla="*/ 0 w 709"/>
                  <a:gd name="T39" fmla="*/ 1 h 75"/>
                  <a:gd name="T40" fmla="*/ 0 w 709"/>
                  <a:gd name="T41" fmla="*/ 1 h 75"/>
                  <a:gd name="T42" fmla="*/ 0 w 709"/>
                  <a:gd name="T43" fmla="*/ 1 h 75"/>
                  <a:gd name="T44" fmla="*/ 0 w 709"/>
                  <a:gd name="T45" fmla="*/ 1 h 75"/>
                  <a:gd name="T46" fmla="*/ 0 w 709"/>
                  <a:gd name="T47" fmla="*/ 1 h 75"/>
                  <a:gd name="T48" fmla="*/ 0 w 709"/>
                  <a:gd name="T49" fmla="*/ 1 h 75"/>
                  <a:gd name="T50" fmla="*/ 0 w 709"/>
                  <a:gd name="T51" fmla="*/ 1 h 75"/>
                  <a:gd name="T52" fmla="*/ 0 w 709"/>
                  <a:gd name="T53" fmla="*/ 1 h 75"/>
                  <a:gd name="T54" fmla="*/ 0 w 709"/>
                  <a:gd name="T55" fmla="*/ 1 h 75"/>
                  <a:gd name="T56" fmla="*/ 0 w 709"/>
                  <a:gd name="T57" fmla="*/ 1 h 75"/>
                  <a:gd name="T58" fmla="*/ 0 w 709"/>
                  <a:gd name="T59" fmla="*/ 1 h 75"/>
                  <a:gd name="T60" fmla="*/ 0 w 709"/>
                  <a:gd name="T61" fmla="*/ 1 h 75"/>
                  <a:gd name="T62" fmla="*/ 0 w 709"/>
                  <a:gd name="T63" fmla="*/ 1 h 75"/>
                  <a:gd name="T64" fmla="*/ 0 w 709"/>
                  <a:gd name="T65" fmla="*/ 1 h 75"/>
                  <a:gd name="T66" fmla="*/ 0 w 709"/>
                  <a:gd name="T67" fmla="*/ 1 h 75"/>
                  <a:gd name="T68" fmla="*/ 0 w 709"/>
                  <a:gd name="T69" fmla="*/ 1 h 75"/>
                  <a:gd name="T70" fmla="*/ 0 w 709"/>
                  <a:gd name="T71" fmla="*/ 1 h 75"/>
                  <a:gd name="T72" fmla="*/ 0 w 709"/>
                  <a:gd name="T73" fmla="*/ 1 h 75"/>
                  <a:gd name="T74" fmla="*/ 0 w 709"/>
                  <a:gd name="T75" fmla="*/ 1 h 75"/>
                  <a:gd name="T76" fmla="*/ 0 w 709"/>
                  <a:gd name="T77" fmla="*/ 1 h 75"/>
                  <a:gd name="T78" fmla="*/ 0 w 709"/>
                  <a:gd name="T79" fmla="*/ 1 h 75"/>
                  <a:gd name="T80" fmla="*/ 0 w 709"/>
                  <a:gd name="T81" fmla="*/ 1 h 75"/>
                  <a:gd name="T82" fmla="*/ 0 w 709"/>
                  <a:gd name="T83" fmla="*/ 1 h 75"/>
                  <a:gd name="T84" fmla="*/ 0 w 709"/>
                  <a:gd name="T85" fmla="*/ 0 h 75"/>
                  <a:gd name="T86" fmla="*/ 0 w 709"/>
                  <a:gd name="T87" fmla="*/ 0 h 75"/>
                  <a:gd name="T88" fmla="*/ 0 w 709"/>
                  <a:gd name="T89" fmla="*/ 0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9"/>
                  <a:gd name="T136" fmla="*/ 0 h 75"/>
                  <a:gd name="T137" fmla="*/ 709 w 709"/>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9" h="75">
                    <a:moveTo>
                      <a:pt x="0" y="0"/>
                    </a:moveTo>
                    <a:lnTo>
                      <a:pt x="22" y="3"/>
                    </a:lnTo>
                    <a:lnTo>
                      <a:pt x="44" y="6"/>
                    </a:lnTo>
                    <a:lnTo>
                      <a:pt x="65" y="8"/>
                    </a:lnTo>
                    <a:lnTo>
                      <a:pt x="87" y="11"/>
                    </a:lnTo>
                    <a:lnTo>
                      <a:pt x="109" y="14"/>
                    </a:lnTo>
                    <a:lnTo>
                      <a:pt x="130" y="17"/>
                    </a:lnTo>
                    <a:lnTo>
                      <a:pt x="152" y="19"/>
                    </a:lnTo>
                    <a:lnTo>
                      <a:pt x="174" y="21"/>
                    </a:lnTo>
                    <a:lnTo>
                      <a:pt x="195" y="25"/>
                    </a:lnTo>
                    <a:lnTo>
                      <a:pt x="217" y="27"/>
                    </a:lnTo>
                    <a:lnTo>
                      <a:pt x="239" y="29"/>
                    </a:lnTo>
                    <a:lnTo>
                      <a:pt x="261" y="33"/>
                    </a:lnTo>
                    <a:lnTo>
                      <a:pt x="282" y="35"/>
                    </a:lnTo>
                    <a:lnTo>
                      <a:pt x="303" y="37"/>
                    </a:lnTo>
                    <a:lnTo>
                      <a:pt x="325" y="41"/>
                    </a:lnTo>
                    <a:lnTo>
                      <a:pt x="347" y="43"/>
                    </a:lnTo>
                    <a:lnTo>
                      <a:pt x="361" y="44"/>
                    </a:lnTo>
                    <a:lnTo>
                      <a:pt x="375" y="46"/>
                    </a:lnTo>
                    <a:lnTo>
                      <a:pt x="388" y="48"/>
                    </a:lnTo>
                    <a:lnTo>
                      <a:pt x="403" y="50"/>
                    </a:lnTo>
                    <a:lnTo>
                      <a:pt x="417" y="51"/>
                    </a:lnTo>
                    <a:lnTo>
                      <a:pt x="431" y="52"/>
                    </a:lnTo>
                    <a:lnTo>
                      <a:pt x="445" y="55"/>
                    </a:lnTo>
                    <a:lnTo>
                      <a:pt x="459" y="56"/>
                    </a:lnTo>
                    <a:lnTo>
                      <a:pt x="473" y="57"/>
                    </a:lnTo>
                    <a:lnTo>
                      <a:pt x="486" y="58"/>
                    </a:lnTo>
                    <a:lnTo>
                      <a:pt x="500" y="60"/>
                    </a:lnTo>
                    <a:lnTo>
                      <a:pt x="514" y="61"/>
                    </a:lnTo>
                    <a:lnTo>
                      <a:pt x="529" y="63"/>
                    </a:lnTo>
                    <a:lnTo>
                      <a:pt x="543" y="64"/>
                    </a:lnTo>
                    <a:lnTo>
                      <a:pt x="557" y="66"/>
                    </a:lnTo>
                    <a:lnTo>
                      <a:pt x="570" y="67"/>
                    </a:lnTo>
                    <a:lnTo>
                      <a:pt x="585" y="70"/>
                    </a:lnTo>
                    <a:lnTo>
                      <a:pt x="600" y="71"/>
                    </a:lnTo>
                    <a:lnTo>
                      <a:pt x="617" y="73"/>
                    </a:lnTo>
                    <a:lnTo>
                      <a:pt x="631" y="74"/>
                    </a:lnTo>
                    <a:lnTo>
                      <a:pt x="648" y="75"/>
                    </a:lnTo>
                    <a:lnTo>
                      <a:pt x="663" y="75"/>
                    </a:lnTo>
                    <a:lnTo>
                      <a:pt x="679" y="75"/>
                    </a:lnTo>
                    <a:lnTo>
                      <a:pt x="695" y="74"/>
                    </a:lnTo>
                    <a:lnTo>
                      <a:pt x="699" y="72"/>
                    </a:lnTo>
                    <a:lnTo>
                      <a:pt x="705" y="68"/>
                    </a:lnTo>
                    <a:lnTo>
                      <a:pt x="709" y="63"/>
                    </a:lnTo>
                    <a:lnTo>
                      <a:pt x="706" y="59"/>
                    </a:lnTo>
                    <a:lnTo>
                      <a:pt x="694" y="55"/>
                    </a:lnTo>
                    <a:lnTo>
                      <a:pt x="681" y="51"/>
                    </a:lnTo>
                    <a:lnTo>
                      <a:pt x="668" y="49"/>
                    </a:lnTo>
                    <a:lnTo>
                      <a:pt x="656" y="46"/>
                    </a:lnTo>
                    <a:lnTo>
                      <a:pt x="643" y="45"/>
                    </a:lnTo>
                    <a:lnTo>
                      <a:pt x="629" y="44"/>
                    </a:lnTo>
                    <a:lnTo>
                      <a:pt x="617" y="43"/>
                    </a:lnTo>
                    <a:lnTo>
                      <a:pt x="604" y="42"/>
                    </a:lnTo>
                    <a:lnTo>
                      <a:pt x="590" y="41"/>
                    </a:lnTo>
                    <a:lnTo>
                      <a:pt x="576" y="40"/>
                    </a:lnTo>
                    <a:lnTo>
                      <a:pt x="561" y="38"/>
                    </a:lnTo>
                    <a:lnTo>
                      <a:pt x="547" y="37"/>
                    </a:lnTo>
                    <a:lnTo>
                      <a:pt x="534" y="36"/>
                    </a:lnTo>
                    <a:lnTo>
                      <a:pt x="520" y="35"/>
                    </a:lnTo>
                    <a:lnTo>
                      <a:pt x="505" y="34"/>
                    </a:lnTo>
                    <a:lnTo>
                      <a:pt x="491" y="33"/>
                    </a:lnTo>
                    <a:lnTo>
                      <a:pt x="477" y="32"/>
                    </a:lnTo>
                    <a:lnTo>
                      <a:pt x="462" y="30"/>
                    </a:lnTo>
                    <a:lnTo>
                      <a:pt x="448" y="30"/>
                    </a:lnTo>
                    <a:lnTo>
                      <a:pt x="435" y="29"/>
                    </a:lnTo>
                    <a:lnTo>
                      <a:pt x="421" y="28"/>
                    </a:lnTo>
                    <a:lnTo>
                      <a:pt x="406" y="27"/>
                    </a:lnTo>
                    <a:lnTo>
                      <a:pt x="392" y="27"/>
                    </a:lnTo>
                    <a:lnTo>
                      <a:pt x="378" y="26"/>
                    </a:lnTo>
                    <a:lnTo>
                      <a:pt x="355" y="25"/>
                    </a:lnTo>
                    <a:lnTo>
                      <a:pt x="331" y="22"/>
                    </a:lnTo>
                    <a:lnTo>
                      <a:pt x="308" y="21"/>
                    </a:lnTo>
                    <a:lnTo>
                      <a:pt x="284" y="20"/>
                    </a:lnTo>
                    <a:lnTo>
                      <a:pt x="261" y="19"/>
                    </a:lnTo>
                    <a:lnTo>
                      <a:pt x="236" y="18"/>
                    </a:lnTo>
                    <a:lnTo>
                      <a:pt x="213" y="15"/>
                    </a:lnTo>
                    <a:lnTo>
                      <a:pt x="189" y="14"/>
                    </a:lnTo>
                    <a:lnTo>
                      <a:pt x="165" y="13"/>
                    </a:lnTo>
                    <a:lnTo>
                      <a:pt x="142" y="12"/>
                    </a:lnTo>
                    <a:lnTo>
                      <a:pt x="118" y="10"/>
                    </a:lnTo>
                    <a:lnTo>
                      <a:pt x="95" y="8"/>
                    </a:lnTo>
                    <a:lnTo>
                      <a:pt x="71" y="6"/>
                    </a:lnTo>
                    <a:lnTo>
                      <a:pt x="47" y="5"/>
                    </a:lnTo>
                    <a:lnTo>
                      <a:pt x="2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5" name="Freeform 46"/>
              <p:cNvSpPr>
                <a:spLocks/>
              </p:cNvSpPr>
              <p:nvPr/>
            </p:nvSpPr>
            <p:spPr bwMode="auto">
              <a:xfrm rot="-2279333">
                <a:off x="765" y="2877"/>
                <a:ext cx="150" cy="517"/>
              </a:xfrm>
              <a:custGeom>
                <a:avLst/>
                <a:gdLst>
                  <a:gd name="T0" fmla="*/ 0 w 301"/>
                  <a:gd name="T1" fmla="*/ 0 h 1035"/>
                  <a:gd name="T2" fmla="*/ 0 w 301"/>
                  <a:gd name="T3" fmla="*/ 0 h 1035"/>
                  <a:gd name="T4" fmla="*/ 0 w 301"/>
                  <a:gd name="T5" fmla="*/ 0 h 1035"/>
                  <a:gd name="T6" fmla="*/ 0 w 301"/>
                  <a:gd name="T7" fmla="*/ 0 h 1035"/>
                  <a:gd name="T8" fmla="*/ 0 w 301"/>
                  <a:gd name="T9" fmla="*/ 0 h 1035"/>
                  <a:gd name="T10" fmla="*/ 0 w 301"/>
                  <a:gd name="T11" fmla="*/ 0 h 1035"/>
                  <a:gd name="T12" fmla="*/ 0 w 301"/>
                  <a:gd name="T13" fmla="*/ 0 h 1035"/>
                  <a:gd name="T14" fmla="*/ 0 w 301"/>
                  <a:gd name="T15" fmla="*/ 0 h 1035"/>
                  <a:gd name="T16" fmla="*/ 0 w 301"/>
                  <a:gd name="T17" fmla="*/ 0 h 1035"/>
                  <a:gd name="T18" fmla="*/ 0 w 301"/>
                  <a:gd name="T19" fmla="*/ 0 h 1035"/>
                  <a:gd name="T20" fmla="*/ 0 w 301"/>
                  <a:gd name="T21" fmla="*/ 0 h 1035"/>
                  <a:gd name="T22" fmla="*/ 0 w 301"/>
                  <a:gd name="T23" fmla="*/ 0 h 1035"/>
                  <a:gd name="T24" fmla="*/ 0 w 301"/>
                  <a:gd name="T25" fmla="*/ 0 h 1035"/>
                  <a:gd name="T26" fmla="*/ 0 w 301"/>
                  <a:gd name="T27" fmla="*/ 0 h 1035"/>
                  <a:gd name="T28" fmla="*/ 0 w 301"/>
                  <a:gd name="T29" fmla="*/ 0 h 1035"/>
                  <a:gd name="T30" fmla="*/ 0 w 301"/>
                  <a:gd name="T31" fmla="*/ 0 h 1035"/>
                  <a:gd name="T32" fmla="*/ 0 w 301"/>
                  <a:gd name="T33" fmla="*/ 0 h 1035"/>
                  <a:gd name="T34" fmla="*/ 0 w 301"/>
                  <a:gd name="T35" fmla="*/ 0 h 1035"/>
                  <a:gd name="T36" fmla="*/ 0 w 301"/>
                  <a:gd name="T37" fmla="*/ 0 h 1035"/>
                  <a:gd name="T38" fmla="*/ 0 w 301"/>
                  <a:gd name="T39" fmla="*/ 0 h 1035"/>
                  <a:gd name="T40" fmla="*/ 0 w 301"/>
                  <a:gd name="T41" fmla="*/ 0 h 1035"/>
                  <a:gd name="T42" fmla="*/ 0 w 301"/>
                  <a:gd name="T43" fmla="*/ 0 h 1035"/>
                  <a:gd name="T44" fmla="*/ 0 w 301"/>
                  <a:gd name="T45" fmla="*/ 0 h 1035"/>
                  <a:gd name="T46" fmla="*/ 0 w 301"/>
                  <a:gd name="T47" fmla="*/ 0 h 1035"/>
                  <a:gd name="T48" fmla="*/ 0 w 301"/>
                  <a:gd name="T49" fmla="*/ 0 h 1035"/>
                  <a:gd name="T50" fmla="*/ 0 w 301"/>
                  <a:gd name="T51" fmla="*/ 0 h 1035"/>
                  <a:gd name="T52" fmla="*/ 0 w 301"/>
                  <a:gd name="T53" fmla="*/ 0 h 1035"/>
                  <a:gd name="T54" fmla="*/ 0 w 301"/>
                  <a:gd name="T55" fmla="*/ 0 h 1035"/>
                  <a:gd name="T56" fmla="*/ 0 w 301"/>
                  <a:gd name="T57" fmla="*/ 0 h 1035"/>
                  <a:gd name="T58" fmla="*/ 0 w 301"/>
                  <a:gd name="T59" fmla="*/ 0 h 1035"/>
                  <a:gd name="T60" fmla="*/ 0 w 301"/>
                  <a:gd name="T61" fmla="*/ 0 h 1035"/>
                  <a:gd name="T62" fmla="*/ 0 w 301"/>
                  <a:gd name="T63" fmla="*/ 0 h 1035"/>
                  <a:gd name="T64" fmla="*/ 0 w 301"/>
                  <a:gd name="T65" fmla="*/ 0 h 10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1"/>
                  <a:gd name="T100" fmla="*/ 0 h 1035"/>
                  <a:gd name="T101" fmla="*/ 301 w 301"/>
                  <a:gd name="T102" fmla="*/ 1035 h 10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1" h="1035">
                    <a:moveTo>
                      <a:pt x="300" y="1"/>
                    </a:moveTo>
                    <a:lnTo>
                      <a:pt x="279" y="63"/>
                    </a:lnTo>
                    <a:lnTo>
                      <a:pt x="259" y="124"/>
                    </a:lnTo>
                    <a:lnTo>
                      <a:pt x="240" y="187"/>
                    </a:lnTo>
                    <a:lnTo>
                      <a:pt x="221" y="249"/>
                    </a:lnTo>
                    <a:lnTo>
                      <a:pt x="204" y="312"/>
                    </a:lnTo>
                    <a:lnTo>
                      <a:pt x="186" y="374"/>
                    </a:lnTo>
                    <a:lnTo>
                      <a:pt x="168" y="437"/>
                    </a:lnTo>
                    <a:lnTo>
                      <a:pt x="150" y="500"/>
                    </a:lnTo>
                    <a:lnTo>
                      <a:pt x="141" y="533"/>
                    </a:lnTo>
                    <a:lnTo>
                      <a:pt x="130" y="567"/>
                    </a:lnTo>
                    <a:lnTo>
                      <a:pt x="120" y="600"/>
                    </a:lnTo>
                    <a:lnTo>
                      <a:pt x="110" y="634"/>
                    </a:lnTo>
                    <a:lnTo>
                      <a:pt x="99" y="667"/>
                    </a:lnTo>
                    <a:lnTo>
                      <a:pt x="89" y="700"/>
                    </a:lnTo>
                    <a:lnTo>
                      <a:pt x="78" y="734"/>
                    </a:lnTo>
                    <a:lnTo>
                      <a:pt x="69" y="767"/>
                    </a:lnTo>
                    <a:lnTo>
                      <a:pt x="59" y="799"/>
                    </a:lnTo>
                    <a:lnTo>
                      <a:pt x="49" y="832"/>
                    </a:lnTo>
                    <a:lnTo>
                      <a:pt x="38" y="865"/>
                    </a:lnTo>
                    <a:lnTo>
                      <a:pt x="28" y="897"/>
                    </a:lnTo>
                    <a:lnTo>
                      <a:pt x="19" y="931"/>
                    </a:lnTo>
                    <a:lnTo>
                      <a:pt x="10" y="964"/>
                    </a:lnTo>
                    <a:lnTo>
                      <a:pt x="5" y="997"/>
                    </a:lnTo>
                    <a:lnTo>
                      <a:pt x="0" y="1030"/>
                    </a:lnTo>
                    <a:lnTo>
                      <a:pt x="1" y="1035"/>
                    </a:lnTo>
                    <a:lnTo>
                      <a:pt x="6" y="1035"/>
                    </a:lnTo>
                    <a:lnTo>
                      <a:pt x="12" y="1032"/>
                    </a:lnTo>
                    <a:lnTo>
                      <a:pt x="15" y="1029"/>
                    </a:lnTo>
                    <a:lnTo>
                      <a:pt x="22" y="1017"/>
                    </a:lnTo>
                    <a:lnTo>
                      <a:pt x="29" y="1006"/>
                    </a:lnTo>
                    <a:lnTo>
                      <a:pt x="34" y="994"/>
                    </a:lnTo>
                    <a:lnTo>
                      <a:pt x="38" y="983"/>
                    </a:lnTo>
                    <a:lnTo>
                      <a:pt x="43" y="971"/>
                    </a:lnTo>
                    <a:lnTo>
                      <a:pt x="46" y="958"/>
                    </a:lnTo>
                    <a:lnTo>
                      <a:pt x="49" y="946"/>
                    </a:lnTo>
                    <a:lnTo>
                      <a:pt x="52" y="933"/>
                    </a:lnTo>
                    <a:lnTo>
                      <a:pt x="57" y="916"/>
                    </a:lnTo>
                    <a:lnTo>
                      <a:pt x="61" y="900"/>
                    </a:lnTo>
                    <a:lnTo>
                      <a:pt x="66" y="882"/>
                    </a:lnTo>
                    <a:lnTo>
                      <a:pt x="70" y="866"/>
                    </a:lnTo>
                    <a:lnTo>
                      <a:pt x="75" y="850"/>
                    </a:lnTo>
                    <a:lnTo>
                      <a:pt x="80" y="833"/>
                    </a:lnTo>
                    <a:lnTo>
                      <a:pt x="84" y="817"/>
                    </a:lnTo>
                    <a:lnTo>
                      <a:pt x="89" y="799"/>
                    </a:lnTo>
                    <a:lnTo>
                      <a:pt x="98" y="768"/>
                    </a:lnTo>
                    <a:lnTo>
                      <a:pt x="106" y="736"/>
                    </a:lnTo>
                    <a:lnTo>
                      <a:pt x="115" y="705"/>
                    </a:lnTo>
                    <a:lnTo>
                      <a:pt x="123" y="673"/>
                    </a:lnTo>
                    <a:lnTo>
                      <a:pt x="133" y="642"/>
                    </a:lnTo>
                    <a:lnTo>
                      <a:pt x="141" y="611"/>
                    </a:lnTo>
                    <a:lnTo>
                      <a:pt x="149" y="578"/>
                    </a:lnTo>
                    <a:lnTo>
                      <a:pt x="157" y="547"/>
                    </a:lnTo>
                    <a:lnTo>
                      <a:pt x="174" y="478"/>
                    </a:lnTo>
                    <a:lnTo>
                      <a:pt x="190" y="409"/>
                    </a:lnTo>
                    <a:lnTo>
                      <a:pt x="207" y="341"/>
                    </a:lnTo>
                    <a:lnTo>
                      <a:pt x="224" y="272"/>
                    </a:lnTo>
                    <a:lnTo>
                      <a:pt x="242" y="204"/>
                    </a:lnTo>
                    <a:lnTo>
                      <a:pt x="260" y="136"/>
                    </a:lnTo>
                    <a:lnTo>
                      <a:pt x="280" y="68"/>
                    </a:lnTo>
                    <a:lnTo>
                      <a:pt x="301" y="0"/>
                    </a:lnTo>
                    <a:lnTo>
                      <a:pt x="300" y="0"/>
                    </a:lnTo>
                    <a:lnTo>
                      <a:pt x="30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6" name="Freeform 47"/>
              <p:cNvSpPr>
                <a:spLocks/>
              </p:cNvSpPr>
              <p:nvPr/>
            </p:nvSpPr>
            <p:spPr bwMode="auto">
              <a:xfrm rot="-2279333">
                <a:off x="480" y="3056"/>
                <a:ext cx="149" cy="502"/>
              </a:xfrm>
              <a:custGeom>
                <a:avLst/>
                <a:gdLst>
                  <a:gd name="T0" fmla="*/ 1 w 298"/>
                  <a:gd name="T1" fmla="*/ 0 h 1005"/>
                  <a:gd name="T2" fmla="*/ 1 w 298"/>
                  <a:gd name="T3" fmla="*/ 0 h 1005"/>
                  <a:gd name="T4" fmla="*/ 1 w 298"/>
                  <a:gd name="T5" fmla="*/ 0 h 1005"/>
                  <a:gd name="T6" fmla="*/ 1 w 298"/>
                  <a:gd name="T7" fmla="*/ 0 h 1005"/>
                  <a:gd name="T8" fmla="*/ 1 w 298"/>
                  <a:gd name="T9" fmla="*/ 0 h 1005"/>
                  <a:gd name="T10" fmla="*/ 1 w 298"/>
                  <a:gd name="T11" fmla="*/ 0 h 1005"/>
                  <a:gd name="T12" fmla="*/ 1 w 298"/>
                  <a:gd name="T13" fmla="*/ 0 h 1005"/>
                  <a:gd name="T14" fmla="*/ 1 w 298"/>
                  <a:gd name="T15" fmla="*/ 0 h 1005"/>
                  <a:gd name="T16" fmla="*/ 1 w 298"/>
                  <a:gd name="T17" fmla="*/ 0 h 1005"/>
                  <a:gd name="T18" fmla="*/ 1 w 298"/>
                  <a:gd name="T19" fmla="*/ 0 h 1005"/>
                  <a:gd name="T20" fmla="*/ 1 w 298"/>
                  <a:gd name="T21" fmla="*/ 0 h 1005"/>
                  <a:gd name="T22" fmla="*/ 1 w 298"/>
                  <a:gd name="T23" fmla="*/ 0 h 1005"/>
                  <a:gd name="T24" fmla="*/ 1 w 298"/>
                  <a:gd name="T25" fmla="*/ 0 h 1005"/>
                  <a:gd name="T26" fmla="*/ 1 w 298"/>
                  <a:gd name="T27" fmla="*/ 0 h 1005"/>
                  <a:gd name="T28" fmla="*/ 1 w 298"/>
                  <a:gd name="T29" fmla="*/ 0 h 1005"/>
                  <a:gd name="T30" fmla="*/ 1 w 298"/>
                  <a:gd name="T31" fmla="*/ 0 h 1005"/>
                  <a:gd name="T32" fmla="*/ 1 w 298"/>
                  <a:gd name="T33" fmla="*/ 0 h 1005"/>
                  <a:gd name="T34" fmla="*/ 1 w 298"/>
                  <a:gd name="T35" fmla="*/ 0 h 1005"/>
                  <a:gd name="T36" fmla="*/ 1 w 298"/>
                  <a:gd name="T37" fmla="*/ 0 h 1005"/>
                  <a:gd name="T38" fmla="*/ 1 w 298"/>
                  <a:gd name="T39" fmla="*/ 0 h 1005"/>
                  <a:gd name="T40" fmla="*/ 1 w 298"/>
                  <a:gd name="T41" fmla="*/ 0 h 1005"/>
                  <a:gd name="T42" fmla="*/ 1 w 298"/>
                  <a:gd name="T43" fmla="*/ 0 h 1005"/>
                  <a:gd name="T44" fmla="*/ 1 w 298"/>
                  <a:gd name="T45" fmla="*/ 0 h 1005"/>
                  <a:gd name="T46" fmla="*/ 1 w 298"/>
                  <a:gd name="T47" fmla="*/ 0 h 1005"/>
                  <a:gd name="T48" fmla="*/ 1 w 298"/>
                  <a:gd name="T49" fmla="*/ 0 h 1005"/>
                  <a:gd name="T50" fmla="*/ 1 w 298"/>
                  <a:gd name="T51" fmla="*/ 0 h 1005"/>
                  <a:gd name="T52" fmla="*/ 1 w 298"/>
                  <a:gd name="T53" fmla="*/ 0 h 1005"/>
                  <a:gd name="T54" fmla="*/ 1 w 298"/>
                  <a:gd name="T55" fmla="*/ 0 h 1005"/>
                  <a:gd name="T56" fmla="*/ 1 w 298"/>
                  <a:gd name="T57" fmla="*/ 0 h 1005"/>
                  <a:gd name="T58" fmla="*/ 1 w 298"/>
                  <a:gd name="T59" fmla="*/ 0 h 1005"/>
                  <a:gd name="T60" fmla="*/ 1 w 298"/>
                  <a:gd name="T61" fmla="*/ 0 h 1005"/>
                  <a:gd name="T62" fmla="*/ 1 w 298"/>
                  <a:gd name="T63" fmla="*/ 0 h 1005"/>
                  <a:gd name="T64" fmla="*/ 1 w 298"/>
                  <a:gd name="T65" fmla="*/ 0 h 10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8"/>
                  <a:gd name="T100" fmla="*/ 0 h 1005"/>
                  <a:gd name="T101" fmla="*/ 298 w 298"/>
                  <a:gd name="T102" fmla="*/ 1005 h 10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8" h="1005">
                    <a:moveTo>
                      <a:pt x="298" y="0"/>
                    </a:moveTo>
                    <a:lnTo>
                      <a:pt x="289" y="22"/>
                    </a:lnTo>
                    <a:lnTo>
                      <a:pt x="282" y="43"/>
                    </a:lnTo>
                    <a:lnTo>
                      <a:pt x="274" y="65"/>
                    </a:lnTo>
                    <a:lnTo>
                      <a:pt x="267" y="88"/>
                    </a:lnTo>
                    <a:lnTo>
                      <a:pt x="260" y="110"/>
                    </a:lnTo>
                    <a:lnTo>
                      <a:pt x="255" y="132"/>
                    </a:lnTo>
                    <a:lnTo>
                      <a:pt x="248" y="153"/>
                    </a:lnTo>
                    <a:lnTo>
                      <a:pt x="241" y="175"/>
                    </a:lnTo>
                    <a:lnTo>
                      <a:pt x="228" y="217"/>
                    </a:lnTo>
                    <a:lnTo>
                      <a:pt x="215" y="258"/>
                    </a:lnTo>
                    <a:lnTo>
                      <a:pt x="202" y="300"/>
                    </a:lnTo>
                    <a:lnTo>
                      <a:pt x="189" y="341"/>
                    </a:lnTo>
                    <a:lnTo>
                      <a:pt x="176" y="383"/>
                    </a:lnTo>
                    <a:lnTo>
                      <a:pt x="164" y="424"/>
                    </a:lnTo>
                    <a:lnTo>
                      <a:pt x="150" y="466"/>
                    </a:lnTo>
                    <a:lnTo>
                      <a:pt x="137" y="507"/>
                    </a:lnTo>
                    <a:lnTo>
                      <a:pt x="118" y="568"/>
                    </a:lnTo>
                    <a:lnTo>
                      <a:pt x="98" y="629"/>
                    </a:lnTo>
                    <a:lnTo>
                      <a:pt x="78" y="690"/>
                    </a:lnTo>
                    <a:lnTo>
                      <a:pt x="60" y="753"/>
                    </a:lnTo>
                    <a:lnTo>
                      <a:pt x="42" y="814"/>
                    </a:lnTo>
                    <a:lnTo>
                      <a:pt x="25" y="876"/>
                    </a:lnTo>
                    <a:lnTo>
                      <a:pt x="12" y="938"/>
                    </a:lnTo>
                    <a:lnTo>
                      <a:pt x="0" y="1001"/>
                    </a:lnTo>
                    <a:lnTo>
                      <a:pt x="1" y="1005"/>
                    </a:lnTo>
                    <a:lnTo>
                      <a:pt x="5" y="1004"/>
                    </a:lnTo>
                    <a:lnTo>
                      <a:pt x="8" y="1000"/>
                    </a:lnTo>
                    <a:lnTo>
                      <a:pt x="10" y="996"/>
                    </a:lnTo>
                    <a:lnTo>
                      <a:pt x="14" y="983"/>
                    </a:lnTo>
                    <a:lnTo>
                      <a:pt x="19" y="969"/>
                    </a:lnTo>
                    <a:lnTo>
                      <a:pt x="24" y="955"/>
                    </a:lnTo>
                    <a:lnTo>
                      <a:pt x="29" y="943"/>
                    </a:lnTo>
                    <a:lnTo>
                      <a:pt x="37" y="915"/>
                    </a:lnTo>
                    <a:lnTo>
                      <a:pt x="45" y="887"/>
                    </a:lnTo>
                    <a:lnTo>
                      <a:pt x="53" y="860"/>
                    </a:lnTo>
                    <a:lnTo>
                      <a:pt x="61" y="832"/>
                    </a:lnTo>
                    <a:lnTo>
                      <a:pt x="73" y="792"/>
                    </a:lnTo>
                    <a:lnTo>
                      <a:pt x="83" y="753"/>
                    </a:lnTo>
                    <a:lnTo>
                      <a:pt x="95" y="712"/>
                    </a:lnTo>
                    <a:lnTo>
                      <a:pt x="105" y="673"/>
                    </a:lnTo>
                    <a:lnTo>
                      <a:pt x="116" y="633"/>
                    </a:lnTo>
                    <a:lnTo>
                      <a:pt x="127" y="594"/>
                    </a:lnTo>
                    <a:lnTo>
                      <a:pt x="138" y="553"/>
                    </a:lnTo>
                    <a:lnTo>
                      <a:pt x="149" y="514"/>
                    </a:lnTo>
                    <a:lnTo>
                      <a:pt x="159" y="474"/>
                    </a:lnTo>
                    <a:lnTo>
                      <a:pt x="171" y="435"/>
                    </a:lnTo>
                    <a:lnTo>
                      <a:pt x="182" y="394"/>
                    </a:lnTo>
                    <a:lnTo>
                      <a:pt x="194" y="355"/>
                    </a:lnTo>
                    <a:lnTo>
                      <a:pt x="205" y="317"/>
                    </a:lnTo>
                    <a:lnTo>
                      <a:pt x="217" y="277"/>
                    </a:lnTo>
                    <a:lnTo>
                      <a:pt x="229" y="238"/>
                    </a:lnTo>
                    <a:lnTo>
                      <a:pt x="241" y="197"/>
                    </a:lnTo>
                    <a:lnTo>
                      <a:pt x="248" y="173"/>
                    </a:lnTo>
                    <a:lnTo>
                      <a:pt x="256" y="148"/>
                    </a:lnTo>
                    <a:lnTo>
                      <a:pt x="263" y="122"/>
                    </a:lnTo>
                    <a:lnTo>
                      <a:pt x="271" y="97"/>
                    </a:lnTo>
                    <a:lnTo>
                      <a:pt x="279" y="70"/>
                    </a:lnTo>
                    <a:lnTo>
                      <a:pt x="286" y="46"/>
                    </a:lnTo>
                    <a:lnTo>
                      <a:pt x="293" y="22"/>
                    </a:lnTo>
                    <a:lnTo>
                      <a:pt x="2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7" name="Freeform 48"/>
              <p:cNvSpPr>
                <a:spLocks/>
              </p:cNvSpPr>
              <p:nvPr/>
            </p:nvSpPr>
            <p:spPr bwMode="auto">
              <a:xfrm rot="-2279333">
                <a:off x="634" y="3433"/>
                <a:ext cx="347" cy="63"/>
              </a:xfrm>
              <a:custGeom>
                <a:avLst/>
                <a:gdLst>
                  <a:gd name="T0" fmla="*/ 1 w 693"/>
                  <a:gd name="T1" fmla="*/ 1 h 126"/>
                  <a:gd name="T2" fmla="*/ 1 w 693"/>
                  <a:gd name="T3" fmla="*/ 1 h 126"/>
                  <a:gd name="T4" fmla="*/ 1 w 693"/>
                  <a:gd name="T5" fmla="*/ 1 h 126"/>
                  <a:gd name="T6" fmla="*/ 1 w 693"/>
                  <a:gd name="T7" fmla="*/ 1 h 126"/>
                  <a:gd name="T8" fmla="*/ 1 w 693"/>
                  <a:gd name="T9" fmla="*/ 1 h 126"/>
                  <a:gd name="T10" fmla="*/ 1 w 693"/>
                  <a:gd name="T11" fmla="*/ 1 h 126"/>
                  <a:gd name="T12" fmla="*/ 1 w 693"/>
                  <a:gd name="T13" fmla="*/ 1 h 126"/>
                  <a:gd name="T14" fmla="*/ 1 w 693"/>
                  <a:gd name="T15" fmla="*/ 1 h 126"/>
                  <a:gd name="T16" fmla="*/ 1 w 693"/>
                  <a:gd name="T17" fmla="*/ 1 h 126"/>
                  <a:gd name="T18" fmla="*/ 1 w 693"/>
                  <a:gd name="T19" fmla="*/ 1 h 126"/>
                  <a:gd name="T20" fmla="*/ 1 w 693"/>
                  <a:gd name="T21" fmla="*/ 1 h 126"/>
                  <a:gd name="T22" fmla="*/ 1 w 693"/>
                  <a:gd name="T23" fmla="*/ 1 h 126"/>
                  <a:gd name="T24" fmla="*/ 1 w 693"/>
                  <a:gd name="T25" fmla="*/ 1 h 126"/>
                  <a:gd name="T26" fmla="*/ 1 w 693"/>
                  <a:gd name="T27" fmla="*/ 1 h 126"/>
                  <a:gd name="T28" fmla="*/ 1 w 693"/>
                  <a:gd name="T29" fmla="*/ 1 h 126"/>
                  <a:gd name="T30" fmla="*/ 1 w 693"/>
                  <a:gd name="T31" fmla="*/ 1 h 126"/>
                  <a:gd name="T32" fmla="*/ 1 w 693"/>
                  <a:gd name="T33" fmla="*/ 1 h 126"/>
                  <a:gd name="T34" fmla="*/ 1 w 693"/>
                  <a:gd name="T35" fmla="*/ 1 h 126"/>
                  <a:gd name="T36" fmla="*/ 1 w 693"/>
                  <a:gd name="T37" fmla="*/ 1 h 126"/>
                  <a:gd name="T38" fmla="*/ 1 w 693"/>
                  <a:gd name="T39" fmla="*/ 1 h 126"/>
                  <a:gd name="T40" fmla="*/ 1 w 693"/>
                  <a:gd name="T41" fmla="*/ 1 h 126"/>
                  <a:gd name="T42" fmla="*/ 1 w 693"/>
                  <a:gd name="T43" fmla="*/ 1 h 126"/>
                  <a:gd name="T44" fmla="*/ 1 w 693"/>
                  <a:gd name="T45" fmla="*/ 1 h 126"/>
                  <a:gd name="T46" fmla="*/ 1 w 693"/>
                  <a:gd name="T47" fmla="*/ 1 h 126"/>
                  <a:gd name="T48" fmla="*/ 1 w 693"/>
                  <a:gd name="T49" fmla="*/ 1 h 126"/>
                  <a:gd name="T50" fmla="*/ 1 w 693"/>
                  <a:gd name="T51" fmla="*/ 1 h 126"/>
                  <a:gd name="T52" fmla="*/ 1 w 693"/>
                  <a:gd name="T53" fmla="*/ 1 h 126"/>
                  <a:gd name="T54" fmla="*/ 1 w 693"/>
                  <a:gd name="T55" fmla="*/ 1 h 126"/>
                  <a:gd name="T56" fmla="*/ 1 w 693"/>
                  <a:gd name="T57" fmla="*/ 1 h 126"/>
                  <a:gd name="T58" fmla="*/ 1 w 693"/>
                  <a:gd name="T59" fmla="*/ 1 h 126"/>
                  <a:gd name="T60" fmla="*/ 1 w 693"/>
                  <a:gd name="T61" fmla="*/ 1 h 126"/>
                  <a:gd name="T62" fmla="*/ 1 w 693"/>
                  <a:gd name="T63" fmla="*/ 1 h 126"/>
                  <a:gd name="T64" fmla="*/ 1 w 693"/>
                  <a:gd name="T65" fmla="*/ 1 h 126"/>
                  <a:gd name="T66" fmla="*/ 1 w 693"/>
                  <a:gd name="T67" fmla="*/ 1 h 126"/>
                  <a:gd name="T68" fmla="*/ 0 w 693"/>
                  <a:gd name="T69" fmla="*/ 0 h 126"/>
                  <a:gd name="T70" fmla="*/ 0 w 693"/>
                  <a:gd name="T71" fmla="*/ 1 h 126"/>
                  <a:gd name="T72" fmla="*/ 0 w 693"/>
                  <a:gd name="T73" fmla="*/ 1 h 1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3"/>
                  <a:gd name="T112" fmla="*/ 0 h 126"/>
                  <a:gd name="T113" fmla="*/ 693 w 693"/>
                  <a:gd name="T114" fmla="*/ 126 h 1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3" h="126">
                    <a:moveTo>
                      <a:pt x="0" y="1"/>
                    </a:moveTo>
                    <a:lnTo>
                      <a:pt x="22" y="5"/>
                    </a:lnTo>
                    <a:lnTo>
                      <a:pt x="42" y="9"/>
                    </a:lnTo>
                    <a:lnTo>
                      <a:pt x="64" y="13"/>
                    </a:lnTo>
                    <a:lnTo>
                      <a:pt x="86" y="17"/>
                    </a:lnTo>
                    <a:lnTo>
                      <a:pt x="108" y="21"/>
                    </a:lnTo>
                    <a:lnTo>
                      <a:pt x="129" y="25"/>
                    </a:lnTo>
                    <a:lnTo>
                      <a:pt x="151" y="30"/>
                    </a:lnTo>
                    <a:lnTo>
                      <a:pt x="173" y="35"/>
                    </a:lnTo>
                    <a:lnTo>
                      <a:pt x="195" y="39"/>
                    </a:lnTo>
                    <a:lnTo>
                      <a:pt x="215" y="44"/>
                    </a:lnTo>
                    <a:lnTo>
                      <a:pt x="237" y="48"/>
                    </a:lnTo>
                    <a:lnTo>
                      <a:pt x="259" y="53"/>
                    </a:lnTo>
                    <a:lnTo>
                      <a:pt x="280" y="56"/>
                    </a:lnTo>
                    <a:lnTo>
                      <a:pt x="302" y="61"/>
                    </a:lnTo>
                    <a:lnTo>
                      <a:pt x="322" y="66"/>
                    </a:lnTo>
                    <a:lnTo>
                      <a:pt x="344" y="70"/>
                    </a:lnTo>
                    <a:lnTo>
                      <a:pt x="366" y="75"/>
                    </a:lnTo>
                    <a:lnTo>
                      <a:pt x="388" y="79"/>
                    </a:lnTo>
                    <a:lnTo>
                      <a:pt x="409" y="84"/>
                    </a:lnTo>
                    <a:lnTo>
                      <a:pt x="431" y="89"/>
                    </a:lnTo>
                    <a:lnTo>
                      <a:pt x="453" y="93"/>
                    </a:lnTo>
                    <a:lnTo>
                      <a:pt x="474" y="97"/>
                    </a:lnTo>
                    <a:lnTo>
                      <a:pt x="495" y="101"/>
                    </a:lnTo>
                    <a:lnTo>
                      <a:pt x="517" y="106"/>
                    </a:lnTo>
                    <a:lnTo>
                      <a:pt x="537" y="109"/>
                    </a:lnTo>
                    <a:lnTo>
                      <a:pt x="556" y="114"/>
                    </a:lnTo>
                    <a:lnTo>
                      <a:pt x="577" y="119"/>
                    </a:lnTo>
                    <a:lnTo>
                      <a:pt x="598" y="122"/>
                    </a:lnTo>
                    <a:lnTo>
                      <a:pt x="618" y="124"/>
                    </a:lnTo>
                    <a:lnTo>
                      <a:pt x="639" y="126"/>
                    </a:lnTo>
                    <a:lnTo>
                      <a:pt x="659" y="124"/>
                    </a:lnTo>
                    <a:lnTo>
                      <a:pt x="678" y="121"/>
                    </a:lnTo>
                    <a:lnTo>
                      <a:pt x="685" y="116"/>
                    </a:lnTo>
                    <a:lnTo>
                      <a:pt x="691" y="108"/>
                    </a:lnTo>
                    <a:lnTo>
                      <a:pt x="693" y="100"/>
                    </a:lnTo>
                    <a:lnTo>
                      <a:pt x="689" y="93"/>
                    </a:lnTo>
                    <a:lnTo>
                      <a:pt x="671" y="85"/>
                    </a:lnTo>
                    <a:lnTo>
                      <a:pt x="652" y="79"/>
                    </a:lnTo>
                    <a:lnTo>
                      <a:pt x="632" y="76"/>
                    </a:lnTo>
                    <a:lnTo>
                      <a:pt x="612" y="74"/>
                    </a:lnTo>
                    <a:lnTo>
                      <a:pt x="590" y="73"/>
                    </a:lnTo>
                    <a:lnTo>
                      <a:pt x="569" y="71"/>
                    </a:lnTo>
                    <a:lnTo>
                      <a:pt x="548" y="70"/>
                    </a:lnTo>
                    <a:lnTo>
                      <a:pt x="530" y="69"/>
                    </a:lnTo>
                    <a:lnTo>
                      <a:pt x="508" y="67"/>
                    </a:lnTo>
                    <a:lnTo>
                      <a:pt x="486" y="65"/>
                    </a:lnTo>
                    <a:lnTo>
                      <a:pt x="463" y="62"/>
                    </a:lnTo>
                    <a:lnTo>
                      <a:pt x="441" y="59"/>
                    </a:lnTo>
                    <a:lnTo>
                      <a:pt x="419" y="56"/>
                    </a:lnTo>
                    <a:lnTo>
                      <a:pt x="396" y="54"/>
                    </a:lnTo>
                    <a:lnTo>
                      <a:pt x="374" y="52"/>
                    </a:lnTo>
                    <a:lnTo>
                      <a:pt x="352" y="50"/>
                    </a:lnTo>
                    <a:lnTo>
                      <a:pt x="330" y="47"/>
                    </a:lnTo>
                    <a:lnTo>
                      <a:pt x="309" y="44"/>
                    </a:lnTo>
                    <a:lnTo>
                      <a:pt x="287" y="40"/>
                    </a:lnTo>
                    <a:lnTo>
                      <a:pt x="265" y="38"/>
                    </a:lnTo>
                    <a:lnTo>
                      <a:pt x="242" y="35"/>
                    </a:lnTo>
                    <a:lnTo>
                      <a:pt x="220" y="32"/>
                    </a:lnTo>
                    <a:lnTo>
                      <a:pt x="198" y="29"/>
                    </a:lnTo>
                    <a:lnTo>
                      <a:pt x="176" y="25"/>
                    </a:lnTo>
                    <a:lnTo>
                      <a:pt x="154" y="23"/>
                    </a:lnTo>
                    <a:lnTo>
                      <a:pt x="132" y="20"/>
                    </a:lnTo>
                    <a:lnTo>
                      <a:pt x="110" y="16"/>
                    </a:lnTo>
                    <a:lnTo>
                      <a:pt x="89" y="13"/>
                    </a:lnTo>
                    <a:lnTo>
                      <a:pt x="65" y="9"/>
                    </a:lnTo>
                    <a:lnTo>
                      <a:pt x="44" y="7"/>
                    </a:lnTo>
                    <a:lnTo>
                      <a:pt x="22" y="3"/>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8" name="Freeform 49"/>
              <p:cNvSpPr>
                <a:spLocks/>
              </p:cNvSpPr>
              <p:nvPr/>
            </p:nvSpPr>
            <p:spPr bwMode="auto">
              <a:xfrm rot="-2279333">
                <a:off x="485" y="3062"/>
                <a:ext cx="127" cy="28"/>
              </a:xfrm>
              <a:custGeom>
                <a:avLst/>
                <a:gdLst>
                  <a:gd name="T0" fmla="*/ 0 w 254"/>
                  <a:gd name="T1" fmla="*/ 1 h 55"/>
                  <a:gd name="T2" fmla="*/ 1 w 254"/>
                  <a:gd name="T3" fmla="*/ 1 h 55"/>
                  <a:gd name="T4" fmla="*/ 1 w 254"/>
                  <a:gd name="T5" fmla="*/ 1 h 55"/>
                  <a:gd name="T6" fmla="*/ 1 w 254"/>
                  <a:gd name="T7" fmla="*/ 1 h 55"/>
                  <a:gd name="T8" fmla="*/ 1 w 254"/>
                  <a:gd name="T9" fmla="*/ 1 h 55"/>
                  <a:gd name="T10" fmla="*/ 1 w 254"/>
                  <a:gd name="T11" fmla="*/ 1 h 55"/>
                  <a:gd name="T12" fmla="*/ 1 w 254"/>
                  <a:gd name="T13" fmla="*/ 1 h 55"/>
                  <a:gd name="T14" fmla="*/ 1 w 254"/>
                  <a:gd name="T15" fmla="*/ 1 h 55"/>
                  <a:gd name="T16" fmla="*/ 1 w 254"/>
                  <a:gd name="T17" fmla="*/ 1 h 55"/>
                  <a:gd name="T18" fmla="*/ 1 w 254"/>
                  <a:gd name="T19" fmla="*/ 1 h 55"/>
                  <a:gd name="T20" fmla="*/ 1 w 254"/>
                  <a:gd name="T21" fmla="*/ 1 h 55"/>
                  <a:gd name="T22" fmla="*/ 1 w 254"/>
                  <a:gd name="T23" fmla="*/ 1 h 55"/>
                  <a:gd name="T24" fmla="*/ 1 w 254"/>
                  <a:gd name="T25" fmla="*/ 1 h 55"/>
                  <a:gd name="T26" fmla="*/ 1 w 254"/>
                  <a:gd name="T27" fmla="*/ 1 h 55"/>
                  <a:gd name="T28" fmla="*/ 1 w 254"/>
                  <a:gd name="T29" fmla="*/ 1 h 55"/>
                  <a:gd name="T30" fmla="*/ 1 w 254"/>
                  <a:gd name="T31" fmla="*/ 1 h 55"/>
                  <a:gd name="T32" fmla="*/ 1 w 254"/>
                  <a:gd name="T33" fmla="*/ 1 h 55"/>
                  <a:gd name="T34" fmla="*/ 1 w 254"/>
                  <a:gd name="T35" fmla="*/ 1 h 55"/>
                  <a:gd name="T36" fmla="*/ 1 w 254"/>
                  <a:gd name="T37" fmla="*/ 1 h 55"/>
                  <a:gd name="T38" fmla="*/ 1 w 254"/>
                  <a:gd name="T39" fmla="*/ 1 h 55"/>
                  <a:gd name="T40" fmla="*/ 1 w 254"/>
                  <a:gd name="T41" fmla="*/ 1 h 55"/>
                  <a:gd name="T42" fmla="*/ 1 w 254"/>
                  <a:gd name="T43" fmla="*/ 1 h 55"/>
                  <a:gd name="T44" fmla="*/ 1 w 254"/>
                  <a:gd name="T45" fmla="*/ 1 h 55"/>
                  <a:gd name="T46" fmla="*/ 1 w 254"/>
                  <a:gd name="T47" fmla="*/ 1 h 55"/>
                  <a:gd name="T48" fmla="*/ 1 w 254"/>
                  <a:gd name="T49" fmla="*/ 1 h 55"/>
                  <a:gd name="T50" fmla="*/ 1 w 254"/>
                  <a:gd name="T51" fmla="*/ 1 h 55"/>
                  <a:gd name="T52" fmla="*/ 1 w 254"/>
                  <a:gd name="T53" fmla="*/ 1 h 55"/>
                  <a:gd name="T54" fmla="*/ 1 w 254"/>
                  <a:gd name="T55" fmla="*/ 1 h 55"/>
                  <a:gd name="T56" fmla="*/ 1 w 254"/>
                  <a:gd name="T57" fmla="*/ 1 h 55"/>
                  <a:gd name="T58" fmla="*/ 1 w 254"/>
                  <a:gd name="T59" fmla="*/ 1 h 55"/>
                  <a:gd name="T60" fmla="*/ 1 w 254"/>
                  <a:gd name="T61" fmla="*/ 1 h 55"/>
                  <a:gd name="T62" fmla="*/ 1 w 254"/>
                  <a:gd name="T63" fmla="*/ 0 h 55"/>
                  <a:gd name="T64" fmla="*/ 1 w 254"/>
                  <a:gd name="T65" fmla="*/ 0 h 55"/>
                  <a:gd name="T66" fmla="*/ 1 w 254"/>
                  <a:gd name="T67" fmla="*/ 1 h 55"/>
                  <a:gd name="T68" fmla="*/ 1 w 254"/>
                  <a:gd name="T69" fmla="*/ 1 h 55"/>
                  <a:gd name="T70" fmla="*/ 1 w 254"/>
                  <a:gd name="T71" fmla="*/ 1 h 55"/>
                  <a:gd name="T72" fmla="*/ 0 w 254"/>
                  <a:gd name="T73" fmla="*/ 1 h 55"/>
                  <a:gd name="T74" fmla="*/ 0 w 254"/>
                  <a:gd name="T75" fmla="*/ 1 h 55"/>
                  <a:gd name="T76" fmla="*/ 0 w 254"/>
                  <a:gd name="T77" fmla="*/ 1 h 55"/>
                  <a:gd name="T78" fmla="*/ 0 w 254"/>
                  <a:gd name="T79" fmla="*/ 1 h 55"/>
                  <a:gd name="T80" fmla="*/ 0 w 254"/>
                  <a:gd name="T81" fmla="*/ 1 h 55"/>
                  <a:gd name="T82" fmla="*/ 0 w 254"/>
                  <a:gd name="T83" fmla="*/ 1 h 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4"/>
                  <a:gd name="T127" fmla="*/ 0 h 55"/>
                  <a:gd name="T128" fmla="*/ 254 w 254"/>
                  <a:gd name="T129" fmla="*/ 55 h 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4" h="55">
                    <a:moveTo>
                      <a:pt x="0" y="6"/>
                    </a:moveTo>
                    <a:lnTo>
                      <a:pt x="15" y="9"/>
                    </a:lnTo>
                    <a:lnTo>
                      <a:pt x="29" y="12"/>
                    </a:lnTo>
                    <a:lnTo>
                      <a:pt x="44" y="17"/>
                    </a:lnTo>
                    <a:lnTo>
                      <a:pt x="59" y="20"/>
                    </a:lnTo>
                    <a:lnTo>
                      <a:pt x="74" y="25"/>
                    </a:lnTo>
                    <a:lnTo>
                      <a:pt x="88" y="29"/>
                    </a:lnTo>
                    <a:lnTo>
                      <a:pt x="103" y="33"/>
                    </a:lnTo>
                    <a:lnTo>
                      <a:pt x="117" y="37"/>
                    </a:lnTo>
                    <a:lnTo>
                      <a:pt x="132" y="40"/>
                    </a:lnTo>
                    <a:lnTo>
                      <a:pt x="147" y="45"/>
                    </a:lnTo>
                    <a:lnTo>
                      <a:pt x="162" y="48"/>
                    </a:lnTo>
                    <a:lnTo>
                      <a:pt x="177" y="52"/>
                    </a:lnTo>
                    <a:lnTo>
                      <a:pt x="192" y="54"/>
                    </a:lnTo>
                    <a:lnTo>
                      <a:pt x="207" y="55"/>
                    </a:lnTo>
                    <a:lnTo>
                      <a:pt x="223" y="55"/>
                    </a:lnTo>
                    <a:lnTo>
                      <a:pt x="238" y="53"/>
                    </a:lnTo>
                    <a:lnTo>
                      <a:pt x="243" y="50"/>
                    </a:lnTo>
                    <a:lnTo>
                      <a:pt x="249" y="46"/>
                    </a:lnTo>
                    <a:lnTo>
                      <a:pt x="254" y="39"/>
                    </a:lnTo>
                    <a:lnTo>
                      <a:pt x="253" y="32"/>
                    </a:lnTo>
                    <a:lnTo>
                      <a:pt x="243" y="23"/>
                    </a:lnTo>
                    <a:lnTo>
                      <a:pt x="232" y="16"/>
                    </a:lnTo>
                    <a:lnTo>
                      <a:pt x="217" y="11"/>
                    </a:lnTo>
                    <a:lnTo>
                      <a:pt x="201" y="8"/>
                    </a:lnTo>
                    <a:lnTo>
                      <a:pt x="185" y="7"/>
                    </a:lnTo>
                    <a:lnTo>
                      <a:pt x="167" y="6"/>
                    </a:lnTo>
                    <a:lnTo>
                      <a:pt x="152" y="6"/>
                    </a:lnTo>
                    <a:lnTo>
                      <a:pt x="140" y="4"/>
                    </a:lnTo>
                    <a:lnTo>
                      <a:pt x="123" y="2"/>
                    </a:lnTo>
                    <a:lnTo>
                      <a:pt x="105" y="1"/>
                    </a:lnTo>
                    <a:lnTo>
                      <a:pt x="88" y="0"/>
                    </a:lnTo>
                    <a:lnTo>
                      <a:pt x="71" y="0"/>
                    </a:lnTo>
                    <a:lnTo>
                      <a:pt x="52" y="1"/>
                    </a:lnTo>
                    <a:lnTo>
                      <a:pt x="35" y="2"/>
                    </a:lnTo>
                    <a:lnTo>
                      <a:pt x="18"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9" name="Freeform 50"/>
              <p:cNvSpPr>
                <a:spLocks/>
              </p:cNvSpPr>
              <p:nvPr/>
            </p:nvSpPr>
            <p:spPr bwMode="auto">
              <a:xfrm rot="-2279333">
                <a:off x="647" y="2988"/>
                <a:ext cx="13" cy="32"/>
              </a:xfrm>
              <a:custGeom>
                <a:avLst/>
                <a:gdLst>
                  <a:gd name="T0" fmla="*/ 1 w 26"/>
                  <a:gd name="T1" fmla="*/ 0 h 64"/>
                  <a:gd name="T2" fmla="*/ 1 w 26"/>
                  <a:gd name="T3" fmla="*/ 1 h 64"/>
                  <a:gd name="T4" fmla="*/ 1 w 26"/>
                  <a:gd name="T5" fmla="*/ 1 h 64"/>
                  <a:gd name="T6" fmla="*/ 1 w 26"/>
                  <a:gd name="T7" fmla="*/ 1 h 64"/>
                  <a:gd name="T8" fmla="*/ 0 w 26"/>
                  <a:gd name="T9" fmla="*/ 1 h 64"/>
                  <a:gd name="T10" fmla="*/ 0 w 26"/>
                  <a:gd name="T11" fmla="*/ 1 h 64"/>
                  <a:gd name="T12" fmla="*/ 0 w 26"/>
                  <a:gd name="T13" fmla="*/ 1 h 64"/>
                  <a:gd name="T14" fmla="*/ 1 w 26"/>
                  <a:gd name="T15" fmla="*/ 1 h 64"/>
                  <a:gd name="T16" fmla="*/ 1 w 26"/>
                  <a:gd name="T17" fmla="*/ 1 h 64"/>
                  <a:gd name="T18" fmla="*/ 1 w 26"/>
                  <a:gd name="T19" fmla="*/ 1 h 64"/>
                  <a:gd name="T20" fmla="*/ 1 w 26"/>
                  <a:gd name="T21" fmla="*/ 1 h 64"/>
                  <a:gd name="T22" fmla="*/ 1 w 26"/>
                  <a:gd name="T23" fmla="*/ 1 h 64"/>
                  <a:gd name="T24" fmla="*/ 1 w 26"/>
                  <a:gd name="T25" fmla="*/ 0 h 64"/>
                  <a:gd name="T26" fmla="*/ 1 w 26"/>
                  <a:gd name="T27" fmla="*/ 0 h 64"/>
                  <a:gd name="T28" fmla="*/ 1 w 26"/>
                  <a:gd name="T29" fmla="*/ 0 h 64"/>
                  <a:gd name="T30" fmla="*/ 1 w 26"/>
                  <a:gd name="T31" fmla="*/ 0 h 64"/>
                  <a:gd name="T32" fmla="*/ 1 w 26"/>
                  <a:gd name="T33" fmla="*/ 0 h 64"/>
                  <a:gd name="T34" fmla="*/ 1 w 26"/>
                  <a:gd name="T35" fmla="*/ 0 h 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64"/>
                  <a:gd name="T56" fmla="*/ 26 w 26"/>
                  <a:gd name="T57" fmla="*/ 64 h 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64">
                    <a:moveTo>
                      <a:pt x="26" y="0"/>
                    </a:moveTo>
                    <a:lnTo>
                      <a:pt x="19" y="14"/>
                    </a:lnTo>
                    <a:lnTo>
                      <a:pt x="14" y="29"/>
                    </a:lnTo>
                    <a:lnTo>
                      <a:pt x="8" y="45"/>
                    </a:lnTo>
                    <a:lnTo>
                      <a:pt x="0" y="59"/>
                    </a:lnTo>
                    <a:lnTo>
                      <a:pt x="0" y="61"/>
                    </a:lnTo>
                    <a:lnTo>
                      <a:pt x="0" y="62"/>
                    </a:lnTo>
                    <a:lnTo>
                      <a:pt x="1" y="64"/>
                    </a:lnTo>
                    <a:lnTo>
                      <a:pt x="3" y="64"/>
                    </a:lnTo>
                    <a:lnTo>
                      <a:pt x="14" y="50"/>
                    </a:lnTo>
                    <a:lnTo>
                      <a:pt x="19" y="34"/>
                    </a:lnTo>
                    <a:lnTo>
                      <a:pt x="23" y="18"/>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0" name="Freeform 51"/>
              <p:cNvSpPr>
                <a:spLocks/>
              </p:cNvSpPr>
              <p:nvPr/>
            </p:nvSpPr>
            <p:spPr bwMode="auto">
              <a:xfrm rot="-2279333">
                <a:off x="499" y="3035"/>
                <a:ext cx="282" cy="43"/>
              </a:xfrm>
              <a:custGeom>
                <a:avLst/>
                <a:gdLst>
                  <a:gd name="T0" fmla="*/ 0 w 564"/>
                  <a:gd name="T1" fmla="*/ 0 h 87"/>
                  <a:gd name="T2" fmla="*/ 1 w 564"/>
                  <a:gd name="T3" fmla="*/ 0 h 87"/>
                  <a:gd name="T4" fmla="*/ 1 w 564"/>
                  <a:gd name="T5" fmla="*/ 0 h 87"/>
                  <a:gd name="T6" fmla="*/ 1 w 564"/>
                  <a:gd name="T7" fmla="*/ 0 h 87"/>
                  <a:gd name="T8" fmla="*/ 1 w 564"/>
                  <a:gd name="T9" fmla="*/ 0 h 87"/>
                  <a:gd name="T10" fmla="*/ 1 w 564"/>
                  <a:gd name="T11" fmla="*/ 0 h 87"/>
                  <a:gd name="T12" fmla="*/ 1 w 564"/>
                  <a:gd name="T13" fmla="*/ 0 h 87"/>
                  <a:gd name="T14" fmla="*/ 1 w 564"/>
                  <a:gd name="T15" fmla="*/ 0 h 87"/>
                  <a:gd name="T16" fmla="*/ 1 w 564"/>
                  <a:gd name="T17" fmla="*/ 0 h 87"/>
                  <a:gd name="T18" fmla="*/ 1 w 564"/>
                  <a:gd name="T19" fmla="*/ 0 h 87"/>
                  <a:gd name="T20" fmla="*/ 1 w 564"/>
                  <a:gd name="T21" fmla="*/ 0 h 87"/>
                  <a:gd name="T22" fmla="*/ 1 w 564"/>
                  <a:gd name="T23" fmla="*/ 0 h 87"/>
                  <a:gd name="T24" fmla="*/ 1 w 564"/>
                  <a:gd name="T25" fmla="*/ 0 h 87"/>
                  <a:gd name="T26" fmla="*/ 1 w 564"/>
                  <a:gd name="T27" fmla="*/ 0 h 87"/>
                  <a:gd name="T28" fmla="*/ 1 w 564"/>
                  <a:gd name="T29" fmla="*/ 0 h 87"/>
                  <a:gd name="T30" fmla="*/ 1 w 564"/>
                  <a:gd name="T31" fmla="*/ 0 h 87"/>
                  <a:gd name="T32" fmla="*/ 1 w 564"/>
                  <a:gd name="T33" fmla="*/ 0 h 87"/>
                  <a:gd name="T34" fmla="*/ 1 w 564"/>
                  <a:gd name="T35" fmla="*/ 0 h 87"/>
                  <a:gd name="T36" fmla="*/ 1 w 564"/>
                  <a:gd name="T37" fmla="*/ 0 h 87"/>
                  <a:gd name="T38" fmla="*/ 1 w 564"/>
                  <a:gd name="T39" fmla="*/ 0 h 87"/>
                  <a:gd name="T40" fmla="*/ 1 w 564"/>
                  <a:gd name="T41" fmla="*/ 0 h 87"/>
                  <a:gd name="T42" fmla="*/ 1 w 564"/>
                  <a:gd name="T43" fmla="*/ 0 h 87"/>
                  <a:gd name="T44" fmla="*/ 1 w 564"/>
                  <a:gd name="T45" fmla="*/ 0 h 87"/>
                  <a:gd name="T46" fmla="*/ 1 w 564"/>
                  <a:gd name="T47" fmla="*/ 0 h 87"/>
                  <a:gd name="T48" fmla="*/ 1 w 564"/>
                  <a:gd name="T49" fmla="*/ 0 h 87"/>
                  <a:gd name="T50" fmla="*/ 1 w 564"/>
                  <a:gd name="T51" fmla="*/ 0 h 87"/>
                  <a:gd name="T52" fmla="*/ 1 w 564"/>
                  <a:gd name="T53" fmla="*/ 0 h 87"/>
                  <a:gd name="T54" fmla="*/ 1 w 564"/>
                  <a:gd name="T55" fmla="*/ 0 h 87"/>
                  <a:gd name="T56" fmla="*/ 1 w 564"/>
                  <a:gd name="T57" fmla="*/ 0 h 87"/>
                  <a:gd name="T58" fmla="*/ 1 w 564"/>
                  <a:gd name="T59" fmla="*/ 0 h 87"/>
                  <a:gd name="T60" fmla="*/ 1 w 564"/>
                  <a:gd name="T61" fmla="*/ 0 h 87"/>
                  <a:gd name="T62" fmla="*/ 1 w 564"/>
                  <a:gd name="T63" fmla="*/ 0 h 87"/>
                  <a:gd name="T64" fmla="*/ 1 w 564"/>
                  <a:gd name="T65" fmla="*/ 0 h 87"/>
                  <a:gd name="T66" fmla="*/ 1 w 564"/>
                  <a:gd name="T67" fmla="*/ 0 h 87"/>
                  <a:gd name="T68" fmla="*/ 1 w 564"/>
                  <a:gd name="T69" fmla="*/ 0 h 87"/>
                  <a:gd name="T70" fmla="*/ 1 w 564"/>
                  <a:gd name="T71" fmla="*/ 0 h 87"/>
                  <a:gd name="T72" fmla="*/ 1 w 564"/>
                  <a:gd name="T73" fmla="*/ 0 h 87"/>
                  <a:gd name="T74" fmla="*/ 1 w 564"/>
                  <a:gd name="T75" fmla="*/ 0 h 87"/>
                  <a:gd name="T76" fmla="*/ 1 w 564"/>
                  <a:gd name="T77" fmla="*/ 0 h 87"/>
                  <a:gd name="T78" fmla="*/ 1 w 564"/>
                  <a:gd name="T79" fmla="*/ 0 h 87"/>
                  <a:gd name="T80" fmla="*/ 1 w 564"/>
                  <a:gd name="T81" fmla="*/ 0 h 87"/>
                  <a:gd name="T82" fmla="*/ 1 w 564"/>
                  <a:gd name="T83" fmla="*/ 0 h 87"/>
                  <a:gd name="T84" fmla="*/ 1 w 564"/>
                  <a:gd name="T85" fmla="*/ 0 h 87"/>
                  <a:gd name="T86" fmla="*/ 1 w 564"/>
                  <a:gd name="T87" fmla="*/ 0 h 87"/>
                  <a:gd name="T88" fmla="*/ 1 w 564"/>
                  <a:gd name="T89" fmla="*/ 0 h 87"/>
                  <a:gd name="T90" fmla="*/ 1 w 564"/>
                  <a:gd name="T91" fmla="*/ 0 h 87"/>
                  <a:gd name="T92" fmla="*/ 1 w 564"/>
                  <a:gd name="T93" fmla="*/ 0 h 87"/>
                  <a:gd name="T94" fmla="*/ 1 w 564"/>
                  <a:gd name="T95" fmla="*/ 0 h 87"/>
                  <a:gd name="T96" fmla="*/ 1 w 564"/>
                  <a:gd name="T97" fmla="*/ 0 h 87"/>
                  <a:gd name="T98" fmla="*/ 1 w 564"/>
                  <a:gd name="T99" fmla="*/ 0 h 87"/>
                  <a:gd name="T100" fmla="*/ 1 w 564"/>
                  <a:gd name="T101" fmla="*/ 0 h 87"/>
                  <a:gd name="T102" fmla="*/ 1 w 564"/>
                  <a:gd name="T103" fmla="*/ 0 h 87"/>
                  <a:gd name="T104" fmla="*/ 0 w 564"/>
                  <a:gd name="T105" fmla="*/ 0 h 87"/>
                  <a:gd name="T106" fmla="*/ 0 w 564"/>
                  <a:gd name="T107" fmla="*/ 0 h 87"/>
                  <a:gd name="T108" fmla="*/ 0 w 564"/>
                  <a:gd name="T109" fmla="*/ 0 h 87"/>
                  <a:gd name="T110" fmla="*/ 0 w 564"/>
                  <a:gd name="T111" fmla="*/ 0 h 87"/>
                  <a:gd name="T112" fmla="*/ 0 w 564"/>
                  <a:gd name="T113" fmla="*/ 0 h 87"/>
                  <a:gd name="T114" fmla="*/ 0 w 564"/>
                  <a:gd name="T115" fmla="*/ 0 h 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87"/>
                  <a:gd name="T176" fmla="*/ 564 w 564"/>
                  <a:gd name="T177" fmla="*/ 87 h 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87">
                    <a:moveTo>
                      <a:pt x="0" y="1"/>
                    </a:moveTo>
                    <a:lnTo>
                      <a:pt x="16" y="5"/>
                    </a:lnTo>
                    <a:lnTo>
                      <a:pt x="32" y="9"/>
                    </a:lnTo>
                    <a:lnTo>
                      <a:pt x="48" y="13"/>
                    </a:lnTo>
                    <a:lnTo>
                      <a:pt x="64" y="16"/>
                    </a:lnTo>
                    <a:lnTo>
                      <a:pt x="81" y="20"/>
                    </a:lnTo>
                    <a:lnTo>
                      <a:pt x="97" y="23"/>
                    </a:lnTo>
                    <a:lnTo>
                      <a:pt x="113" y="26"/>
                    </a:lnTo>
                    <a:lnTo>
                      <a:pt x="130" y="29"/>
                    </a:lnTo>
                    <a:lnTo>
                      <a:pt x="146" y="31"/>
                    </a:lnTo>
                    <a:lnTo>
                      <a:pt x="162" y="34"/>
                    </a:lnTo>
                    <a:lnTo>
                      <a:pt x="180" y="36"/>
                    </a:lnTo>
                    <a:lnTo>
                      <a:pt x="196" y="38"/>
                    </a:lnTo>
                    <a:lnTo>
                      <a:pt x="212" y="41"/>
                    </a:lnTo>
                    <a:lnTo>
                      <a:pt x="229" y="43"/>
                    </a:lnTo>
                    <a:lnTo>
                      <a:pt x="245" y="44"/>
                    </a:lnTo>
                    <a:lnTo>
                      <a:pt x="261" y="46"/>
                    </a:lnTo>
                    <a:lnTo>
                      <a:pt x="280" y="49"/>
                    </a:lnTo>
                    <a:lnTo>
                      <a:pt x="299" y="51"/>
                    </a:lnTo>
                    <a:lnTo>
                      <a:pt x="318" y="53"/>
                    </a:lnTo>
                    <a:lnTo>
                      <a:pt x="336" y="56"/>
                    </a:lnTo>
                    <a:lnTo>
                      <a:pt x="355" y="58"/>
                    </a:lnTo>
                    <a:lnTo>
                      <a:pt x="374" y="60"/>
                    </a:lnTo>
                    <a:lnTo>
                      <a:pt x="393" y="64"/>
                    </a:lnTo>
                    <a:lnTo>
                      <a:pt x="411" y="66"/>
                    </a:lnTo>
                    <a:lnTo>
                      <a:pt x="430" y="68"/>
                    </a:lnTo>
                    <a:lnTo>
                      <a:pt x="448" y="71"/>
                    </a:lnTo>
                    <a:lnTo>
                      <a:pt x="466" y="74"/>
                    </a:lnTo>
                    <a:lnTo>
                      <a:pt x="485" y="76"/>
                    </a:lnTo>
                    <a:lnTo>
                      <a:pt x="504" y="79"/>
                    </a:lnTo>
                    <a:lnTo>
                      <a:pt x="523" y="81"/>
                    </a:lnTo>
                    <a:lnTo>
                      <a:pt x="541" y="84"/>
                    </a:lnTo>
                    <a:lnTo>
                      <a:pt x="560" y="87"/>
                    </a:lnTo>
                    <a:lnTo>
                      <a:pt x="562" y="87"/>
                    </a:lnTo>
                    <a:lnTo>
                      <a:pt x="563" y="86"/>
                    </a:lnTo>
                    <a:lnTo>
                      <a:pt x="564" y="83"/>
                    </a:lnTo>
                    <a:lnTo>
                      <a:pt x="563" y="82"/>
                    </a:lnTo>
                    <a:lnTo>
                      <a:pt x="529" y="74"/>
                    </a:lnTo>
                    <a:lnTo>
                      <a:pt x="493" y="67"/>
                    </a:lnTo>
                    <a:lnTo>
                      <a:pt x="458" y="61"/>
                    </a:lnTo>
                    <a:lnTo>
                      <a:pt x="423" y="56"/>
                    </a:lnTo>
                    <a:lnTo>
                      <a:pt x="388" y="51"/>
                    </a:lnTo>
                    <a:lnTo>
                      <a:pt x="352" y="46"/>
                    </a:lnTo>
                    <a:lnTo>
                      <a:pt x="317" y="42"/>
                    </a:lnTo>
                    <a:lnTo>
                      <a:pt x="282" y="37"/>
                    </a:lnTo>
                    <a:lnTo>
                      <a:pt x="246" y="34"/>
                    </a:lnTo>
                    <a:lnTo>
                      <a:pt x="211" y="29"/>
                    </a:lnTo>
                    <a:lnTo>
                      <a:pt x="175" y="24"/>
                    </a:lnTo>
                    <a:lnTo>
                      <a:pt x="140" y="21"/>
                    </a:lnTo>
                    <a:lnTo>
                      <a:pt x="105" y="16"/>
                    </a:lnTo>
                    <a:lnTo>
                      <a:pt x="70" y="12"/>
                    </a:lnTo>
                    <a:lnTo>
                      <a:pt x="35" y="6"/>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1" name="Freeform 52"/>
              <p:cNvSpPr>
                <a:spLocks/>
              </p:cNvSpPr>
              <p:nvPr/>
            </p:nvSpPr>
            <p:spPr bwMode="auto">
              <a:xfrm rot="-2279333">
                <a:off x="566" y="3069"/>
                <a:ext cx="204" cy="26"/>
              </a:xfrm>
              <a:custGeom>
                <a:avLst/>
                <a:gdLst>
                  <a:gd name="T0" fmla="*/ 1 w 408"/>
                  <a:gd name="T1" fmla="*/ 1 h 52"/>
                  <a:gd name="T2" fmla="*/ 1 w 408"/>
                  <a:gd name="T3" fmla="*/ 1 h 52"/>
                  <a:gd name="T4" fmla="*/ 1 w 408"/>
                  <a:gd name="T5" fmla="*/ 1 h 52"/>
                  <a:gd name="T6" fmla="*/ 1 w 408"/>
                  <a:gd name="T7" fmla="*/ 1 h 52"/>
                  <a:gd name="T8" fmla="*/ 1 w 408"/>
                  <a:gd name="T9" fmla="*/ 1 h 52"/>
                  <a:gd name="T10" fmla="*/ 1 w 408"/>
                  <a:gd name="T11" fmla="*/ 1 h 52"/>
                  <a:gd name="T12" fmla="*/ 1 w 408"/>
                  <a:gd name="T13" fmla="*/ 1 h 52"/>
                  <a:gd name="T14" fmla="*/ 1 w 408"/>
                  <a:gd name="T15" fmla="*/ 1 h 52"/>
                  <a:gd name="T16" fmla="*/ 1 w 408"/>
                  <a:gd name="T17" fmla="*/ 1 h 52"/>
                  <a:gd name="T18" fmla="*/ 1 w 408"/>
                  <a:gd name="T19" fmla="*/ 1 h 52"/>
                  <a:gd name="T20" fmla="*/ 1 w 408"/>
                  <a:gd name="T21" fmla="*/ 1 h 52"/>
                  <a:gd name="T22" fmla="*/ 1 w 408"/>
                  <a:gd name="T23" fmla="*/ 1 h 52"/>
                  <a:gd name="T24" fmla="*/ 1 w 408"/>
                  <a:gd name="T25" fmla="*/ 1 h 52"/>
                  <a:gd name="T26" fmla="*/ 1 w 408"/>
                  <a:gd name="T27" fmla="*/ 1 h 52"/>
                  <a:gd name="T28" fmla="*/ 1 w 408"/>
                  <a:gd name="T29" fmla="*/ 1 h 52"/>
                  <a:gd name="T30" fmla="*/ 1 w 408"/>
                  <a:gd name="T31" fmla="*/ 1 h 52"/>
                  <a:gd name="T32" fmla="*/ 1 w 408"/>
                  <a:gd name="T33" fmla="*/ 0 h 52"/>
                  <a:gd name="T34" fmla="*/ 1 w 408"/>
                  <a:gd name="T35" fmla="*/ 1 h 52"/>
                  <a:gd name="T36" fmla="*/ 1 w 408"/>
                  <a:gd name="T37" fmla="*/ 1 h 52"/>
                  <a:gd name="T38" fmla="*/ 0 w 408"/>
                  <a:gd name="T39" fmla="*/ 1 h 52"/>
                  <a:gd name="T40" fmla="*/ 1 w 408"/>
                  <a:gd name="T41" fmla="*/ 1 h 52"/>
                  <a:gd name="T42" fmla="*/ 1 w 408"/>
                  <a:gd name="T43" fmla="*/ 1 h 52"/>
                  <a:gd name="T44" fmla="*/ 1 w 408"/>
                  <a:gd name="T45" fmla="*/ 1 h 52"/>
                  <a:gd name="T46" fmla="*/ 1 w 408"/>
                  <a:gd name="T47" fmla="*/ 1 h 52"/>
                  <a:gd name="T48" fmla="*/ 1 w 408"/>
                  <a:gd name="T49" fmla="*/ 1 h 52"/>
                  <a:gd name="T50" fmla="*/ 1 w 408"/>
                  <a:gd name="T51" fmla="*/ 1 h 52"/>
                  <a:gd name="T52" fmla="*/ 1 w 408"/>
                  <a:gd name="T53" fmla="*/ 1 h 52"/>
                  <a:gd name="T54" fmla="*/ 1 w 408"/>
                  <a:gd name="T55" fmla="*/ 1 h 52"/>
                  <a:gd name="T56" fmla="*/ 1 w 408"/>
                  <a:gd name="T57" fmla="*/ 1 h 52"/>
                  <a:gd name="T58" fmla="*/ 1 w 408"/>
                  <a:gd name="T59" fmla="*/ 1 h 52"/>
                  <a:gd name="T60" fmla="*/ 1 w 408"/>
                  <a:gd name="T61" fmla="*/ 1 h 52"/>
                  <a:gd name="T62" fmla="*/ 1 w 408"/>
                  <a:gd name="T63" fmla="*/ 1 h 52"/>
                  <a:gd name="T64" fmla="*/ 1 w 408"/>
                  <a:gd name="T65" fmla="*/ 1 h 52"/>
                  <a:gd name="T66" fmla="*/ 1 w 408"/>
                  <a:gd name="T67" fmla="*/ 1 h 52"/>
                  <a:gd name="T68" fmla="*/ 1 w 408"/>
                  <a:gd name="T69" fmla="*/ 1 h 52"/>
                  <a:gd name="T70" fmla="*/ 1 w 408"/>
                  <a:gd name="T71" fmla="*/ 1 h 52"/>
                  <a:gd name="T72" fmla="*/ 1 w 408"/>
                  <a:gd name="T73" fmla="*/ 1 h 52"/>
                  <a:gd name="T74" fmla="*/ 1 w 408"/>
                  <a:gd name="T75" fmla="*/ 1 h 52"/>
                  <a:gd name="T76" fmla="*/ 1 w 408"/>
                  <a:gd name="T77" fmla="*/ 1 h 52"/>
                  <a:gd name="T78" fmla="*/ 1 w 408"/>
                  <a:gd name="T79" fmla="*/ 1 h 52"/>
                  <a:gd name="T80" fmla="*/ 1 w 408"/>
                  <a:gd name="T81" fmla="*/ 1 h 52"/>
                  <a:gd name="T82" fmla="*/ 1 w 408"/>
                  <a:gd name="T83" fmla="*/ 1 h 52"/>
                  <a:gd name="T84" fmla="*/ 1 w 408"/>
                  <a:gd name="T85" fmla="*/ 1 h 52"/>
                  <a:gd name="T86" fmla="*/ 1 w 408"/>
                  <a:gd name="T87" fmla="*/ 1 h 52"/>
                  <a:gd name="T88" fmla="*/ 1 w 408"/>
                  <a:gd name="T89" fmla="*/ 1 h 52"/>
                  <a:gd name="T90" fmla="*/ 1 w 408"/>
                  <a:gd name="T91" fmla="*/ 1 h 52"/>
                  <a:gd name="T92" fmla="*/ 1 w 408"/>
                  <a:gd name="T93" fmla="*/ 1 h 52"/>
                  <a:gd name="T94" fmla="*/ 1 w 408"/>
                  <a:gd name="T95" fmla="*/ 1 h 52"/>
                  <a:gd name="T96" fmla="*/ 1 w 408"/>
                  <a:gd name="T97" fmla="*/ 1 h 52"/>
                  <a:gd name="T98" fmla="*/ 1 w 408"/>
                  <a:gd name="T99" fmla="*/ 1 h 52"/>
                  <a:gd name="T100" fmla="*/ 1 w 408"/>
                  <a:gd name="T101" fmla="*/ 1 h 52"/>
                  <a:gd name="T102" fmla="*/ 1 w 408"/>
                  <a:gd name="T103" fmla="*/ 1 h 52"/>
                  <a:gd name="T104" fmla="*/ 1 w 408"/>
                  <a:gd name="T105" fmla="*/ 1 h 52"/>
                  <a:gd name="T106" fmla="*/ 1 w 408"/>
                  <a:gd name="T107" fmla="*/ 1 h 52"/>
                  <a:gd name="T108" fmla="*/ 1 w 408"/>
                  <a:gd name="T109" fmla="*/ 1 h 52"/>
                  <a:gd name="T110" fmla="*/ 1 w 408"/>
                  <a:gd name="T111" fmla="*/ 1 h 52"/>
                  <a:gd name="T112" fmla="*/ 1 w 408"/>
                  <a:gd name="T113" fmla="*/ 1 h 52"/>
                  <a:gd name="T114" fmla="*/ 1 w 408"/>
                  <a:gd name="T115" fmla="*/ 1 h 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2"/>
                  <a:gd name="T176" fmla="*/ 408 w 408"/>
                  <a:gd name="T177" fmla="*/ 52 h 5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2">
                    <a:moveTo>
                      <a:pt x="408" y="51"/>
                    </a:moveTo>
                    <a:lnTo>
                      <a:pt x="382" y="48"/>
                    </a:lnTo>
                    <a:lnTo>
                      <a:pt x="358" y="43"/>
                    </a:lnTo>
                    <a:lnTo>
                      <a:pt x="333" y="40"/>
                    </a:lnTo>
                    <a:lnTo>
                      <a:pt x="307" y="36"/>
                    </a:lnTo>
                    <a:lnTo>
                      <a:pt x="283" y="33"/>
                    </a:lnTo>
                    <a:lnTo>
                      <a:pt x="258" y="30"/>
                    </a:lnTo>
                    <a:lnTo>
                      <a:pt x="232" y="27"/>
                    </a:lnTo>
                    <a:lnTo>
                      <a:pt x="207" y="23"/>
                    </a:lnTo>
                    <a:lnTo>
                      <a:pt x="183" y="20"/>
                    </a:lnTo>
                    <a:lnTo>
                      <a:pt x="158" y="18"/>
                    </a:lnTo>
                    <a:lnTo>
                      <a:pt x="132" y="14"/>
                    </a:lnTo>
                    <a:lnTo>
                      <a:pt x="107" y="12"/>
                    </a:lnTo>
                    <a:lnTo>
                      <a:pt x="82" y="9"/>
                    </a:lnTo>
                    <a:lnTo>
                      <a:pt x="57" y="6"/>
                    </a:lnTo>
                    <a:lnTo>
                      <a:pt x="32" y="3"/>
                    </a:lnTo>
                    <a:lnTo>
                      <a:pt x="7" y="0"/>
                    </a:lnTo>
                    <a:lnTo>
                      <a:pt x="3" y="2"/>
                    </a:lnTo>
                    <a:lnTo>
                      <a:pt x="1" y="5"/>
                    </a:lnTo>
                    <a:lnTo>
                      <a:pt x="0" y="9"/>
                    </a:lnTo>
                    <a:lnTo>
                      <a:pt x="1" y="11"/>
                    </a:lnTo>
                    <a:lnTo>
                      <a:pt x="11" y="14"/>
                    </a:lnTo>
                    <a:lnTo>
                      <a:pt x="21" y="18"/>
                    </a:lnTo>
                    <a:lnTo>
                      <a:pt x="31" y="19"/>
                    </a:lnTo>
                    <a:lnTo>
                      <a:pt x="41" y="20"/>
                    </a:lnTo>
                    <a:lnTo>
                      <a:pt x="52" y="21"/>
                    </a:lnTo>
                    <a:lnTo>
                      <a:pt x="62" y="21"/>
                    </a:lnTo>
                    <a:lnTo>
                      <a:pt x="72" y="22"/>
                    </a:lnTo>
                    <a:lnTo>
                      <a:pt x="83" y="23"/>
                    </a:lnTo>
                    <a:lnTo>
                      <a:pt x="97" y="25"/>
                    </a:lnTo>
                    <a:lnTo>
                      <a:pt x="110" y="26"/>
                    </a:lnTo>
                    <a:lnTo>
                      <a:pt x="124" y="27"/>
                    </a:lnTo>
                    <a:lnTo>
                      <a:pt x="138" y="28"/>
                    </a:lnTo>
                    <a:lnTo>
                      <a:pt x="151" y="29"/>
                    </a:lnTo>
                    <a:lnTo>
                      <a:pt x="165" y="29"/>
                    </a:lnTo>
                    <a:lnTo>
                      <a:pt x="178" y="30"/>
                    </a:lnTo>
                    <a:lnTo>
                      <a:pt x="192" y="32"/>
                    </a:lnTo>
                    <a:lnTo>
                      <a:pt x="206" y="33"/>
                    </a:lnTo>
                    <a:lnTo>
                      <a:pt x="219" y="34"/>
                    </a:lnTo>
                    <a:lnTo>
                      <a:pt x="232" y="35"/>
                    </a:lnTo>
                    <a:lnTo>
                      <a:pt x="246" y="36"/>
                    </a:lnTo>
                    <a:lnTo>
                      <a:pt x="259" y="37"/>
                    </a:lnTo>
                    <a:lnTo>
                      <a:pt x="272" y="38"/>
                    </a:lnTo>
                    <a:lnTo>
                      <a:pt x="285" y="41"/>
                    </a:lnTo>
                    <a:lnTo>
                      <a:pt x="298" y="42"/>
                    </a:lnTo>
                    <a:lnTo>
                      <a:pt x="312" y="43"/>
                    </a:lnTo>
                    <a:lnTo>
                      <a:pt x="325" y="45"/>
                    </a:lnTo>
                    <a:lnTo>
                      <a:pt x="338" y="47"/>
                    </a:lnTo>
                    <a:lnTo>
                      <a:pt x="352" y="48"/>
                    </a:lnTo>
                    <a:lnTo>
                      <a:pt x="366" y="49"/>
                    </a:lnTo>
                    <a:lnTo>
                      <a:pt x="380" y="50"/>
                    </a:lnTo>
                    <a:lnTo>
                      <a:pt x="394" y="51"/>
                    </a:lnTo>
                    <a:lnTo>
                      <a:pt x="408" y="52"/>
                    </a:lnTo>
                    <a:lnTo>
                      <a:pt x="408"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2" name="Freeform 53"/>
              <p:cNvSpPr>
                <a:spLocks/>
              </p:cNvSpPr>
              <p:nvPr/>
            </p:nvSpPr>
            <p:spPr bwMode="auto">
              <a:xfrm rot="-2279333">
                <a:off x="530" y="3149"/>
                <a:ext cx="35" cy="9"/>
              </a:xfrm>
              <a:custGeom>
                <a:avLst/>
                <a:gdLst>
                  <a:gd name="T0" fmla="*/ 0 w 71"/>
                  <a:gd name="T1" fmla="*/ 0 h 20"/>
                  <a:gd name="T2" fmla="*/ 0 w 71"/>
                  <a:gd name="T3" fmla="*/ 0 h 20"/>
                  <a:gd name="T4" fmla="*/ 0 w 71"/>
                  <a:gd name="T5" fmla="*/ 0 h 20"/>
                  <a:gd name="T6" fmla="*/ 0 w 71"/>
                  <a:gd name="T7" fmla="*/ 0 h 20"/>
                  <a:gd name="T8" fmla="*/ 0 w 71"/>
                  <a:gd name="T9" fmla="*/ 0 h 20"/>
                  <a:gd name="T10" fmla="*/ 0 w 71"/>
                  <a:gd name="T11" fmla="*/ 0 h 20"/>
                  <a:gd name="T12" fmla="*/ 0 w 71"/>
                  <a:gd name="T13" fmla="*/ 0 h 20"/>
                  <a:gd name="T14" fmla="*/ 0 w 71"/>
                  <a:gd name="T15" fmla="*/ 0 h 20"/>
                  <a:gd name="T16" fmla="*/ 0 w 71"/>
                  <a:gd name="T17" fmla="*/ 0 h 20"/>
                  <a:gd name="T18" fmla="*/ 0 w 71"/>
                  <a:gd name="T19" fmla="*/ 0 h 20"/>
                  <a:gd name="T20" fmla="*/ 0 w 71"/>
                  <a:gd name="T21" fmla="*/ 0 h 20"/>
                  <a:gd name="T22" fmla="*/ 0 w 71"/>
                  <a:gd name="T23" fmla="*/ 0 h 20"/>
                  <a:gd name="T24" fmla="*/ 0 w 71"/>
                  <a:gd name="T25" fmla="*/ 0 h 20"/>
                  <a:gd name="T26" fmla="*/ 0 w 71"/>
                  <a:gd name="T27" fmla="*/ 0 h 20"/>
                  <a:gd name="T28" fmla="*/ 0 w 71"/>
                  <a:gd name="T29" fmla="*/ 0 h 20"/>
                  <a:gd name="T30" fmla="*/ 0 w 71"/>
                  <a:gd name="T31" fmla="*/ 0 h 20"/>
                  <a:gd name="T32" fmla="*/ 0 w 71"/>
                  <a:gd name="T33" fmla="*/ 0 h 20"/>
                  <a:gd name="T34" fmla="*/ 0 w 71"/>
                  <a:gd name="T35" fmla="*/ 0 h 20"/>
                  <a:gd name="T36" fmla="*/ 0 w 71"/>
                  <a:gd name="T37" fmla="*/ 0 h 20"/>
                  <a:gd name="T38" fmla="*/ 0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0"/>
                    </a:lnTo>
                    <a:lnTo>
                      <a:pt x="24" y="13"/>
                    </a:lnTo>
                    <a:lnTo>
                      <a:pt x="32" y="16"/>
                    </a:lnTo>
                    <a:lnTo>
                      <a:pt x="40" y="18"/>
                    </a:lnTo>
                    <a:lnTo>
                      <a:pt x="48" y="20"/>
                    </a:lnTo>
                    <a:lnTo>
                      <a:pt x="56" y="20"/>
                    </a:lnTo>
                    <a:lnTo>
                      <a:pt x="64" y="18"/>
                    </a:lnTo>
                    <a:lnTo>
                      <a:pt x="67" y="16"/>
                    </a:lnTo>
                    <a:lnTo>
                      <a:pt x="71" y="10"/>
                    </a:lnTo>
                    <a:lnTo>
                      <a:pt x="71" y="6"/>
                    </a:lnTo>
                    <a:lnTo>
                      <a:pt x="69" y="3"/>
                    </a:lnTo>
                    <a:lnTo>
                      <a:pt x="61" y="1"/>
                    </a:lnTo>
                    <a:lnTo>
                      <a:pt x="51" y="0"/>
                    </a:lnTo>
                    <a:lnTo>
                      <a:pt x="43" y="0"/>
                    </a:lnTo>
                    <a:lnTo>
                      <a:pt x="35" y="0"/>
                    </a:lnTo>
                    <a:lnTo>
                      <a:pt x="26" y="1"/>
                    </a:lnTo>
                    <a:lnTo>
                      <a:pt x="18" y="1"/>
                    </a:lnTo>
                    <a:lnTo>
                      <a:pt x="9" y="3"/>
                    </a:lnTo>
                    <a:lnTo>
                      <a:pt x="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3" name="Freeform 54"/>
              <p:cNvSpPr>
                <a:spLocks/>
              </p:cNvSpPr>
              <p:nvPr/>
            </p:nvSpPr>
            <p:spPr bwMode="auto">
              <a:xfrm rot="-2279333">
                <a:off x="584" y="3112"/>
                <a:ext cx="204" cy="25"/>
              </a:xfrm>
              <a:custGeom>
                <a:avLst/>
                <a:gdLst>
                  <a:gd name="T0" fmla="*/ 0 w 409"/>
                  <a:gd name="T1" fmla="*/ 0 h 51"/>
                  <a:gd name="T2" fmla="*/ 0 w 409"/>
                  <a:gd name="T3" fmla="*/ 0 h 51"/>
                  <a:gd name="T4" fmla="*/ 0 w 409"/>
                  <a:gd name="T5" fmla="*/ 0 h 51"/>
                  <a:gd name="T6" fmla="*/ 0 w 409"/>
                  <a:gd name="T7" fmla="*/ 0 h 51"/>
                  <a:gd name="T8" fmla="*/ 0 w 409"/>
                  <a:gd name="T9" fmla="*/ 0 h 51"/>
                  <a:gd name="T10" fmla="*/ 0 w 409"/>
                  <a:gd name="T11" fmla="*/ 0 h 51"/>
                  <a:gd name="T12" fmla="*/ 0 w 409"/>
                  <a:gd name="T13" fmla="*/ 0 h 51"/>
                  <a:gd name="T14" fmla="*/ 0 w 409"/>
                  <a:gd name="T15" fmla="*/ 0 h 51"/>
                  <a:gd name="T16" fmla="*/ 0 w 409"/>
                  <a:gd name="T17" fmla="*/ 0 h 51"/>
                  <a:gd name="T18" fmla="*/ 0 w 409"/>
                  <a:gd name="T19" fmla="*/ 0 h 51"/>
                  <a:gd name="T20" fmla="*/ 0 w 409"/>
                  <a:gd name="T21" fmla="*/ 0 h 51"/>
                  <a:gd name="T22" fmla="*/ 0 w 409"/>
                  <a:gd name="T23" fmla="*/ 0 h 51"/>
                  <a:gd name="T24" fmla="*/ 0 w 409"/>
                  <a:gd name="T25" fmla="*/ 0 h 51"/>
                  <a:gd name="T26" fmla="*/ 0 w 409"/>
                  <a:gd name="T27" fmla="*/ 0 h 51"/>
                  <a:gd name="T28" fmla="*/ 0 w 409"/>
                  <a:gd name="T29" fmla="*/ 0 h 51"/>
                  <a:gd name="T30" fmla="*/ 0 w 409"/>
                  <a:gd name="T31" fmla="*/ 0 h 51"/>
                  <a:gd name="T32" fmla="*/ 0 w 409"/>
                  <a:gd name="T33" fmla="*/ 0 h 51"/>
                  <a:gd name="T34" fmla="*/ 0 w 409"/>
                  <a:gd name="T35" fmla="*/ 0 h 51"/>
                  <a:gd name="T36" fmla="*/ 0 w 409"/>
                  <a:gd name="T37" fmla="*/ 0 h 51"/>
                  <a:gd name="T38" fmla="*/ 0 w 409"/>
                  <a:gd name="T39" fmla="*/ 0 h 51"/>
                  <a:gd name="T40" fmla="*/ 0 w 409"/>
                  <a:gd name="T41" fmla="*/ 0 h 51"/>
                  <a:gd name="T42" fmla="*/ 0 w 409"/>
                  <a:gd name="T43" fmla="*/ 0 h 51"/>
                  <a:gd name="T44" fmla="*/ 0 w 409"/>
                  <a:gd name="T45" fmla="*/ 0 h 51"/>
                  <a:gd name="T46" fmla="*/ 0 w 409"/>
                  <a:gd name="T47" fmla="*/ 0 h 51"/>
                  <a:gd name="T48" fmla="*/ 0 w 409"/>
                  <a:gd name="T49" fmla="*/ 0 h 51"/>
                  <a:gd name="T50" fmla="*/ 0 w 409"/>
                  <a:gd name="T51" fmla="*/ 0 h 51"/>
                  <a:gd name="T52" fmla="*/ 0 w 409"/>
                  <a:gd name="T53" fmla="*/ 0 h 51"/>
                  <a:gd name="T54" fmla="*/ 0 w 409"/>
                  <a:gd name="T55" fmla="*/ 0 h 51"/>
                  <a:gd name="T56" fmla="*/ 0 w 409"/>
                  <a:gd name="T57" fmla="*/ 0 h 51"/>
                  <a:gd name="T58" fmla="*/ 0 w 409"/>
                  <a:gd name="T59" fmla="*/ 0 h 51"/>
                  <a:gd name="T60" fmla="*/ 0 w 409"/>
                  <a:gd name="T61" fmla="*/ 0 h 51"/>
                  <a:gd name="T62" fmla="*/ 0 w 409"/>
                  <a:gd name="T63" fmla="*/ 0 h 51"/>
                  <a:gd name="T64" fmla="*/ 0 w 409"/>
                  <a:gd name="T65" fmla="*/ 0 h 51"/>
                  <a:gd name="T66" fmla="*/ 0 w 409"/>
                  <a:gd name="T67" fmla="*/ 0 h 51"/>
                  <a:gd name="T68" fmla="*/ 0 w 409"/>
                  <a:gd name="T69" fmla="*/ 0 h 51"/>
                  <a:gd name="T70" fmla="*/ 0 w 409"/>
                  <a:gd name="T71" fmla="*/ 0 h 51"/>
                  <a:gd name="T72" fmla="*/ 0 w 409"/>
                  <a:gd name="T73" fmla="*/ 0 h 51"/>
                  <a:gd name="T74" fmla="*/ 0 w 409"/>
                  <a:gd name="T75" fmla="*/ 0 h 51"/>
                  <a:gd name="T76" fmla="*/ 0 w 409"/>
                  <a:gd name="T77" fmla="*/ 0 h 51"/>
                  <a:gd name="T78" fmla="*/ 0 w 409"/>
                  <a:gd name="T79" fmla="*/ 0 h 51"/>
                  <a:gd name="T80" fmla="*/ 0 w 409"/>
                  <a:gd name="T81" fmla="*/ 0 h 51"/>
                  <a:gd name="T82" fmla="*/ 0 w 409"/>
                  <a:gd name="T83" fmla="*/ 0 h 51"/>
                  <a:gd name="T84" fmla="*/ 0 w 409"/>
                  <a:gd name="T85" fmla="*/ 0 h 51"/>
                  <a:gd name="T86" fmla="*/ 0 w 409"/>
                  <a:gd name="T87" fmla="*/ 0 h 51"/>
                  <a:gd name="T88" fmla="*/ 0 w 409"/>
                  <a:gd name="T89" fmla="*/ 0 h 51"/>
                  <a:gd name="T90" fmla="*/ 0 w 409"/>
                  <a:gd name="T91" fmla="*/ 0 h 51"/>
                  <a:gd name="T92" fmla="*/ 0 w 409"/>
                  <a:gd name="T93" fmla="*/ 0 h 51"/>
                  <a:gd name="T94" fmla="*/ 0 w 409"/>
                  <a:gd name="T95" fmla="*/ 0 h 51"/>
                  <a:gd name="T96" fmla="*/ 0 w 409"/>
                  <a:gd name="T97" fmla="*/ 0 h 51"/>
                  <a:gd name="T98" fmla="*/ 0 w 409"/>
                  <a:gd name="T99" fmla="*/ 0 h 51"/>
                  <a:gd name="T100" fmla="*/ 0 w 409"/>
                  <a:gd name="T101" fmla="*/ 0 h 51"/>
                  <a:gd name="T102" fmla="*/ 0 w 409"/>
                  <a:gd name="T103" fmla="*/ 0 h 51"/>
                  <a:gd name="T104" fmla="*/ 0 w 409"/>
                  <a:gd name="T105" fmla="*/ 0 h 51"/>
                  <a:gd name="T106" fmla="*/ 0 w 409"/>
                  <a:gd name="T107" fmla="*/ 0 h 51"/>
                  <a:gd name="T108" fmla="*/ 0 w 409"/>
                  <a:gd name="T109" fmla="*/ 0 h 51"/>
                  <a:gd name="T110" fmla="*/ 0 w 409"/>
                  <a:gd name="T111" fmla="*/ 0 h 51"/>
                  <a:gd name="T112" fmla="*/ 0 w 409"/>
                  <a:gd name="T113" fmla="*/ 0 h 51"/>
                  <a:gd name="T114" fmla="*/ 0 w 409"/>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1"/>
                    </a:moveTo>
                    <a:lnTo>
                      <a:pt x="383" y="48"/>
                    </a:lnTo>
                    <a:lnTo>
                      <a:pt x="358" y="43"/>
                    </a:lnTo>
                    <a:lnTo>
                      <a:pt x="334" y="39"/>
                    </a:lnTo>
                    <a:lnTo>
                      <a:pt x="308" y="36"/>
                    </a:lnTo>
                    <a:lnTo>
                      <a:pt x="283" y="33"/>
                    </a:lnTo>
                    <a:lnTo>
                      <a:pt x="258" y="29"/>
                    </a:lnTo>
                    <a:lnTo>
                      <a:pt x="232" y="26"/>
                    </a:lnTo>
                    <a:lnTo>
                      <a:pt x="208" y="23"/>
                    </a:lnTo>
                    <a:lnTo>
                      <a:pt x="183" y="20"/>
                    </a:lnTo>
                    <a:lnTo>
                      <a:pt x="157" y="18"/>
                    </a:lnTo>
                    <a:lnTo>
                      <a:pt x="132" y="14"/>
                    </a:lnTo>
                    <a:lnTo>
                      <a:pt x="107" y="12"/>
                    </a:lnTo>
                    <a:lnTo>
                      <a:pt x="81" y="8"/>
                    </a:lnTo>
                    <a:lnTo>
                      <a:pt x="57" y="6"/>
                    </a:lnTo>
                    <a:lnTo>
                      <a:pt x="32" y="3"/>
                    </a:lnTo>
                    <a:lnTo>
                      <a:pt x="7" y="0"/>
                    </a:lnTo>
                    <a:lnTo>
                      <a:pt x="3" y="1"/>
                    </a:lnTo>
                    <a:lnTo>
                      <a:pt x="1" y="5"/>
                    </a:lnTo>
                    <a:lnTo>
                      <a:pt x="0" y="8"/>
                    </a:lnTo>
                    <a:lnTo>
                      <a:pt x="2" y="11"/>
                    </a:lnTo>
                    <a:lnTo>
                      <a:pt x="11" y="14"/>
                    </a:lnTo>
                    <a:lnTo>
                      <a:pt x="21" y="16"/>
                    </a:lnTo>
                    <a:lnTo>
                      <a:pt x="31" y="19"/>
                    </a:lnTo>
                    <a:lnTo>
                      <a:pt x="41" y="20"/>
                    </a:lnTo>
                    <a:lnTo>
                      <a:pt x="51" y="20"/>
                    </a:lnTo>
                    <a:lnTo>
                      <a:pt x="62" y="21"/>
                    </a:lnTo>
                    <a:lnTo>
                      <a:pt x="72" y="21"/>
                    </a:lnTo>
                    <a:lnTo>
                      <a:pt x="83" y="22"/>
                    </a:lnTo>
                    <a:lnTo>
                      <a:pt x="96" y="23"/>
                    </a:lnTo>
                    <a:lnTo>
                      <a:pt x="110" y="25"/>
                    </a:lnTo>
                    <a:lnTo>
                      <a:pt x="124" y="26"/>
                    </a:lnTo>
                    <a:lnTo>
                      <a:pt x="138" y="27"/>
                    </a:lnTo>
                    <a:lnTo>
                      <a:pt x="152" y="28"/>
                    </a:lnTo>
                    <a:lnTo>
                      <a:pt x="165" y="29"/>
                    </a:lnTo>
                    <a:lnTo>
                      <a:pt x="178" y="30"/>
                    </a:lnTo>
                    <a:lnTo>
                      <a:pt x="192" y="31"/>
                    </a:lnTo>
                    <a:lnTo>
                      <a:pt x="206" y="33"/>
                    </a:lnTo>
                    <a:lnTo>
                      <a:pt x="218" y="34"/>
                    </a:lnTo>
                    <a:lnTo>
                      <a:pt x="232" y="35"/>
                    </a:lnTo>
                    <a:lnTo>
                      <a:pt x="246" y="36"/>
                    </a:lnTo>
                    <a:lnTo>
                      <a:pt x="259" y="37"/>
                    </a:lnTo>
                    <a:lnTo>
                      <a:pt x="273" y="39"/>
                    </a:lnTo>
                    <a:lnTo>
                      <a:pt x="285" y="41"/>
                    </a:lnTo>
                    <a:lnTo>
                      <a:pt x="299" y="42"/>
                    </a:lnTo>
                    <a:lnTo>
                      <a:pt x="312" y="44"/>
                    </a:lnTo>
                    <a:lnTo>
                      <a:pt x="326" y="45"/>
                    </a:lnTo>
                    <a:lnTo>
                      <a:pt x="339" y="46"/>
                    </a:lnTo>
                    <a:lnTo>
                      <a:pt x="352" y="48"/>
                    </a:lnTo>
                    <a:lnTo>
                      <a:pt x="366" y="49"/>
                    </a:lnTo>
                    <a:lnTo>
                      <a:pt x="380" y="50"/>
                    </a:lnTo>
                    <a:lnTo>
                      <a:pt x="394" y="51"/>
                    </a:lnTo>
                    <a:lnTo>
                      <a:pt x="407" y="51"/>
                    </a:lnTo>
                    <a:lnTo>
                      <a:pt x="409"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4" name="Freeform 55"/>
              <p:cNvSpPr>
                <a:spLocks/>
              </p:cNvSpPr>
              <p:nvPr/>
            </p:nvSpPr>
            <p:spPr bwMode="auto">
              <a:xfrm rot="-2279333">
                <a:off x="548" y="3191"/>
                <a:ext cx="36" cy="10"/>
              </a:xfrm>
              <a:custGeom>
                <a:avLst/>
                <a:gdLst>
                  <a:gd name="T0" fmla="*/ 0 w 72"/>
                  <a:gd name="T1" fmla="*/ 1 h 19"/>
                  <a:gd name="T2" fmla="*/ 1 w 72"/>
                  <a:gd name="T3" fmla="*/ 1 h 19"/>
                  <a:gd name="T4" fmla="*/ 1 w 72"/>
                  <a:gd name="T5" fmla="*/ 1 h 19"/>
                  <a:gd name="T6" fmla="*/ 1 w 72"/>
                  <a:gd name="T7" fmla="*/ 1 h 19"/>
                  <a:gd name="T8" fmla="*/ 1 w 72"/>
                  <a:gd name="T9" fmla="*/ 1 h 19"/>
                  <a:gd name="T10" fmla="*/ 1 w 72"/>
                  <a:gd name="T11" fmla="*/ 1 h 19"/>
                  <a:gd name="T12" fmla="*/ 1 w 72"/>
                  <a:gd name="T13" fmla="*/ 1 h 19"/>
                  <a:gd name="T14" fmla="*/ 1 w 72"/>
                  <a:gd name="T15" fmla="*/ 1 h 19"/>
                  <a:gd name="T16" fmla="*/ 1 w 72"/>
                  <a:gd name="T17" fmla="*/ 1 h 19"/>
                  <a:gd name="T18" fmla="*/ 1 w 72"/>
                  <a:gd name="T19" fmla="*/ 1 h 19"/>
                  <a:gd name="T20" fmla="*/ 1 w 72"/>
                  <a:gd name="T21" fmla="*/ 1 h 19"/>
                  <a:gd name="T22" fmla="*/ 1 w 72"/>
                  <a:gd name="T23" fmla="*/ 1 h 19"/>
                  <a:gd name="T24" fmla="*/ 1 w 72"/>
                  <a:gd name="T25" fmla="*/ 1 h 19"/>
                  <a:gd name="T26" fmla="*/ 1 w 72"/>
                  <a:gd name="T27" fmla="*/ 1 h 19"/>
                  <a:gd name="T28" fmla="*/ 1 w 72"/>
                  <a:gd name="T29" fmla="*/ 0 h 19"/>
                  <a:gd name="T30" fmla="*/ 1 w 72"/>
                  <a:gd name="T31" fmla="*/ 0 h 19"/>
                  <a:gd name="T32" fmla="*/ 1 w 72"/>
                  <a:gd name="T33" fmla="*/ 0 h 19"/>
                  <a:gd name="T34" fmla="*/ 1 w 72"/>
                  <a:gd name="T35" fmla="*/ 0 h 19"/>
                  <a:gd name="T36" fmla="*/ 1 w 72"/>
                  <a:gd name="T37" fmla="*/ 1 h 19"/>
                  <a:gd name="T38" fmla="*/ 1 w 72"/>
                  <a:gd name="T39" fmla="*/ 1 h 19"/>
                  <a:gd name="T40" fmla="*/ 0 w 72"/>
                  <a:gd name="T41" fmla="*/ 1 h 19"/>
                  <a:gd name="T42" fmla="*/ 0 w 72"/>
                  <a:gd name="T43" fmla="*/ 1 h 19"/>
                  <a:gd name="T44" fmla="*/ 0 w 72"/>
                  <a:gd name="T45" fmla="*/ 1 h 19"/>
                  <a:gd name="T46" fmla="*/ 0 w 72"/>
                  <a:gd name="T47" fmla="*/ 1 h 19"/>
                  <a:gd name="T48" fmla="*/ 0 w 72"/>
                  <a:gd name="T49" fmla="*/ 1 h 19"/>
                  <a:gd name="T50" fmla="*/ 0 w 72"/>
                  <a:gd name="T51" fmla="*/ 1 h 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19"/>
                  <a:gd name="T80" fmla="*/ 72 w 72"/>
                  <a:gd name="T81" fmla="*/ 19 h 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19">
                    <a:moveTo>
                      <a:pt x="0" y="4"/>
                    </a:moveTo>
                    <a:lnTo>
                      <a:pt x="9" y="7"/>
                    </a:lnTo>
                    <a:lnTo>
                      <a:pt x="17" y="10"/>
                    </a:lnTo>
                    <a:lnTo>
                      <a:pt x="24" y="13"/>
                    </a:lnTo>
                    <a:lnTo>
                      <a:pt x="32" y="16"/>
                    </a:lnTo>
                    <a:lnTo>
                      <a:pt x="40" y="18"/>
                    </a:lnTo>
                    <a:lnTo>
                      <a:pt x="48" y="19"/>
                    </a:lnTo>
                    <a:lnTo>
                      <a:pt x="56" y="19"/>
                    </a:lnTo>
                    <a:lnTo>
                      <a:pt x="64" y="18"/>
                    </a:lnTo>
                    <a:lnTo>
                      <a:pt x="67" y="16"/>
                    </a:lnTo>
                    <a:lnTo>
                      <a:pt x="71" y="10"/>
                    </a:lnTo>
                    <a:lnTo>
                      <a:pt x="72" y="6"/>
                    </a:lnTo>
                    <a:lnTo>
                      <a:pt x="70" y="3"/>
                    </a:lnTo>
                    <a:lnTo>
                      <a:pt x="60" y="1"/>
                    </a:lnTo>
                    <a:lnTo>
                      <a:pt x="52" y="0"/>
                    </a:lnTo>
                    <a:lnTo>
                      <a:pt x="43" y="0"/>
                    </a:lnTo>
                    <a:lnTo>
                      <a:pt x="35" y="0"/>
                    </a:lnTo>
                    <a:lnTo>
                      <a:pt x="26" y="0"/>
                    </a:lnTo>
                    <a:lnTo>
                      <a:pt x="18" y="1"/>
                    </a:lnTo>
                    <a:lnTo>
                      <a:pt x="9"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5" name="Freeform 56"/>
              <p:cNvSpPr>
                <a:spLocks/>
              </p:cNvSpPr>
              <p:nvPr/>
            </p:nvSpPr>
            <p:spPr bwMode="auto">
              <a:xfrm rot="-2279333">
                <a:off x="602" y="3155"/>
                <a:ext cx="204" cy="25"/>
              </a:xfrm>
              <a:custGeom>
                <a:avLst/>
                <a:gdLst>
                  <a:gd name="T0" fmla="*/ 1 w 407"/>
                  <a:gd name="T1" fmla="*/ 0 h 51"/>
                  <a:gd name="T2" fmla="*/ 1 w 407"/>
                  <a:gd name="T3" fmla="*/ 0 h 51"/>
                  <a:gd name="T4" fmla="*/ 1 w 407"/>
                  <a:gd name="T5" fmla="*/ 0 h 51"/>
                  <a:gd name="T6" fmla="*/ 1 w 407"/>
                  <a:gd name="T7" fmla="*/ 0 h 51"/>
                  <a:gd name="T8" fmla="*/ 1 w 407"/>
                  <a:gd name="T9" fmla="*/ 0 h 51"/>
                  <a:gd name="T10" fmla="*/ 1 w 407"/>
                  <a:gd name="T11" fmla="*/ 0 h 51"/>
                  <a:gd name="T12" fmla="*/ 1 w 407"/>
                  <a:gd name="T13" fmla="*/ 0 h 51"/>
                  <a:gd name="T14" fmla="*/ 1 w 407"/>
                  <a:gd name="T15" fmla="*/ 0 h 51"/>
                  <a:gd name="T16" fmla="*/ 1 w 407"/>
                  <a:gd name="T17" fmla="*/ 0 h 51"/>
                  <a:gd name="T18" fmla="*/ 1 w 407"/>
                  <a:gd name="T19" fmla="*/ 0 h 51"/>
                  <a:gd name="T20" fmla="*/ 1 w 407"/>
                  <a:gd name="T21" fmla="*/ 0 h 51"/>
                  <a:gd name="T22" fmla="*/ 1 w 407"/>
                  <a:gd name="T23" fmla="*/ 0 h 51"/>
                  <a:gd name="T24" fmla="*/ 1 w 407"/>
                  <a:gd name="T25" fmla="*/ 0 h 51"/>
                  <a:gd name="T26" fmla="*/ 1 w 407"/>
                  <a:gd name="T27" fmla="*/ 0 h 51"/>
                  <a:gd name="T28" fmla="*/ 1 w 407"/>
                  <a:gd name="T29" fmla="*/ 0 h 51"/>
                  <a:gd name="T30" fmla="*/ 1 w 407"/>
                  <a:gd name="T31" fmla="*/ 0 h 51"/>
                  <a:gd name="T32" fmla="*/ 1 w 407"/>
                  <a:gd name="T33" fmla="*/ 0 h 51"/>
                  <a:gd name="T34" fmla="*/ 1 w 407"/>
                  <a:gd name="T35" fmla="*/ 0 h 51"/>
                  <a:gd name="T36" fmla="*/ 0 w 407"/>
                  <a:gd name="T37" fmla="*/ 0 h 51"/>
                  <a:gd name="T38" fmla="*/ 0 w 407"/>
                  <a:gd name="T39" fmla="*/ 0 h 51"/>
                  <a:gd name="T40" fmla="*/ 1 w 407"/>
                  <a:gd name="T41" fmla="*/ 0 h 51"/>
                  <a:gd name="T42" fmla="*/ 1 w 407"/>
                  <a:gd name="T43" fmla="*/ 0 h 51"/>
                  <a:gd name="T44" fmla="*/ 1 w 407"/>
                  <a:gd name="T45" fmla="*/ 0 h 51"/>
                  <a:gd name="T46" fmla="*/ 1 w 407"/>
                  <a:gd name="T47" fmla="*/ 0 h 51"/>
                  <a:gd name="T48" fmla="*/ 1 w 407"/>
                  <a:gd name="T49" fmla="*/ 0 h 51"/>
                  <a:gd name="T50" fmla="*/ 1 w 407"/>
                  <a:gd name="T51" fmla="*/ 0 h 51"/>
                  <a:gd name="T52" fmla="*/ 1 w 407"/>
                  <a:gd name="T53" fmla="*/ 0 h 51"/>
                  <a:gd name="T54" fmla="*/ 1 w 407"/>
                  <a:gd name="T55" fmla="*/ 0 h 51"/>
                  <a:gd name="T56" fmla="*/ 1 w 407"/>
                  <a:gd name="T57" fmla="*/ 0 h 51"/>
                  <a:gd name="T58" fmla="*/ 1 w 407"/>
                  <a:gd name="T59" fmla="*/ 0 h 51"/>
                  <a:gd name="T60" fmla="*/ 1 w 407"/>
                  <a:gd name="T61" fmla="*/ 0 h 51"/>
                  <a:gd name="T62" fmla="*/ 1 w 407"/>
                  <a:gd name="T63" fmla="*/ 0 h 51"/>
                  <a:gd name="T64" fmla="*/ 1 w 407"/>
                  <a:gd name="T65" fmla="*/ 0 h 51"/>
                  <a:gd name="T66" fmla="*/ 1 w 407"/>
                  <a:gd name="T67" fmla="*/ 0 h 51"/>
                  <a:gd name="T68" fmla="*/ 1 w 407"/>
                  <a:gd name="T69" fmla="*/ 0 h 51"/>
                  <a:gd name="T70" fmla="*/ 1 w 407"/>
                  <a:gd name="T71" fmla="*/ 0 h 51"/>
                  <a:gd name="T72" fmla="*/ 1 w 407"/>
                  <a:gd name="T73" fmla="*/ 0 h 51"/>
                  <a:gd name="T74" fmla="*/ 1 w 407"/>
                  <a:gd name="T75" fmla="*/ 0 h 51"/>
                  <a:gd name="T76" fmla="*/ 1 w 407"/>
                  <a:gd name="T77" fmla="*/ 0 h 51"/>
                  <a:gd name="T78" fmla="*/ 1 w 407"/>
                  <a:gd name="T79" fmla="*/ 0 h 51"/>
                  <a:gd name="T80" fmla="*/ 1 w 407"/>
                  <a:gd name="T81" fmla="*/ 0 h 51"/>
                  <a:gd name="T82" fmla="*/ 1 w 407"/>
                  <a:gd name="T83" fmla="*/ 0 h 51"/>
                  <a:gd name="T84" fmla="*/ 1 w 407"/>
                  <a:gd name="T85" fmla="*/ 0 h 51"/>
                  <a:gd name="T86" fmla="*/ 1 w 407"/>
                  <a:gd name="T87" fmla="*/ 0 h 51"/>
                  <a:gd name="T88" fmla="*/ 1 w 407"/>
                  <a:gd name="T89" fmla="*/ 0 h 51"/>
                  <a:gd name="T90" fmla="*/ 1 w 407"/>
                  <a:gd name="T91" fmla="*/ 0 h 51"/>
                  <a:gd name="T92" fmla="*/ 1 w 407"/>
                  <a:gd name="T93" fmla="*/ 0 h 51"/>
                  <a:gd name="T94" fmla="*/ 1 w 407"/>
                  <a:gd name="T95" fmla="*/ 0 h 51"/>
                  <a:gd name="T96" fmla="*/ 1 w 407"/>
                  <a:gd name="T97" fmla="*/ 0 h 51"/>
                  <a:gd name="T98" fmla="*/ 1 w 407"/>
                  <a:gd name="T99" fmla="*/ 0 h 51"/>
                  <a:gd name="T100" fmla="*/ 1 w 407"/>
                  <a:gd name="T101" fmla="*/ 0 h 51"/>
                  <a:gd name="T102" fmla="*/ 1 w 407"/>
                  <a:gd name="T103" fmla="*/ 0 h 51"/>
                  <a:gd name="T104" fmla="*/ 1 w 407"/>
                  <a:gd name="T105" fmla="*/ 0 h 51"/>
                  <a:gd name="T106" fmla="*/ 1 w 407"/>
                  <a:gd name="T107" fmla="*/ 0 h 51"/>
                  <a:gd name="T108" fmla="*/ 1 w 407"/>
                  <a:gd name="T109" fmla="*/ 0 h 51"/>
                  <a:gd name="T110" fmla="*/ 1 w 407"/>
                  <a:gd name="T111" fmla="*/ 0 h 51"/>
                  <a:gd name="T112" fmla="*/ 1 w 407"/>
                  <a:gd name="T113" fmla="*/ 0 h 51"/>
                  <a:gd name="T114" fmla="*/ 1 w 407"/>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7"/>
                  <a:gd name="T175" fmla="*/ 0 h 51"/>
                  <a:gd name="T176" fmla="*/ 407 w 407"/>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7" h="51">
                    <a:moveTo>
                      <a:pt x="407" y="51"/>
                    </a:moveTo>
                    <a:lnTo>
                      <a:pt x="382" y="47"/>
                    </a:lnTo>
                    <a:lnTo>
                      <a:pt x="358" y="43"/>
                    </a:lnTo>
                    <a:lnTo>
                      <a:pt x="332" y="39"/>
                    </a:lnTo>
                    <a:lnTo>
                      <a:pt x="307" y="36"/>
                    </a:lnTo>
                    <a:lnTo>
                      <a:pt x="282" y="32"/>
                    </a:lnTo>
                    <a:lnTo>
                      <a:pt x="258" y="29"/>
                    </a:lnTo>
                    <a:lnTo>
                      <a:pt x="232" y="26"/>
                    </a:lnTo>
                    <a:lnTo>
                      <a:pt x="207" y="22"/>
                    </a:lnTo>
                    <a:lnTo>
                      <a:pt x="182" y="20"/>
                    </a:lnTo>
                    <a:lnTo>
                      <a:pt x="156" y="16"/>
                    </a:lnTo>
                    <a:lnTo>
                      <a:pt x="131" y="14"/>
                    </a:lnTo>
                    <a:lnTo>
                      <a:pt x="106" y="11"/>
                    </a:lnTo>
                    <a:lnTo>
                      <a:pt x="80" y="8"/>
                    </a:lnTo>
                    <a:lnTo>
                      <a:pt x="56" y="6"/>
                    </a:lnTo>
                    <a:lnTo>
                      <a:pt x="31" y="2"/>
                    </a:lnTo>
                    <a:lnTo>
                      <a:pt x="5" y="0"/>
                    </a:lnTo>
                    <a:lnTo>
                      <a:pt x="3" y="1"/>
                    </a:lnTo>
                    <a:lnTo>
                      <a:pt x="0" y="5"/>
                    </a:lnTo>
                    <a:lnTo>
                      <a:pt x="0" y="7"/>
                    </a:lnTo>
                    <a:lnTo>
                      <a:pt x="1" y="9"/>
                    </a:lnTo>
                    <a:lnTo>
                      <a:pt x="11" y="13"/>
                    </a:lnTo>
                    <a:lnTo>
                      <a:pt x="20" y="16"/>
                    </a:lnTo>
                    <a:lnTo>
                      <a:pt x="31" y="17"/>
                    </a:lnTo>
                    <a:lnTo>
                      <a:pt x="41" y="19"/>
                    </a:lnTo>
                    <a:lnTo>
                      <a:pt x="50" y="20"/>
                    </a:lnTo>
                    <a:lnTo>
                      <a:pt x="61" y="21"/>
                    </a:lnTo>
                    <a:lnTo>
                      <a:pt x="71" y="21"/>
                    </a:lnTo>
                    <a:lnTo>
                      <a:pt x="81" y="22"/>
                    </a:lnTo>
                    <a:lnTo>
                      <a:pt x="95" y="23"/>
                    </a:lnTo>
                    <a:lnTo>
                      <a:pt x="109" y="24"/>
                    </a:lnTo>
                    <a:lnTo>
                      <a:pt x="123" y="26"/>
                    </a:lnTo>
                    <a:lnTo>
                      <a:pt x="137" y="27"/>
                    </a:lnTo>
                    <a:lnTo>
                      <a:pt x="150" y="28"/>
                    </a:lnTo>
                    <a:lnTo>
                      <a:pt x="164" y="29"/>
                    </a:lnTo>
                    <a:lnTo>
                      <a:pt x="178" y="30"/>
                    </a:lnTo>
                    <a:lnTo>
                      <a:pt x="192" y="31"/>
                    </a:lnTo>
                    <a:lnTo>
                      <a:pt x="206" y="32"/>
                    </a:lnTo>
                    <a:lnTo>
                      <a:pt x="218" y="34"/>
                    </a:lnTo>
                    <a:lnTo>
                      <a:pt x="232" y="35"/>
                    </a:lnTo>
                    <a:lnTo>
                      <a:pt x="245" y="36"/>
                    </a:lnTo>
                    <a:lnTo>
                      <a:pt x="259" y="38"/>
                    </a:lnTo>
                    <a:lnTo>
                      <a:pt x="271" y="39"/>
                    </a:lnTo>
                    <a:lnTo>
                      <a:pt x="285" y="41"/>
                    </a:lnTo>
                    <a:lnTo>
                      <a:pt x="298" y="43"/>
                    </a:lnTo>
                    <a:lnTo>
                      <a:pt x="312" y="44"/>
                    </a:lnTo>
                    <a:lnTo>
                      <a:pt x="326" y="45"/>
                    </a:lnTo>
                    <a:lnTo>
                      <a:pt x="338" y="46"/>
                    </a:lnTo>
                    <a:lnTo>
                      <a:pt x="352" y="47"/>
                    </a:lnTo>
                    <a:lnTo>
                      <a:pt x="366" y="49"/>
                    </a:lnTo>
                    <a:lnTo>
                      <a:pt x="380" y="50"/>
                    </a:lnTo>
                    <a:lnTo>
                      <a:pt x="394" y="51"/>
                    </a:lnTo>
                    <a:lnTo>
                      <a:pt x="407"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6" name="Freeform 57"/>
              <p:cNvSpPr>
                <a:spLocks/>
              </p:cNvSpPr>
              <p:nvPr/>
            </p:nvSpPr>
            <p:spPr bwMode="auto">
              <a:xfrm rot="-2279333">
                <a:off x="566" y="3234"/>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5"/>
                    </a:moveTo>
                    <a:lnTo>
                      <a:pt x="8" y="8"/>
                    </a:lnTo>
                    <a:lnTo>
                      <a:pt x="16" y="10"/>
                    </a:lnTo>
                    <a:lnTo>
                      <a:pt x="23" y="13"/>
                    </a:lnTo>
                    <a:lnTo>
                      <a:pt x="31" y="17"/>
                    </a:lnTo>
                    <a:lnTo>
                      <a:pt x="39" y="19"/>
                    </a:lnTo>
                    <a:lnTo>
                      <a:pt x="48" y="20"/>
                    </a:lnTo>
                    <a:lnTo>
                      <a:pt x="56" y="20"/>
                    </a:lnTo>
                    <a:lnTo>
                      <a:pt x="64" y="19"/>
                    </a:lnTo>
                    <a:lnTo>
                      <a:pt x="67" y="17"/>
                    </a:lnTo>
                    <a:lnTo>
                      <a:pt x="71" y="11"/>
                    </a:lnTo>
                    <a:lnTo>
                      <a:pt x="72" y="7"/>
                    </a:lnTo>
                    <a:lnTo>
                      <a:pt x="69" y="3"/>
                    </a:lnTo>
                    <a:lnTo>
                      <a:pt x="61" y="2"/>
                    </a:lnTo>
                    <a:lnTo>
                      <a:pt x="52" y="1"/>
                    </a:lnTo>
                    <a:lnTo>
                      <a:pt x="44" y="1"/>
                    </a:lnTo>
                    <a:lnTo>
                      <a:pt x="35" y="0"/>
                    </a:lnTo>
                    <a:lnTo>
                      <a:pt x="27" y="1"/>
                    </a:lnTo>
                    <a:lnTo>
                      <a:pt x="18" y="2"/>
                    </a:lnTo>
                    <a:lnTo>
                      <a:pt x="10" y="3"/>
                    </a:lnTo>
                    <a:lnTo>
                      <a:pt x="0"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7" name="Freeform 58"/>
              <p:cNvSpPr>
                <a:spLocks/>
              </p:cNvSpPr>
              <p:nvPr/>
            </p:nvSpPr>
            <p:spPr bwMode="auto">
              <a:xfrm rot="-2279333">
                <a:off x="620" y="3198"/>
                <a:ext cx="204" cy="25"/>
              </a:xfrm>
              <a:custGeom>
                <a:avLst/>
                <a:gdLst>
                  <a:gd name="T0" fmla="*/ 1 w 408"/>
                  <a:gd name="T1" fmla="*/ 0 h 51"/>
                  <a:gd name="T2" fmla="*/ 1 w 408"/>
                  <a:gd name="T3" fmla="*/ 0 h 51"/>
                  <a:gd name="T4" fmla="*/ 1 w 408"/>
                  <a:gd name="T5" fmla="*/ 0 h 51"/>
                  <a:gd name="T6" fmla="*/ 1 w 408"/>
                  <a:gd name="T7" fmla="*/ 0 h 51"/>
                  <a:gd name="T8" fmla="*/ 1 w 408"/>
                  <a:gd name="T9" fmla="*/ 0 h 51"/>
                  <a:gd name="T10" fmla="*/ 1 w 408"/>
                  <a:gd name="T11" fmla="*/ 0 h 51"/>
                  <a:gd name="T12" fmla="*/ 1 w 408"/>
                  <a:gd name="T13" fmla="*/ 0 h 51"/>
                  <a:gd name="T14" fmla="*/ 1 w 408"/>
                  <a:gd name="T15" fmla="*/ 0 h 51"/>
                  <a:gd name="T16" fmla="*/ 1 w 408"/>
                  <a:gd name="T17" fmla="*/ 0 h 51"/>
                  <a:gd name="T18" fmla="*/ 1 w 408"/>
                  <a:gd name="T19" fmla="*/ 0 h 51"/>
                  <a:gd name="T20" fmla="*/ 1 w 408"/>
                  <a:gd name="T21" fmla="*/ 0 h 51"/>
                  <a:gd name="T22" fmla="*/ 1 w 408"/>
                  <a:gd name="T23" fmla="*/ 0 h 51"/>
                  <a:gd name="T24" fmla="*/ 1 w 408"/>
                  <a:gd name="T25" fmla="*/ 0 h 51"/>
                  <a:gd name="T26" fmla="*/ 1 w 408"/>
                  <a:gd name="T27" fmla="*/ 0 h 51"/>
                  <a:gd name="T28" fmla="*/ 1 w 408"/>
                  <a:gd name="T29" fmla="*/ 0 h 51"/>
                  <a:gd name="T30" fmla="*/ 1 w 408"/>
                  <a:gd name="T31" fmla="*/ 0 h 51"/>
                  <a:gd name="T32" fmla="*/ 1 w 408"/>
                  <a:gd name="T33" fmla="*/ 0 h 51"/>
                  <a:gd name="T34" fmla="*/ 1 w 408"/>
                  <a:gd name="T35" fmla="*/ 0 h 51"/>
                  <a:gd name="T36" fmla="*/ 0 w 408"/>
                  <a:gd name="T37" fmla="*/ 0 h 51"/>
                  <a:gd name="T38" fmla="*/ 0 w 408"/>
                  <a:gd name="T39" fmla="*/ 0 h 51"/>
                  <a:gd name="T40" fmla="*/ 1 w 408"/>
                  <a:gd name="T41" fmla="*/ 0 h 51"/>
                  <a:gd name="T42" fmla="*/ 1 w 408"/>
                  <a:gd name="T43" fmla="*/ 0 h 51"/>
                  <a:gd name="T44" fmla="*/ 1 w 408"/>
                  <a:gd name="T45" fmla="*/ 0 h 51"/>
                  <a:gd name="T46" fmla="*/ 1 w 408"/>
                  <a:gd name="T47" fmla="*/ 0 h 51"/>
                  <a:gd name="T48" fmla="*/ 1 w 408"/>
                  <a:gd name="T49" fmla="*/ 0 h 51"/>
                  <a:gd name="T50" fmla="*/ 1 w 408"/>
                  <a:gd name="T51" fmla="*/ 0 h 51"/>
                  <a:gd name="T52" fmla="*/ 1 w 408"/>
                  <a:gd name="T53" fmla="*/ 0 h 51"/>
                  <a:gd name="T54" fmla="*/ 1 w 408"/>
                  <a:gd name="T55" fmla="*/ 0 h 51"/>
                  <a:gd name="T56" fmla="*/ 1 w 408"/>
                  <a:gd name="T57" fmla="*/ 0 h 51"/>
                  <a:gd name="T58" fmla="*/ 1 w 408"/>
                  <a:gd name="T59" fmla="*/ 0 h 51"/>
                  <a:gd name="T60" fmla="*/ 1 w 408"/>
                  <a:gd name="T61" fmla="*/ 0 h 51"/>
                  <a:gd name="T62" fmla="*/ 1 w 408"/>
                  <a:gd name="T63" fmla="*/ 0 h 51"/>
                  <a:gd name="T64" fmla="*/ 1 w 408"/>
                  <a:gd name="T65" fmla="*/ 0 h 51"/>
                  <a:gd name="T66" fmla="*/ 1 w 408"/>
                  <a:gd name="T67" fmla="*/ 0 h 51"/>
                  <a:gd name="T68" fmla="*/ 1 w 408"/>
                  <a:gd name="T69" fmla="*/ 0 h 51"/>
                  <a:gd name="T70" fmla="*/ 1 w 408"/>
                  <a:gd name="T71" fmla="*/ 0 h 51"/>
                  <a:gd name="T72" fmla="*/ 1 w 408"/>
                  <a:gd name="T73" fmla="*/ 0 h 51"/>
                  <a:gd name="T74" fmla="*/ 1 w 408"/>
                  <a:gd name="T75" fmla="*/ 0 h 51"/>
                  <a:gd name="T76" fmla="*/ 1 w 408"/>
                  <a:gd name="T77" fmla="*/ 0 h 51"/>
                  <a:gd name="T78" fmla="*/ 1 w 408"/>
                  <a:gd name="T79" fmla="*/ 0 h 51"/>
                  <a:gd name="T80" fmla="*/ 1 w 408"/>
                  <a:gd name="T81" fmla="*/ 0 h 51"/>
                  <a:gd name="T82" fmla="*/ 1 w 408"/>
                  <a:gd name="T83" fmla="*/ 0 h 51"/>
                  <a:gd name="T84" fmla="*/ 1 w 408"/>
                  <a:gd name="T85" fmla="*/ 0 h 51"/>
                  <a:gd name="T86" fmla="*/ 1 w 408"/>
                  <a:gd name="T87" fmla="*/ 0 h 51"/>
                  <a:gd name="T88" fmla="*/ 1 w 408"/>
                  <a:gd name="T89" fmla="*/ 0 h 51"/>
                  <a:gd name="T90" fmla="*/ 1 w 408"/>
                  <a:gd name="T91" fmla="*/ 0 h 51"/>
                  <a:gd name="T92" fmla="*/ 1 w 408"/>
                  <a:gd name="T93" fmla="*/ 0 h 51"/>
                  <a:gd name="T94" fmla="*/ 1 w 408"/>
                  <a:gd name="T95" fmla="*/ 0 h 51"/>
                  <a:gd name="T96" fmla="*/ 1 w 408"/>
                  <a:gd name="T97" fmla="*/ 0 h 51"/>
                  <a:gd name="T98" fmla="*/ 1 w 408"/>
                  <a:gd name="T99" fmla="*/ 0 h 51"/>
                  <a:gd name="T100" fmla="*/ 1 w 408"/>
                  <a:gd name="T101" fmla="*/ 0 h 51"/>
                  <a:gd name="T102" fmla="*/ 1 w 408"/>
                  <a:gd name="T103" fmla="*/ 0 h 51"/>
                  <a:gd name="T104" fmla="*/ 1 w 408"/>
                  <a:gd name="T105" fmla="*/ 0 h 51"/>
                  <a:gd name="T106" fmla="*/ 1 w 408"/>
                  <a:gd name="T107" fmla="*/ 0 h 51"/>
                  <a:gd name="T108" fmla="*/ 1 w 408"/>
                  <a:gd name="T109" fmla="*/ 0 h 51"/>
                  <a:gd name="T110" fmla="*/ 1 w 408"/>
                  <a:gd name="T111" fmla="*/ 0 h 51"/>
                  <a:gd name="T112" fmla="*/ 1 w 408"/>
                  <a:gd name="T113" fmla="*/ 0 h 51"/>
                  <a:gd name="T114" fmla="*/ 1 w 408"/>
                  <a:gd name="T115" fmla="*/ 0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50"/>
                    </a:moveTo>
                    <a:lnTo>
                      <a:pt x="383" y="46"/>
                    </a:lnTo>
                    <a:lnTo>
                      <a:pt x="359" y="42"/>
                    </a:lnTo>
                    <a:lnTo>
                      <a:pt x="333" y="38"/>
                    </a:lnTo>
                    <a:lnTo>
                      <a:pt x="308" y="35"/>
                    </a:lnTo>
                    <a:lnTo>
                      <a:pt x="283" y="31"/>
                    </a:lnTo>
                    <a:lnTo>
                      <a:pt x="258" y="29"/>
                    </a:lnTo>
                    <a:lnTo>
                      <a:pt x="233" y="25"/>
                    </a:lnTo>
                    <a:lnTo>
                      <a:pt x="208" y="22"/>
                    </a:lnTo>
                    <a:lnTo>
                      <a:pt x="182" y="20"/>
                    </a:lnTo>
                    <a:lnTo>
                      <a:pt x="157" y="16"/>
                    </a:lnTo>
                    <a:lnTo>
                      <a:pt x="132" y="14"/>
                    </a:lnTo>
                    <a:lnTo>
                      <a:pt x="106" y="10"/>
                    </a:lnTo>
                    <a:lnTo>
                      <a:pt x="81" y="8"/>
                    </a:lnTo>
                    <a:lnTo>
                      <a:pt x="57" y="6"/>
                    </a:lnTo>
                    <a:lnTo>
                      <a:pt x="31" y="2"/>
                    </a:lnTo>
                    <a:lnTo>
                      <a:pt x="6" y="0"/>
                    </a:lnTo>
                    <a:lnTo>
                      <a:pt x="4" y="1"/>
                    </a:lnTo>
                    <a:lnTo>
                      <a:pt x="0" y="4"/>
                    </a:lnTo>
                    <a:lnTo>
                      <a:pt x="0" y="7"/>
                    </a:lnTo>
                    <a:lnTo>
                      <a:pt x="2" y="9"/>
                    </a:lnTo>
                    <a:lnTo>
                      <a:pt x="12" y="13"/>
                    </a:lnTo>
                    <a:lnTo>
                      <a:pt x="21" y="16"/>
                    </a:lnTo>
                    <a:lnTo>
                      <a:pt x="31" y="17"/>
                    </a:lnTo>
                    <a:lnTo>
                      <a:pt x="42" y="18"/>
                    </a:lnTo>
                    <a:lnTo>
                      <a:pt x="52" y="20"/>
                    </a:lnTo>
                    <a:lnTo>
                      <a:pt x="63" y="21"/>
                    </a:lnTo>
                    <a:lnTo>
                      <a:pt x="73" y="21"/>
                    </a:lnTo>
                    <a:lnTo>
                      <a:pt x="83" y="22"/>
                    </a:lnTo>
                    <a:lnTo>
                      <a:pt x="97" y="23"/>
                    </a:lnTo>
                    <a:lnTo>
                      <a:pt x="110" y="24"/>
                    </a:lnTo>
                    <a:lnTo>
                      <a:pt x="124" y="25"/>
                    </a:lnTo>
                    <a:lnTo>
                      <a:pt x="137" y="27"/>
                    </a:lnTo>
                    <a:lnTo>
                      <a:pt x="151" y="28"/>
                    </a:lnTo>
                    <a:lnTo>
                      <a:pt x="165" y="28"/>
                    </a:lnTo>
                    <a:lnTo>
                      <a:pt x="179" y="29"/>
                    </a:lnTo>
                    <a:lnTo>
                      <a:pt x="193" y="30"/>
                    </a:lnTo>
                    <a:lnTo>
                      <a:pt x="207" y="31"/>
                    </a:lnTo>
                    <a:lnTo>
                      <a:pt x="219" y="32"/>
                    </a:lnTo>
                    <a:lnTo>
                      <a:pt x="233" y="32"/>
                    </a:lnTo>
                    <a:lnTo>
                      <a:pt x="247" y="33"/>
                    </a:lnTo>
                    <a:lnTo>
                      <a:pt x="260" y="35"/>
                    </a:lnTo>
                    <a:lnTo>
                      <a:pt x="273" y="36"/>
                    </a:lnTo>
                    <a:lnTo>
                      <a:pt x="287" y="37"/>
                    </a:lnTo>
                    <a:lnTo>
                      <a:pt x="301" y="38"/>
                    </a:lnTo>
                    <a:lnTo>
                      <a:pt x="314" y="40"/>
                    </a:lnTo>
                    <a:lnTo>
                      <a:pt x="328" y="42"/>
                    </a:lnTo>
                    <a:lnTo>
                      <a:pt x="341" y="43"/>
                    </a:lnTo>
                    <a:lnTo>
                      <a:pt x="354" y="44"/>
                    </a:lnTo>
                    <a:lnTo>
                      <a:pt x="368" y="46"/>
                    </a:lnTo>
                    <a:lnTo>
                      <a:pt x="382" y="47"/>
                    </a:lnTo>
                    <a:lnTo>
                      <a:pt x="394" y="50"/>
                    </a:lnTo>
                    <a:lnTo>
                      <a:pt x="408" y="51"/>
                    </a:lnTo>
                    <a:lnTo>
                      <a:pt x="40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8" name="Freeform 59"/>
              <p:cNvSpPr>
                <a:spLocks/>
              </p:cNvSpPr>
              <p:nvPr/>
            </p:nvSpPr>
            <p:spPr bwMode="auto">
              <a:xfrm rot="-2279333">
                <a:off x="584" y="3277"/>
                <a:ext cx="36" cy="10"/>
              </a:xfrm>
              <a:custGeom>
                <a:avLst/>
                <a:gdLst>
                  <a:gd name="T0" fmla="*/ 0 w 72"/>
                  <a:gd name="T1" fmla="*/ 1 h 20"/>
                  <a:gd name="T2" fmla="*/ 1 w 72"/>
                  <a:gd name="T3" fmla="*/ 1 h 20"/>
                  <a:gd name="T4" fmla="*/ 1 w 72"/>
                  <a:gd name="T5" fmla="*/ 1 h 20"/>
                  <a:gd name="T6" fmla="*/ 1 w 72"/>
                  <a:gd name="T7" fmla="*/ 1 h 20"/>
                  <a:gd name="T8" fmla="*/ 1 w 72"/>
                  <a:gd name="T9" fmla="*/ 1 h 20"/>
                  <a:gd name="T10" fmla="*/ 1 w 72"/>
                  <a:gd name="T11" fmla="*/ 1 h 20"/>
                  <a:gd name="T12" fmla="*/ 1 w 72"/>
                  <a:gd name="T13" fmla="*/ 1 h 20"/>
                  <a:gd name="T14" fmla="*/ 1 w 72"/>
                  <a:gd name="T15" fmla="*/ 1 h 20"/>
                  <a:gd name="T16" fmla="*/ 1 w 72"/>
                  <a:gd name="T17" fmla="*/ 1 h 20"/>
                  <a:gd name="T18" fmla="*/ 1 w 72"/>
                  <a:gd name="T19" fmla="*/ 1 h 20"/>
                  <a:gd name="T20" fmla="*/ 1 w 72"/>
                  <a:gd name="T21" fmla="*/ 1 h 20"/>
                  <a:gd name="T22" fmla="*/ 1 w 72"/>
                  <a:gd name="T23" fmla="*/ 1 h 20"/>
                  <a:gd name="T24" fmla="*/ 1 w 72"/>
                  <a:gd name="T25" fmla="*/ 1 h 20"/>
                  <a:gd name="T26" fmla="*/ 1 w 72"/>
                  <a:gd name="T27" fmla="*/ 1 h 20"/>
                  <a:gd name="T28" fmla="*/ 1 w 72"/>
                  <a:gd name="T29" fmla="*/ 1 h 20"/>
                  <a:gd name="T30" fmla="*/ 1 w 72"/>
                  <a:gd name="T31" fmla="*/ 1 h 20"/>
                  <a:gd name="T32" fmla="*/ 1 w 72"/>
                  <a:gd name="T33" fmla="*/ 0 h 20"/>
                  <a:gd name="T34" fmla="*/ 1 w 72"/>
                  <a:gd name="T35" fmla="*/ 1 h 20"/>
                  <a:gd name="T36" fmla="*/ 1 w 72"/>
                  <a:gd name="T37" fmla="*/ 1 h 20"/>
                  <a:gd name="T38" fmla="*/ 1 w 72"/>
                  <a:gd name="T39" fmla="*/ 1 h 20"/>
                  <a:gd name="T40" fmla="*/ 0 w 72"/>
                  <a:gd name="T41" fmla="*/ 1 h 20"/>
                  <a:gd name="T42" fmla="*/ 0 w 72"/>
                  <a:gd name="T43" fmla="*/ 1 h 20"/>
                  <a:gd name="T44" fmla="*/ 0 w 72"/>
                  <a:gd name="T45" fmla="*/ 1 h 20"/>
                  <a:gd name="T46" fmla="*/ 0 w 72"/>
                  <a:gd name="T47" fmla="*/ 1 h 20"/>
                  <a:gd name="T48" fmla="*/ 0 w 72"/>
                  <a:gd name="T49" fmla="*/ 1 h 20"/>
                  <a:gd name="T50" fmla="*/ 0 w 72"/>
                  <a:gd name="T51" fmla="*/ 1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20"/>
                  <a:gd name="T80" fmla="*/ 72 w 7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20">
                    <a:moveTo>
                      <a:pt x="0" y="6"/>
                    </a:moveTo>
                    <a:lnTo>
                      <a:pt x="8" y="9"/>
                    </a:lnTo>
                    <a:lnTo>
                      <a:pt x="16" y="11"/>
                    </a:lnTo>
                    <a:lnTo>
                      <a:pt x="24" y="14"/>
                    </a:lnTo>
                    <a:lnTo>
                      <a:pt x="32" y="17"/>
                    </a:lnTo>
                    <a:lnTo>
                      <a:pt x="40" y="19"/>
                    </a:lnTo>
                    <a:lnTo>
                      <a:pt x="48" y="20"/>
                    </a:lnTo>
                    <a:lnTo>
                      <a:pt x="57" y="20"/>
                    </a:lnTo>
                    <a:lnTo>
                      <a:pt x="65" y="19"/>
                    </a:lnTo>
                    <a:lnTo>
                      <a:pt x="68" y="17"/>
                    </a:lnTo>
                    <a:lnTo>
                      <a:pt x="72" y="12"/>
                    </a:lnTo>
                    <a:lnTo>
                      <a:pt x="72" y="7"/>
                    </a:lnTo>
                    <a:lnTo>
                      <a:pt x="69" y="4"/>
                    </a:lnTo>
                    <a:lnTo>
                      <a:pt x="61" y="3"/>
                    </a:lnTo>
                    <a:lnTo>
                      <a:pt x="52" y="2"/>
                    </a:lnTo>
                    <a:lnTo>
                      <a:pt x="44" y="2"/>
                    </a:lnTo>
                    <a:lnTo>
                      <a:pt x="35" y="0"/>
                    </a:lnTo>
                    <a:lnTo>
                      <a:pt x="27" y="2"/>
                    </a:lnTo>
                    <a:lnTo>
                      <a:pt x="17" y="3"/>
                    </a:lnTo>
                    <a:lnTo>
                      <a:pt x="9"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9" name="Freeform 60"/>
              <p:cNvSpPr>
                <a:spLocks/>
              </p:cNvSpPr>
              <p:nvPr/>
            </p:nvSpPr>
            <p:spPr bwMode="auto">
              <a:xfrm rot="-2279333">
                <a:off x="638" y="3240"/>
                <a:ext cx="204" cy="26"/>
              </a:xfrm>
              <a:custGeom>
                <a:avLst/>
                <a:gdLst>
                  <a:gd name="T0" fmla="*/ 1 w 408"/>
                  <a:gd name="T1" fmla="*/ 1 h 51"/>
                  <a:gd name="T2" fmla="*/ 1 w 408"/>
                  <a:gd name="T3" fmla="*/ 1 h 51"/>
                  <a:gd name="T4" fmla="*/ 1 w 408"/>
                  <a:gd name="T5" fmla="*/ 1 h 51"/>
                  <a:gd name="T6" fmla="*/ 1 w 408"/>
                  <a:gd name="T7" fmla="*/ 1 h 51"/>
                  <a:gd name="T8" fmla="*/ 1 w 408"/>
                  <a:gd name="T9" fmla="*/ 1 h 51"/>
                  <a:gd name="T10" fmla="*/ 1 w 408"/>
                  <a:gd name="T11" fmla="*/ 1 h 51"/>
                  <a:gd name="T12" fmla="*/ 1 w 408"/>
                  <a:gd name="T13" fmla="*/ 1 h 51"/>
                  <a:gd name="T14" fmla="*/ 1 w 408"/>
                  <a:gd name="T15" fmla="*/ 1 h 51"/>
                  <a:gd name="T16" fmla="*/ 1 w 408"/>
                  <a:gd name="T17" fmla="*/ 1 h 51"/>
                  <a:gd name="T18" fmla="*/ 1 w 408"/>
                  <a:gd name="T19" fmla="*/ 1 h 51"/>
                  <a:gd name="T20" fmla="*/ 1 w 408"/>
                  <a:gd name="T21" fmla="*/ 1 h 51"/>
                  <a:gd name="T22" fmla="*/ 1 w 408"/>
                  <a:gd name="T23" fmla="*/ 1 h 51"/>
                  <a:gd name="T24" fmla="*/ 1 w 408"/>
                  <a:gd name="T25" fmla="*/ 1 h 51"/>
                  <a:gd name="T26" fmla="*/ 1 w 408"/>
                  <a:gd name="T27" fmla="*/ 1 h 51"/>
                  <a:gd name="T28" fmla="*/ 1 w 408"/>
                  <a:gd name="T29" fmla="*/ 1 h 51"/>
                  <a:gd name="T30" fmla="*/ 1 w 408"/>
                  <a:gd name="T31" fmla="*/ 1 h 51"/>
                  <a:gd name="T32" fmla="*/ 1 w 408"/>
                  <a:gd name="T33" fmla="*/ 0 h 51"/>
                  <a:gd name="T34" fmla="*/ 1 w 408"/>
                  <a:gd name="T35" fmla="*/ 1 h 51"/>
                  <a:gd name="T36" fmla="*/ 1 w 408"/>
                  <a:gd name="T37" fmla="*/ 1 h 51"/>
                  <a:gd name="T38" fmla="*/ 0 w 408"/>
                  <a:gd name="T39" fmla="*/ 1 h 51"/>
                  <a:gd name="T40" fmla="*/ 1 w 408"/>
                  <a:gd name="T41" fmla="*/ 1 h 51"/>
                  <a:gd name="T42" fmla="*/ 1 w 408"/>
                  <a:gd name="T43" fmla="*/ 1 h 51"/>
                  <a:gd name="T44" fmla="*/ 1 w 408"/>
                  <a:gd name="T45" fmla="*/ 1 h 51"/>
                  <a:gd name="T46" fmla="*/ 1 w 408"/>
                  <a:gd name="T47" fmla="*/ 1 h 51"/>
                  <a:gd name="T48" fmla="*/ 1 w 408"/>
                  <a:gd name="T49" fmla="*/ 1 h 51"/>
                  <a:gd name="T50" fmla="*/ 1 w 408"/>
                  <a:gd name="T51" fmla="*/ 1 h 51"/>
                  <a:gd name="T52" fmla="*/ 1 w 408"/>
                  <a:gd name="T53" fmla="*/ 1 h 51"/>
                  <a:gd name="T54" fmla="*/ 1 w 408"/>
                  <a:gd name="T55" fmla="*/ 1 h 51"/>
                  <a:gd name="T56" fmla="*/ 1 w 408"/>
                  <a:gd name="T57" fmla="*/ 1 h 51"/>
                  <a:gd name="T58" fmla="*/ 1 w 408"/>
                  <a:gd name="T59" fmla="*/ 1 h 51"/>
                  <a:gd name="T60" fmla="*/ 1 w 408"/>
                  <a:gd name="T61" fmla="*/ 1 h 51"/>
                  <a:gd name="T62" fmla="*/ 1 w 408"/>
                  <a:gd name="T63" fmla="*/ 1 h 51"/>
                  <a:gd name="T64" fmla="*/ 1 w 408"/>
                  <a:gd name="T65" fmla="*/ 1 h 51"/>
                  <a:gd name="T66" fmla="*/ 1 w 408"/>
                  <a:gd name="T67" fmla="*/ 1 h 51"/>
                  <a:gd name="T68" fmla="*/ 1 w 408"/>
                  <a:gd name="T69" fmla="*/ 1 h 51"/>
                  <a:gd name="T70" fmla="*/ 1 w 408"/>
                  <a:gd name="T71" fmla="*/ 1 h 51"/>
                  <a:gd name="T72" fmla="*/ 1 w 408"/>
                  <a:gd name="T73" fmla="*/ 1 h 51"/>
                  <a:gd name="T74" fmla="*/ 1 w 408"/>
                  <a:gd name="T75" fmla="*/ 1 h 51"/>
                  <a:gd name="T76" fmla="*/ 1 w 408"/>
                  <a:gd name="T77" fmla="*/ 1 h 51"/>
                  <a:gd name="T78" fmla="*/ 1 w 408"/>
                  <a:gd name="T79" fmla="*/ 1 h 51"/>
                  <a:gd name="T80" fmla="*/ 1 w 408"/>
                  <a:gd name="T81" fmla="*/ 1 h 51"/>
                  <a:gd name="T82" fmla="*/ 1 w 408"/>
                  <a:gd name="T83" fmla="*/ 1 h 51"/>
                  <a:gd name="T84" fmla="*/ 1 w 408"/>
                  <a:gd name="T85" fmla="*/ 1 h 51"/>
                  <a:gd name="T86" fmla="*/ 1 w 408"/>
                  <a:gd name="T87" fmla="*/ 1 h 51"/>
                  <a:gd name="T88" fmla="*/ 1 w 408"/>
                  <a:gd name="T89" fmla="*/ 1 h 51"/>
                  <a:gd name="T90" fmla="*/ 1 w 408"/>
                  <a:gd name="T91" fmla="*/ 1 h 51"/>
                  <a:gd name="T92" fmla="*/ 1 w 408"/>
                  <a:gd name="T93" fmla="*/ 1 h 51"/>
                  <a:gd name="T94" fmla="*/ 1 w 408"/>
                  <a:gd name="T95" fmla="*/ 1 h 51"/>
                  <a:gd name="T96" fmla="*/ 1 w 408"/>
                  <a:gd name="T97" fmla="*/ 1 h 51"/>
                  <a:gd name="T98" fmla="*/ 1 w 408"/>
                  <a:gd name="T99" fmla="*/ 1 h 51"/>
                  <a:gd name="T100" fmla="*/ 1 w 408"/>
                  <a:gd name="T101" fmla="*/ 1 h 51"/>
                  <a:gd name="T102" fmla="*/ 1 w 408"/>
                  <a:gd name="T103" fmla="*/ 1 h 51"/>
                  <a:gd name="T104" fmla="*/ 1 w 408"/>
                  <a:gd name="T105" fmla="*/ 1 h 51"/>
                  <a:gd name="T106" fmla="*/ 1 w 408"/>
                  <a:gd name="T107" fmla="*/ 1 h 51"/>
                  <a:gd name="T108" fmla="*/ 1 w 408"/>
                  <a:gd name="T109" fmla="*/ 1 h 51"/>
                  <a:gd name="T110" fmla="*/ 1 w 408"/>
                  <a:gd name="T111" fmla="*/ 1 h 51"/>
                  <a:gd name="T112" fmla="*/ 1 w 408"/>
                  <a:gd name="T113" fmla="*/ 1 h 51"/>
                  <a:gd name="T114" fmla="*/ 1 w 408"/>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
                  <a:gd name="T175" fmla="*/ 0 h 51"/>
                  <a:gd name="T176" fmla="*/ 408 w 40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 h="51">
                    <a:moveTo>
                      <a:pt x="408" y="49"/>
                    </a:moveTo>
                    <a:lnTo>
                      <a:pt x="383" y="46"/>
                    </a:lnTo>
                    <a:lnTo>
                      <a:pt x="358" y="41"/>
                    </a:lnTo>
                    <a:lnTo>
                      <a:pt x="333" y="38"/>
                    </a:lnTo>
                    <a:lnTo>
                      <a:pt x="308" y="34"/>
                    </a:lnTo>
                    <a:lnTo>
                      <a:pt x="284" y="31"/>
                    </a:lnTo>
                    <a:lnTo>
                      <a:pt x="258" y="29"/>
                    </a:lnTo>
                    <a:lnTo>
                      <a:pt x="233" y="25"/>
                    </a:lnTo>
                    <a:lnTo>
                      <a:pt x="208" y="22"/>
                    </a:lnTo>
                    <a:lnTo>
                      <a:pt x="183" y="20"/>
                    </a:lnTo>
                    <a:lnTo>
                      <a:pt x="158" y="16"/>
                    </a:lnTo>
                    <a:lnTo>
                      <a:pt x="133" y="14"/>
                    </a:lnTo>
                    <a:lnTo>
                      <a:pt x="107" y="10"/>
                    </a:lnTo>
                    <a:lnTo>
                      <a:pt x="82" y="8"/>
                    </a:lnTo>
                    <a:lnTo>
                      <a:pt x="58" y="6"/>
                    </a:lnTo>
                    <a:lnTo>
                      <a:pt x="32" y="2"/>
                    </a:lnTo>
                    <a:lnTo>
                      <a:pt x="7" y="0"/>
                    </a:lnTo>
                    <a:lnTo>
                      <a:pt x="4" y="1"/>
                    </a:lnTo>
                    <a:lnTo>
                      <a:pt x="1" y="3"/>
                    </a:lnTo>
                    <a:lnTo>
                      <a:pt x="0" y="7"/>
                    </a:lnTo>
                    <a:lnTo>
                      <a:pt x="1" y="9"/>
                    </a:lnTo>
                    <a:lnTo>
                      <a:pt x="12" y="13"/>
                    </a:lnTo>
                    <a:lnTo>
                      <a:pt x="21" y="16"/>
                    </a:lnTo>
                    <a:lnTo>
                      <a:pt x="31" y="17"/>
                    </a:lnTo>
                    <a:lnTo>
                      <a:pt x="42" y="18"/>
                    </a:lnTo>
                    <a:lnTo>
                      <a:pt x="52" y="20"/>
                    </a:lnTo>
                    <a:lnTo>
                      <a:pt x="62" y="20"/>
                    </a:lnTo>
                    <a:lnTo>
                      <a:pt x="73" y="21"/>
                    </a:lnTo>
                    <a:lnTo>
                      <a:pt x="83" y="22"/>
                    </a:lnTo>
                    <a:lnTo>
                      <a:pt x="97" y="23"/>
                    </a:lnTo>
                    <a:lnTo>
                      <a:pt x="111" y="24"/>
                    </a:lnTo>
                    <a:lnTo>
                      <a:pt x="125" y="25"/>
                    </a:lnTo>
                    <a:lnTo>
                      <a:pt x="138" y="26"/>
                    </a:lnTo>
                    <a:lnTo>
                      <a:pt x="151" y="28"/>
                    </a:lnTo>
                    <a:lnTo>
                      <a:pt x="165" y="28"/>
                    </a:lnTo>
                    <a:lnTo>
                      <a:pt x="179" y="29"/>
                    </a:lnTo>
                    <a:lnTo>
                      <a:pt x="193" y="30"/>
                    </a:lnTo>
                    <a:lnTo>
                      <a:pt x="206" y="31"/>
                    </a:lnTo>
                    <a:lnTo>
                      <a:pt x="220" y="32"/>
                    </a:lnTo>
                    <a:lnTo>
                      <a:pt x="233" y="32"/>
                    </a:lnTo>
                    <a:lnTo>
                      <a:pt x="247" y="33"/>
                    </a:lnTo>
                    <a:lnTo>
                      <a:pt x="261" y="34"/>
                    </a:lnTo>
                    <a:lnTo>
                      <a:pt x="274" y="36"/>
                    </a:lnTo>
                    <a:lnTo>
                      <a:pt x="287" y="37"/>
                    </a:lnTo>
                    <a:lnTo>
                      <a:pt x="301" y="38"/>
                    </a:lnTo>
                    <a:lnTo>
                      <a:pt x="315" y="40"/>
                    </a:lnTo>
                    <a:lnTo>
                      <a:pt x="327" y="41"/>
                    </a:lnTo>
                    <a:lnTo>
                      <a:pt x="341" y="43"/>
                    </a:lnTo>
                    <a:lnTo>
                      <a:pt x="354" y="44"/>
                    </a:lnTo>
                    <a:lnTo>
                      <a:pt x="368" y="46"/>
                    </a:lnTo>
                    <a:lnTo>
                      <a:pt x="381" y="47"/>
                    </a:lnTo>
                    <a:lnTo>
                      <a:pt x="394" y="49"/>
                    </a:lnTo>
                    <a:lnTo>
                      <a:pt x="408" y="51"/>
                    </a:lnTo>
                    <a:lnTo>
                      <a:pt x="408"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0" name="Freeform 61"/>
              <p:cNvSpPr>
                <a:spLocks/>
              </p:cNvSpPr>
              <p:nvPr/>
            </p:nvSpPr>
            <p:spPr bwMode="auto">
              <a:xfrm rot="-2279333">
                <a:off x="604" y="3319"/>
                <a:ext cx="35" cy="9"/>
              </a:xfrm>
              <a:custGeom>
                <a:avLst/>
                <a:gdLst>
                  <a:gd name="T0" fmla="*/ 0 w 70"/>
                  <a:gd name="T1" fmla="*/ 0 h 20"/>
                  <a:gd name="T2" fmla="*/ 1 w 70"/>
                  <a:gd name="T3" fmla="*/ 0 h 20"/>
                  <a:gd name="T4" fmla="*/ 1 w 70"/>
                  <a:gd name="T5" fmla="*/ 0 h 20"/>
                  <a:gd name="T6" fmla="*/ 1 w 70"/>
                  <a:gd name="T7" fmla="*/ 0 h 20"/>
                  <a:gd name="T8" fmla="*/ 1 w 70"/>
                  <a:gd name="T9" fmla="*/ 0 h 20"/>
                  <a:gd name="T10" fmla="*/ 1 w 70"/>
                  <a:gd name="T11" fmla="*/ 0 h 20"/>
                  <a:gd name="T12" fmla="*/ 1 w 70"/>
                  <a:gd name="T13" fmla="*/ 0 h 20"/>
                  <a:gd name="T14" fmla="*/ 1 w 70"/>
                  <a:gd name="T15" fmla="*/ 0 h 20"/>
                  <a:gd name="T16" fmla="*/ 1 w 70"/>
                  <a:gd name="T17" fmla="*/ 0 h 20"/>
                  <a:gd name="T18" fmla="*/ 1 w 70"/>
                  <a:gd name="T19" fmla="*/ 0 h 20"/>
                  <a:gd name="T20" fmla="*/ 1 w 70"/>
                  <a:gd name="T21" fmla="*/ 0 h 20"/>
                  <a:gd name="T22" fmla="*/ 1 w 70"/>
                  <a:gd name="T23" fmla="*/ 0 h 20"/>
                  <a:gd name="T24" fmla="*/ 1 w 70"/>
                  <a:gd name="T25" fmla="*/ 0 h 20"/>
                  <a:gd name="T26" fmla="*/ 1 w 70"/>
                  <a:gd name="T27" fmla="*/ 0 h 20"/>
                  <a:gd name="T28" fmla="*/ 1 w 70"/>
                  <a:gd name="T29" fmla="*/ 0 h 20"/>
                  <a:gd name="T30" fmla="*/ 1 w 70"/>
                  <a:gd name="T31" fmla="*/ 0 h 20"/>
                  <a:gd name="T32" fmla="*/ 1 w 70"/>
                  <a:gd name="T33" fmla="*/ 0 h 20"/>
                  <a:gd name="T34" fmla="*/ 1 w 70"/>
                  <a:gd name="T35" fmla="*/ 0 h 20"/>
                  <a:gd name="T36" fmla="*/ 1 w 70"/>
                  <a:gd name="T37" fmla="*/ 0 h 20"/>
                  <a:gd name="T38" fmla="*/ 1 w 70"/>
                  <a:gd name="T39" fmla="*/ 0 h 20"/>
                  <a:gd name="T40" fmla="*/ 0 w 70"/>
                  <a:gd name="T41" fmla="*/ 0 h 20"/>
                  <a:gd name="T42" fmla="*/ 0 w 70"/>
                  <a:gd name="T43" fmla="*/ 0 h 20"/>
                  <a:gd name="T44" fmla="*/ 0 w 70"/>
                  <a:gd name="T45" fmla="*/ 0 h 20"/>
                  <a:gd name="T46" fmla="*/ 0 w 70"/>
                  <a:gd name="T47" fmla="*/ 0 h 20"/>
                  <a:gd name="T48" fmla="*/ 0 w 70"/>
                  <a:gd name="T49" fmla="*/ 0 h 20"/>
                  <a:gd name="T50" fmla="*/ 0 w 70"/>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20"/>
                  <a:gd name="T80" fmla="*/ 70 w 70"/>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20">
                    <a:moveTo>
                      <a:pt x="0" y="6"/>
                    </a:moveTo>
                    <a:lnTo>
                      <a:pt x="8" y="8"/>
                    </a:lnTo>
                    <a:lnTo>
                      <a:pt x="16" y="11"/>
                    </a:lnTo>
                    <a:lnTo>
                      <a:pt x="23" y="14"/>
                    </a:lnTo>
                    <a:lnTo>
                      <a:pt x="31" y="16"/>
                    </a:lnTo>
                    <a:lnTo>
                      <a:pt x="39" y="19"/>
                    </a:lnTo>
                    <a:lnTo>
                      <a:pt x="47" y="20"/>
                    </a:lnTo>
                    <a:lnTo>
                      <a:pt x="55" y="20"/>
                    </a:lnTo>
                    <a:lnTo>
                      <a:pt x="63" y="19"/>
                    </a:lnTo>
                    <a:lnTo>
                      <a:pt x="67" y="16"/>
                    </a:lnTo>
                    <a:lnTo>
                      <a:pt x="70" y="11"/>
                    </a:lnTo>
                    <a:lnTo>
                      <a:pt x="70" y="6"/>
                    </a:lnTo>
                    <a:lnTo>
                      <a:pt x="68" y="4"/>
                    </a:lnTo>
                    <a:lnTo>
                      <a:pt x="60" y="1"/>
                    </a:lnTo>
                    <a:lnTo>
                      <a:pt x="51" y="0"/>
                    </a:lnTo>
                    <a:lnTo>
                      <a:pt x="43" y="0"/>
                    </a:lnTo>
                    <a:lnTo>
                      <a:pt x="35" y="0"/>
                    </a:lnTo>
                    <a:lnTo>
                      <a:pt x="25" y="1"/>
                    </a:lnTo>
                    <a:lnTo>
                      <a:pt x="17" y="1"/>
                    </a:lnTo>
                    <a:lnTo>
                      <a:pt x="8" y="4"/>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1" name="Freeform 62"/>
              <p:cNvSpPr>
                <a:spLocks/>
              </p:cNvSpPr>
              <p:nvPr/>
            </p:nvSpPr>
            <p:spPr bwMode="auto">
              <a:xfrm rot="-2279333">
                <a:off x="656" y="3283"/>
                <a:ext cx="204" cy="26"/>
              </a:xfrm>
              <a:custGeom>
                <a:avLst/>
                <a:gdLst>
                  <a:gd name="T0" fmla="*/ 0 w 409"/>
                  <a:gd name="T1" fmla="*/ 1 h 51"/>
                  <a:gd name="T2" fmla="*/ 0 w 409"/>
                  <a:gd name="T3" fmla="*/ 1 h 51"/>
                  <a:gd name="T4" fmla="*/ 0 w 409"/>
                  <a:gd name="T5" fmla="*/ 1 h 51"/>
                  <a:gd name="T6" fmla="*/ 0 w 409"/>
                  <a:gd name="T7" fmla="*/ 1 h 51"/>
                  <a:gd name="T8" fmla="*/ 0 w 409"/>
                  <a:gd name="T9" fmla="*/ 1 h 51"/>
                  <a:gd name="T10" fmla="*/ 0 w 409"/>
                  <a:gd name="T11" fmla="*/ 1 h 51"/>
                  <a:gd name="T12" fmla="*/ 0 w 409"/>
                  <a:gd name="T13" fmla="*/ 1 h 51"/>
                  <a:gd name="T14" fmla="*/ 0 w 409"/>
                  <a:gd name="T15" fmla="*/ 1 h 51"/>
                  <a:gd name="T16" fmla="*/ 0 w 409"/>
                  <a:gd name="T17" fmla="*/ 1 h 51"/>
                  <a:gd name="T18" fmla="*/ 0 w 409"/>
                  <a:gd name="T19" fmla="*/ 1 h 51"/>
                  <a:gd name="T20" fmla="*/ 0 w 409"/>
                  <a:gd name="T21" fmla="*/ 1 h 51"/>
                  <a:gd name="T22" fmla="*/ 0 w 409"/>
                  <a:gd name="T23" fmla="*/ 1 h 51"/>
                  <a:gd name="T24" fmla="*/ 0 w 409"/>
                  <a:gd name="T25" fmla="*/ 1 h 51"/>
                  <a:gd name="T26" fmla="*/ 0 w 409"/>
                  <a:gd name="T27" fmla="*/ 1 h 51"/>
                  <a:gd name="T28" fmla="*/ 0 w 409"/>
                  <a:gd name="T29" fmla="*/ 1 h 51"/>
                  <a:gd name="T30" fmla="*/ 0 w 409"/>
                  <a:gd name="T31" fmla="*/ 1 h 51"/>
                  <a:gd name="T32" fmla="*/ 0 w 409"/>
                  <a:gd name="T33" fmla="*/ 0 h 51"/>
                  <a:gd name="T34" fmla="*/ 0 w 409"/>
                  <a:gd name="T35" fmla="*/ 1 h 51"/>
                  <a:gd name="T36" fmla="*/ 0 w 409"/>
                  <a:gd name="T37" fmla="*/ 1 h 51"/>
                  <a:gd name="T38" fmla="*/ 0 w 409"/>
                  <a:gd name="T39" fmla="*/ 1 h 51"/>
                  <a:gd name="T40" fmla="*/ 0 w 409"/>
                  <a:gd name="T41" fmla="*/ 1 h 51"/>
                  <a:gd name="T42" fmla="*/ 0 w 409"/>
                  <a:gd name="T43" fmla="*/ 1 h 51"/>
                  <a:gd name="T44" fmla="*/ 0 w 409"/>
                  <a:gd name="T45" fmla="*/ 1 h 51"/>
                  <a:gd name="T46" fmla="*/ 0 w 409"/>
                  <a:gd name="T47" fmla="*/ 1 h 51"/>
                  <a:gd name="T48" fmla="*/ 0 w 409"/>
                  <a:gd name="T49" fmla="*/ 1 h 51"/>
                  <a:gd name="T50" fmla="*/ 0 w 409"/>
                  <a:gd name="T51" fmla="*/ 1 h 51"/>
                  <a:gd name="T52" fmla="*/ 0 w 409"/>
                  <a:gd name="T53" fmla="*/ 1 h 51"/>
                  <a:gd name="T54" fmla="*/ 0 w 409"/>
                  <a:gd name="T55" fmla="*/ 1 h 51"/>
                  <a:gd name="T56" fmla="*/ 0 w 409"/>
                  <a:gd name="T57" fmla="*/ 1 h 51"/>
                  <a:gd name="T58" fmla="*/ 0 w 409"/>
                  <a:gd name="T59" fmla="*/ 1 h 51"/>
                  <a:gd name="T60" fmla="*/ 0 w 409"/>
                  <a:gd name="T61" fmla="*/ 1 h 51"/>
                  <a:gd name="T62" fmla="*/ 0 w 409"/>
                  <a:gd name="T63" fmla="*/ 1 h 51"/>
                  <a:gd name="T64" fmla="*/ 0 w 409"/>
                  <a:gd name="T65" fmla="*/ 1 h 51"/>
                  <a:gd name="T66" fmla="*/ 0 w 409"/>
                  <a:gd name="T67" fmla="*/ 1 h 51"/>
                  <a:gd name="T68" fmla="*/ 0 w 409"/>
                  <a:gd name="T69" fmla="*/ 1 h 51"/>
                  <a:gd name="T70" fmla="*/ 0 w 409"/>
                  <a:gd name="T71" fmla="*/ 1 h 51"/>
                  <a:gd name="T72" fmla="*/ 0 w 409"/>
                  <a:gd name="T73" fmla="*/ 1 h 51"/>
                  <a:gd name="T74" fmla="*/ 0 w 409"/>
                  <a:gd name="T75" fmla="*/ 1 h 51"/>
                  <a:gd name="T76" fmla="*/ 0 w 409"/>
                  <a:gd name="T77" fmla="*/ 1 h 51"/>
                  <a:gd name="T78" fmla="*/ 0 w 409"/>
                  <a:gd name="T79" fmla="*/ 1 h 51"/>
                  <a:gd name="T80" fmla="*/ 0 w 409"/>
                  <a:gd name="T81" fmla="*/ 1 h 51"/>
                  <a:gd name="T82" fmla="*/ 0 w 409"/>
                  <a:gd name="T83" fmla="*/ 1 h 51"/>
                  <a:gd name="T84" fmla="*/ 0 w 409"/>
                  <a:gd name="T85" fmla="*/ 1 h 51"/>
                  <a:gd name="T86" fmla="*/ 0 w 409"/>
                  <a:gd name="T87" fmla="*/ 1 h 51"/>
                  <a:gd name="T88" fmla="*/ 0 w 409"/>
                  <a:gd name="T89" fmla="*/ 1 h 51"/>
                  <a:gd name="T90" fmla="*/ 0 w 409"/>
                  <a:gd name="T91" fmla="*/ 1 h 51"/>
                  <a:gd name="T92" fmla="*/ 0 w 409"/>
                  <a:gd name="T93" fmla="*/ 1 h 51"/>
                  <a:gd name="T94" fmla="*/ 0 w 409"/>
                  <a:gd name="T95" fmla="*/ 1 h 51"/>
                  <a:gd name="T96" fmla="*/ 0 w 409"/>
                  <a:gd name="T97" fmla="*/ 1 h 51"/>
                  <a:gd name="T98" fmla="*/ 0 w 409"/>
                  <a:gd name="T99" fmla="*/ 1 h 51"/>
                  <a:gd name="T100" fmla="*/ 0 w 409"/>
                  <a:gd name="T101" fmla="*/ 1 h 51"/>
                  <a:gd name="T102" fmla="*/ 0 w 409"/>
                  <a:gd name="T103" fmla="*/ 1 h 51"/>
                  <a:gd name="T104" fmla="*/ 0 w 409"/>
                  <a:gd name="T105" fmla="*/ 1 h 51"/>
                  <a:gd name="T106" fmla="*/ 0 w 409"/>
                  <a:gd name="T107" fmla="*/ 1 h 51"/>
                  <a:gd name="T108" fmla="*/ 0 w 409"/>
                  <a:gd name="T109" fmla="*/ 1 h 51"/>
                  <a:gd name="T110" fmla="*/ 0 w 409"/>
                  <a:gd name="T111" fmla="*/ 1 h 51"/>
                  <a:gd name="T112" fmla="*/ 0 w 409"/>
                  <a:gd name="T113" fmla="*/ 1 h 51"/>
                  <a:gd name="T114" fmla="*/ 0 w 409"/>
                  <a:gd name="T115" fmla="*/ 1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9"/>
                  <a:gd name="T175" fmla="*/ 0 h 51"/>
                  <a:gd name="T176" fmla="*/ 409 w 40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9" h="51">
                    <a:moveTo>
                      <a:pt x="409" y="50"/>
                    </a:moveTo>
                    <a:lnTo>
                      <a:pt x="384" y="47"/>
                    </a:lnTo>
                    <a:lnTo>
                      <a:pt x="358" y="42"/>
                    </a:lnTo>
                    <a:lnTo>
                      <a:pt x="334" y="39"/>
                    </a:lnTo>
                    <a:lnTo>
                      <a:pt x="309" y="35"/>
                    </a:lnTo>
                    <a:lnTo>
                      <a:pt x="283" y="32"/>
                    </a:lnTo>
                    <a:lnTo>
                      <a:pt x="258" y="30"/>
                    </a:lnTo>
                    <a:lnTo>
                      <a:pt x="233" y="26"/>
                    </a:lnTo>
                    <a:lnTo>
                      <a:pt x="208" y="23"/>
                    </a:lnTo>
                    <a:lnTo>
                      <a:pt x="183" y="19"/>
                    </a:lnTo>
                    <a:lnTo>
                      <a:pt x="158" y="17"/>
                    </a:lnTo>
                    <a:lnTo>
                      <a:pt x="132" y="13"/>
                    </a:lnTo>
                    <a:lnTo>
                      <a:pt x="107" y="11"/>
                    </a:lnTo>
                    <a:lnTo>
                      <a:pt x="82" y="8"/>
                    </a:lnTo>
                    <a:lnTo>
                      <a:pt x="58" y="5"/>
                    </a:lnTo>
                    <a:lnTo>
                      <a:pt x="32" y="2"/>
                    </a:lnTo>
                    <a:lnTo>
                      <a:pt x="7" y="0"/>
                    </a:lnTo>
                    <a:lnTo>
                      <a:pt x="3" y="1"/>
                    </a:lnTo>
                    <a:lnTo>
                      <a:pt x="1" y="4"/>
                    </a:lnTo>
                    <a:lnTo>
                      <a:pt x="0" y="8"/>
                    </a:lnTo>
                    <a:lnTo>
                      <a:pt x="2" y="10"/>
                    </a:lnTo>
                    <a:lnTo>
                      <a:pt x="12" y="13"/>
                    </a:lnTo>
                    <a:lnTo>
                      <a:pt x="22" y="17"/>
                    </a:lnTo>
                    <a:lnTo>
                      <a:pt x="31" y="18"/>
                    </a:lnTo>
                    <a:lnTo>
                      <a:pt x="41" y="19"/>
                    </a:lnTo>
                    <a:lnTo>
                      <a:pt x="52" y="20"/>
                    </a:lnTo>
                    <a:lnTo>
                      <a:pt x="62" y="20"/>
                    </a:lnTo>
                    <a:lnTo>
                      <a:pt x="73" y="22"/>
                    </a:lnTo>
                    <a:lnTo>
                      <a:pt x="83" y="23"/>
                    </a:lnTo>
                    <a:lnTo>
                      <a:pt x="97" y="24"/>
                    </a:lnTo>
                    <a:lnTo>
                      <a:pt x="111" y="25"/>
                    </a:lnTo>
                    <a:lnTo>
                      <a:pt x="124" y="26"/>
                    </a:lnTo>
                    <a:lnTo>
                      <a:pt x="138" y="27"/>
                    </a:lnTo>
                    <a:lnTo>
                      <a:pt x="152" y="28"/>
                    </a:lnTo>
                    <a:lnTo>
                      <a:pt x="166" y="28"/>
                    </a:lnTo>
                    <a:lnTo>
                      <a:pt x="180" y="30"/>
                    </a:lnTo>
                    <a:lnTo>
                      <a:pt x="194" y="31"/>
                    </a:lnTo>
                    <a:lnTo>
                      <a:pt x="207" y="32"/>
                    </a:lnTo>
                    <a:lnTo>
                      <a:pt x="220" y="33"/>
                    </a:lnTo>
                    <a:lnTo>
                      <a:pt x="234" y="33"/>
                    </a:lnTo>
                    <a:lnTo>
                      <a:pt x="248" y="34"/>
                    </a:lnTo>
                    <a:lnTo>
                      <a:pt x="260" y="35"/>
                    </a:lnTo>
                    <a:lnTo>
                      <a:pt x="274" y="37"/>
                    </a:lnTo>
                    <a:lnTo>
                      <a:pt x="287" y="38"/>
                    </a:lnTo>
                    <a:lnTo>
                      <a:pt x="301" y="39"/>
                    </a:lnTo>
                    <a:lnTo>
                      <a:pt x="314" y="41"/>
                    </a:lnTo>
                    <a:lnTo>
                      <a:pt x="327" y="42"/>
                    </a:lnTo>
                    <a:lnTo>
                      <a:pt x="341" y="43"/>
                    </a:lnTo>
                    <a:lnTo>
                      <a:pt x="355" y="45"/>
                    </a:lnTo>
                    <a:lnTo>
                      <a:pt x="367" y="47"/>
                    </a:lnTo>
                    <a:lnTo>
                      <a:pt x="381" y="48"/>
                    </a:lnTo>
                    <a:lnTo>
                      <a:pt x="394" y="50"/>
                    </a:lnTo>
                    <a:lnTo>
                      <a:pt x="408" y="51"/>
                    </a:lnTo>
                    <a:lnTo>
                      <a:pt x="409" y="51"/>
                    </a:lnTo>
                    <a:lnTo>
                      <a:pt x="40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2" name="Freeform 63"/>
              <p:cNvSpPr>
                <a:spLocks/>
              </p:cNvSpPr>
              <p:nvPr/>
            </p:nvSpPr>
            <p:spPr bwMode="auto">
              <a:xfrm rot="-2279333">
                <a:off x="621" y="3362"/>
                <a:ext cx="36" cy="9"/>
              </a:xfrm>
              <a:custGeom>
                <a:avLst/>
                <a:gdLst>
                  <a:gd name="T0" fmla="*/ 0 w 71"/>
                  <a:gd name="T1" fmla="*/ 0 h 20"/>
                  <a:gd name="T2" fmla="*/ 1 w 71"/>
                  <a:gd name="T3" fmla="*/ 0 h 20"/>
                  <a:gd name="T4" fmla="*/ 1 w 71"/>
                  <a:gd name="T5" fmla="*/ 0 h 20"/>
                  <a:gd name="T6" fmla="*/ 1 w 71"/>
                  <a:gd name="T7" fmla="*/ 0 h 20"/>
                  <a:gd name="T8" fmla="*/ 1 w 71"/>
                  <a:gd name="T9" fmla="*/ 0 h 20"/>
                  <a:gd name="T10" fmla="*/ 1 w 71"/>
                  <a:gd name="T11" fmla="*/ 0 h 20"/>
                  <a:gd name="T12" fmla="*/ 1 w 71"/>
                  <a:gd name="T13" fmla="*/ 0 h 20"/>
                  <a:gd name="T14" fmla="*/ 1 w 71"/>
                  <a:gd name="T15" fmla="*/ 0 h 20"/>
                  <a:gd name="T16" fmla="*/ 1 w 71"/>
                  <a:gd name="T17" fmla="*/ 0 h 20"/>
                  <a:gd name="T18" fmla="*/ 1 w 71"/>
                  <a:gd name="T19" fmla="*/ 0 h 20"/>
                  <a:gd name="T20" fmla="*/ 1 w 71"/>
                  <a:gd name="T21" fmla="*/ 0 h 20"/>
                  <a:gd name="T22" fmla="*/ 1 w 71"/>
                  <a:gd name="T23" fmla="*/ 0 h 20"/>
                  <a:gd name="T24" fmla="*/ 1 w 71"/>
                  <a:gd name="T25" fmla="*/ 0 h 20"/>
                  <a:gd name="T26" fmla="*/ 1 w 71"/>
                  <a:gd name="T27" fmla="*/ 0 h 20"/>
                  <a:gd name="T28" fmla="*/ 1 w 71"/>
                  <a:gd name="T29" fmla="*/ 0 h 20"/>
                  <a:gd name="T30" fmla="*/ 1 w 71"/>
                  <a:gd name="T31" fmla="*/ 0 h 20"/>
                  <a:gd name="T32" fmla="*/ 1 w 71"/>
                  <a:gd name="T33" fmla="*/ 0 h 20"/>
                  <a:gd name="T34" fmla="*/ 1 w 71"/>
                  <a:gd name="T35" fmla="*/ 0 h 20"/>
                  <a:gd name="T36" fmla="*/ 1 w 71"/>
                  <a:gd name="T37" fmla="*/ 0 h 20"/>
                  <a:gd name="T38" fmla="*/ 1 w 71"/>
                  <a:gd name="T39" fmla="*/ 0 h 20"/>
                  <a:gd name="T40" fmla="*/ 0 w 71"/>
                  <a:gd name="T41" fmla="*/ 0 h 20"/>
                  <a:gd name="T42" fmla="*/ 0 w 71"/>
                  <a:gd name="T43" fmla="*/ 0 h 20"/>
                  <a:gd name="T44" fmla="*/ 0 w 71"/>
                  <a:gd name="T45" fmla="*/ 0 h 20"/>
                  <a:gd name="T46" fmla="*/ 0 w 71"/>
                  <a:gd name="T47" fmla="*/ 0 h 20"/>
                  <a:gd name="T48" fmla="*/ 0 w 71"/>
                  <a:gd name="T49" fmla="*/ 0 h 20"/>
                  <a:gd name="T50" fmla="*/ 0 w 71"/>
                  <a:gd name="T51" fmla="*/ 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
                  <a:gd name="T79" fmla="*/ 0 h 20"/>
                  <a:gd name="T80" fmla="*/ 71 w 71"/>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 h="20">
                    <a:moveTo>
                      <a:pt x="0" y="5"/>
                    </a:moveTo>
                    <a:lnTo>
                      <a:pt x="8" y="7"/>
                    </a:lnTo>
                    <a:lnTo>
                      <a:pt x="16" y="11"/>
                    </a:lnTo>
                    <a:lnTo>
                      <a:pt x="23" y="13"/>
                    </a:lnTo>
                    <a:lnTo>
                      <a:pt x="31" y="16"/>
                    </a:lnTo>
                    <a:lnTo>
                      <a:pt x="39" y="19"/>
                    </a:lnTo>
                    <a:lnTo>
                      <a:pt x="47" y="20"/>
                    </a:lnTo>
                    <a:lnTo>
                      <a:pt x="55" y="20"/>
                    </a:lnTo>
                    <a:lnTo>
                      <a:pt x="63" y="19"/>
                    </a:lnTo>
                    <a:lnTo>
                      <a:pt x="67" y="16"/>
                    </a:lnTo>
                    <a:lnTo>
                      <a:pt x="70" y="11"/>
                    </a:lnTo>
                    <a:lnTo>
                      <a:pt x="71" y="6"/>
                    </a:lnTo>
                    <a:lnTo>
                      <a:pt x="69" y="4"/>
                    </a:lnTo>
                    <a:lnTo>
                      <a:pt x="60" y="1"/>
                    </a:lnTo>
                    <a:lnTo>
                      <a:pt x="52" y="0"/>
                    </a:lnTo>
                    <a:lnTo>
                      <a:pt x="42" y="0"/>
                    </a:lnTo>
                    <a:lnTo>
                      <a:pt x="34" y="0"/>
                    </a:lnTo>
                    <a:lnTo>
                      <a:pt x="25" y="1"/>
                    </a:lnTo>
                    <a:lnTo>
                      <a:pt x="17" y="1"/>
                    </a:lnTo>
                    <a:lnTo>
                      <a:pt x="8"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3" name="Freeform 64"/>
              <p:cNvSpPr>
                <a:spLocks/>
              </p:cNvSpPr>
              <p:nvPr/>
            </p:nvSpPr>
            <p:spPr bwMode="auto">
              <a:xfrm rot="-2279333">
                <a:off x="630" y="3406"/>
                <a:ext cx="39" cy="38"/>
              </a:xfrm>
              <a:custGeom>
                <a:avLst/>
                <a:gdLst>
                  <a:gd name="T0" fmla="*/ 1 w 77"/>
                  <a:gd name="T1" fmla="*/ 0 h 77"/>
                  <a:gd name="T2" fmla="*/ 1 w 77"/>
                  <a:gd name="T3" fmla="*/ 0 h 77"/>
                  <a:gd name="T4" fmla="*/ 1 w 77"/>
                  <a:gd name="T5" fmla="*/ 0 h 77"/>
                  <a:gd name="T6" fmla="*/ 1 w 77"/>
                  <a:gd name="T7" fmla="*/ 0 h 77"/>
                  <a:gd name="T8" fmla="*/ 1 w 77"/>
                  <a:gd name="T9" fmla="*/ 0 h 77"/>
                  <a:gd name="T10" fmla="*/ 1 w 77"/>
                  <a:gd name="T11" fmla="*/ 0 h 77"/>
                  <a:gd name="T12" fmla="*/ 1 w 77"/>
                  <a:gd name="T13" fmla="*/ 0 h 77"/>
                  <a:gd name="T14" fmla="*/ 1 w 77"/>
                  <a:gd name="T15" fmla="*/ 0 h 77"/>
                  <a:gd name="T16" fmla="*/ 1 w 77"/>
                  <a:gd name="T17" fmla="*/ 0 h 77"/>
                  <a:gd name="T18" fmla="*/ 1 w 77"/>
                  <a:gd name="T19" fmla="*/ 0 h 77"/>
                  <a:gd name="T20" fmla="*/ 1 w 77"/>
                  <a:gd name="T21" fmla="*/ 0 h 77"/>
                  <a:gd name="T22" fmla="*/ 1 w 77"/>
                  <a:gd name="T23" fmla="*/ 0 h 77"/>
                  <a:gd name="T24" fmla="*/ 1 w 77"/>
                  <a:gd name="T25" fmla="*/ 0 h 77"/>
                  <a:gd name="T26" fmla="*/ 1 w 77"/>
                  <a:gd name="T27" fmla="*/ 0 h 77"/>
                  <a:gd name="T28" fmla="*/ 1 w 77"/>
                  <a:gd name="T29" fmla="*/ 0 h 77"/>
                  <a:gd name="T30" fmla="*/ 0 w 77"/>
                  <a:gd name="T31" fmla="*/ 0 h 77"/>
                  <a:gd name="T32" fmla="*/ 1 w 77"/>
                  <a:gd name="T33" fmla="*/ 0 h 77"/>
                  <a:gd name="T34" fmla="*/ 1 w 77"/>
                  <a:gd name="T35" fmla="*/ 0 h 77"/>
                  <a:gd name="T36" fmla="*/ 1 w 77"/>
                  <a:gd name="T37" fmla="*/ 0 h 77"/>
                  <a:gd name="T38" fmla="*/ 1 w 77"/>
                  <a:gd name="T39" fmla="*/ 0 h 77"/>
                  <a:gd name="T40" fmla="*/ 1 w 77"/>
                  <a:gd name="T41" fmla="*/ 0 h 77"/>
                  <a:gd name="T42" fmla="*/ 1 w 77"/>
                  <a:gd name="T43" fmla="*/ 0 h 77"/>
                  <a:gd name="T44" fmla="*/ 1 w 77"/>
                  <a:gd name="T45" fmla="*/ 0 h 77"/>
                  <a:gd name="T46" fmla="*/ 1 w 77"/>
                  <a:gd name="T47" fmla="*/ 0 h 77"/>
                  <a:gd name="T48" fmla="*/ 1 w 77"/>
                  <a:gd name="T49" fmla="*/ 0 h 77"/>
                  <a:gd name="T50" fmla="*/ 1 w 77"/>
                  <a:gd name="T51" fmla="*/ 0 h 77"/>
                  <a:gd name="T52" fmla="*/ 1 w 77"/>
                  <a:gd name="T53" fmla="*/ 0 h 77"/>
                  <a:gd name="T54" fmla="*/ 1 w 77"/>
                  <a:gd name="T55" fmla="*/ 0 h 77"/>
                  <a:gd name="T56" fmla="*/ 1 w 77"/>
                  <a:gd name="T57" fmla="*/ 0 h 77"/>
                  <a:gd name="T58" fmla="*/ 1 w 77"/>
                  <a:gd name="T59" fmla="*/ 0 h 77"/>
                  <a:gd name="T60" fmla="*/ 1 w 77"/>
                  <a:gd name="T61" fmla="*/ 0 h 77"/>
                  <a:gd name="T62" fmla="*/ 1 w 77"/>
                  <a:gd name="T63" fmla="*/ 0 h 77"/>
                  <a:gd name="T64" fmla="*/ 1 w 77"/>
                  <a:gd name="T65" fmla="*/ 0 h 77"/>
                  <a:gd name="T66" fmla="*/ 1 w 77"/>
                  <a:gd name="T67" fmla="*/ 0 h 77"/>
                  <a:gd name="T68" fmla="*/ 1 w 77"/>
                  <a:gd name="T69" fmla="*/ 0 h 77"/>
                  <a:gd name="T70" fmla="*/ 1 w 77"/>
                  <a:gd name="T71" fmla="*/ 0 h 77"/>
                  <a:gd name="T72" fmla="*/ 1 w 77"/>
                  <a:gd name="T73" fmla="*/ 0 h 77"/>
                  <a:gd name="T74" fmla="*/ 1 w 77"/>
                  <a:gd name="T75" fmla="*/ 0 h 77"/>
                  <a:gd name="T76" fmla="*/ 1 w 77"/>
                  <a:gd name="T77" fmla="*/ 0 h 77"/>
                  <a:gd name="T78" fmla="*/ 1 w 77"/>
                  <a:gd name="T79" fmla="*/ 0 h 77"/>
                  <a:gd name="T80" fmla="*/ 1 w 77"/>
                  <a:gd name="T81" fmla="*/ 0 h 77"/>
                  <a:gd name="T82" fmla="*/ 1 w 77"/>
                  <a:gd name="T83" fmla="*/ 0 h 77"/>
                  <a:gd name="T84" fmla="*/ 1 w 77"/>
                  <a:gd name="T85" fmla="*/ 0 h 77"/>
                  <a:gd name="T86" fmla="*/ 1 w 77"/>
                  <a:gd name="T87" fmla="*/ 0 h 77"/>
                  <a:gd name="T88" fmla="*/ 1 w 77"/>
                  <a:gd name="T89" fmla="*/ 0 h 77"/>
                  <a:gd name="T90" fmla="*/ 1 w 77"/>
                  <a:gd name="T91" fmla="*/ 0 h 77"/>
                  <a:gd name="T92" fmla="*/ 1 w 77"/>
                  <a:gd name="T93" fmla="*/ 0 h 77"/>
                  <a:gd name="T94" fmla="*/ 1 w 77"/>
                  <a:gd name="T95" fmla="*/ 0 h 77"/>
                  <a:gd name="T96" fmla="*/ 1 w 77"/>
                  <a:gd name="T97" fmla="*/ 0 h 77"/>
                  <a:gd name="T98" fmla="*/ 1 w 77"/>
                  <a:gd name="T99" fmla="*/ 0 h 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
                  <a:gd name="T151" fmla="*/ 0 h 77"/>
                  <a:gd name="T152" fmla="*/ 77 w 77"/>
                  <a:gd name="T153" fmla="*/ 77 h 7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 h="77">
                    <a:moveTo>
                      <a:pt x="5" y="1"/>
                    </a:moveTo>
                    <a:lnTo>
                      <a:pt x="13" y="4"/>
                    </a:lnTo>
                    <a:lnTo>
                      <a:pt x="21" y="7"/>
                    </a:lnTo>
                    <a:lnTo>
                      <a:pt x="29" y="13"/>
                    </a:lnTo>
                    <a:lnTo>
                      <a:pt x="36" y="19"/>
                    </a:lnTo>
                    <a:lnTo>
                      <a:pt x="40" y="24"/>
                    </a:lnTo>
                    <a:lnTo>
                      <a:pt x="43" y="29"/>
                    </a:lnTo>
                    <a:lnTo>
                      <a:pt x="40" y="33"/>
                    </a:lnTo>
                    <a:lnTo>
                      <a:pt x="34" y="34"/>
                    </a:lnTo>
                    <a:lnTo>
                      <a:pt x="27" y="34"/>
                    </a:lnTo>
                    <a:lnTo>
                      <a:pt x="21" y="35"/>
                    </a:lnTo>
                    <a:lnTo>
                      <a:pt x="15" y="37"/>
                    </a:lnTo>
                    <a:lnTo>
                      <a:pt x="9" y="41"/>
                    </a:lnTo>
                    <a:lnTo>
                      <a:pt x="6" y="45"/>
                    </a:lnTo>
                    <a:lnTo>
                      <a:pt x="2" y="51"/>
                    </a:lnTo>
                    <a:lnTo>
                      <a:pt x="0" y="57"/>
                    </a:lnTo>
                    <a:lnTo>
                      <a:pt x="1" y="64"/>
                    </a:lnTo>
                    <a:lnTo>
                      <a:pt x="5" y="69"/>
                    </a:lnTo>
                    <a:lnTo>
                      <a:pt x="8" y="73"/>
                    </a:lnTo>
                    <a:lnTo>
                      <a:pt x="14" y="75"/>
                    </a:lnTo>
                    <a:lnTo>
                      <a:pt x="19" y="77"/>
                    </a:lnTo>
                    <a:lnTo>
                      <a:pt x="24" y="77"/>
                    </a:lnTo>
                    <a:lnTo>
                      <a:pt x="31" y="77"/>
                    </a:lnTo>
                    <a:lnTo>
                      <a:pt x="37" y="76"/>
                    </a:lnTo>
                    <a:lnTo>
                      <a:pt x="43" y="75"/>
                    </a:lnTo>
                    <a:lnTo>
                      <a:pt x="50" y="73"/>
                    </a:lnTo>
                    <a:lnTo>
                      <a:pt x="55" y="69"/>
                    </a:lnTo>
                    <a:lnTo>
                      <a:pt x="61" y="65"/>
                    </a:lnTo>
                    <a:lnTo>
                      <a:pt x="67" y="60"/>
                    </a:lnTo>
                    <a:lnTo>
                      <a:pt x="70" y="54"/>
                    </a:lnTo>
                    <a:lnTo>
                      <a:pt x="74" y="49"/>
                    </a:lnTo>
                    <a:lnTo>
                      <a:pt x="76" y="42"/>
                    </a:lnTo>
                    <a:lnTo>
                      <a:pt x="77" y="35"/>
                    </a:lnTo>
                    <a:lnTo>
                      <a:pt x="75" y="26"/>
                    </a:lnTo>
                    <a:lnTo>
                      <a:pt x="67" y="19"/>
                    </a:lnTo>
                    <a:lnTo>
                      <a:pt x="57" y="13"/>
                    </a:lnTo>
                    <a:lnTo>
                      <a:pt x="47" y="9"/>
                    </a:lnTo>
                    <a:lnTo>
                      <a:pt x="43" y="8"/>
                    </a:lnTo>
                    <a:lnTo>
                      <a:pt x="37" y="6"/>
                    </a:lnTo>
                    <a:lnTo>
                      <a:pt x="32" y="5"/>
                    </a:lnTo>
                    <a:lnTo>
                      <a:pt x="27" y="3"/>
                    </a:lnTo>
                    <a:lnTo>
                      <a:pt x="22" y="1"/>
                    </a:lnTo>
                    <a:lnTo>
                      <a:pt x="16" y="1"/>
                    </a:lnTo>
                    <a:lnTo>
                      <a:pt x="10" y="0"/>
                    </a:lnTo>
                    <a:lnTo>
                      <a:pt x="5"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4" name="Freeform 65"/>
              <p:cNvSpPr>
                <a:spLocks/>
              </p:cNvSpPr>
              <p:nvPr/>
            </p:nvSpPr>
            <p:spPr bwMode="auto">
              <a:xfrm rot="-2279333">
                <a:off x="845" y="3272"/>
                <a:ext cx="41" cy="43"/>
              </a:xfrm>
              <a:custGeom>
                <a:avLst/>
                <a:gdLst>
                  <a:gd name="T0" fmla="*/ 0 w 83"/>
                  <a:gd name="T1" fmla="*/ 0 h 87"/>
                  <a:gd name="T2" fmla="*/ 0 w 83"/>
                  <a:gd name="T3" fmla="*/ 0 h 87"/>
                  <a:gd name="T4" fmla="*/ 0 w 83"/>
                  <a:gd name="T5" fmla="*/ 0 h 87"/>
                  <a:gd name="T6" fmla="*/ 0 w 83"/>
                  <a:gd name="T7" fmla="*/ 0 h 87"/>
                  <a:gd name="T8" fmla="*/ 0 w 83"/>
                  <a:gd name="T9" fmla="*/ 0 h 87"/>
                  <a:gd name="T10" fmla="*/ 0 w 83"/>
                  <a:gd name="T11" fmla="*/ 0 h 87"/>
                  <a:gd name="T12" fmla="*/ 0 w 83"/>
                  <a:gd name="T13" fmla="*/ 0 h 87"/>
                  <a:gd name="T14" fmla="*/ 0 w 83"/>
                  <a:gd name="T15" fmla="*/ 0 h 87"/>
                  <a:gd name="T16" fmla="*/ 0 w 83"/>
                  <a:gd name="T17" fmla="*/ 0 h 87"/>
                  <a:gd name="T18" fmla="*/ 0 w 83"/>
                  <a:gd name="T19" fmla="*/ 0 h 87"/>
                  <a:gd name="T20" fmla="*/ 0 w 83"/>
                  <a:gd name="T21" fmla="*/ 0 h 87"/>
                  <a:gd name="T22" fmla="*/ 0 w 83"/>
                  <a:gd name="T23" fmla="*/ 0 h 87"/>
                  <a:gd name="T24" fmla="*/ 0 w 83"/>
                  <a:gd name="T25" fmla="*/ 0 h 87"/>
                  <a:gd name="T26" fmla="*/ 0 w 83"/>
                  <a:gd name="T27" fmla="*/ 0 h 87"/>
                  <a:gd name="T28" fmla="*/ 0 w 83"/>
                  <a:gd name="T29" fmla="*/ 0 h 87"/>
                  <a:gd name="T30" fmla="*/ 0 w 83"/>
                  <a:gd name="T31" fmla="*/ 0 h 87"/>
                  <a:gd name="T32" fmla="*/ 0 w 83"/>
                  <a:gd name="T33" fmla="*/ 0 h 87"/>
                  <a:gd name="T34" fmla="*/ 0 w 83"/>
                  <a:gd name="T35" fmla="*/ 0 h 87"/>
                  <a:gd name="T36" fmla="*/ 0 w 83"/>
                  <a:gd name="T37" fmla="*/ 0 h 87"/>
                  <a:gd name="T38" fmla="*/ 0 w 83"/>
                  <a:gd name="T39" fmla="*/ 0 h 87"/>
                  <a:gd name="T40" fmla="*/ 0 w 83"/>
                  <a:gd name="T41" fmla="*/ 0 h 87"/>
                  <a:gd name="T42" fmla="*/ 0 w 83"/>
                  <a:gd name="T43" fmla="*/ 0 h 87"/>
                  <a:gd name="T44" fmla="*/ 0 w 83"/>
                  <a:gd name="T45" fmla="*/ 0 h 87"/>
                  <a:gd name="T46" fmla="*/ 0 w 83"/>
                  <a:gd name="T47" fmla="*/ 0 h 87"/>
                  <a:gd name="T48" fmla="*/ 0 w 83"/>
                  <a:gd name="T49" fmla="*/ 0 h 87"/>
                  <a:gd name="T50" fmla="*/ 0 w 83"/>
                  <a:gd name="T51" fmla="*/ 0 h 87"/>
                  <a:gd name="T52" fmla="*/ 0 w 83"/>
                  <a:gd name="T53" fmla="*/ 0 h 87"/>
                  <a:gd name="T54" fmla="*/ 0 w 83"/>
                  <a:gd name="T55" fmla="*/ 0 h 87"/>
                  <a:gd name="T56" fmla="*/ 0 w 83"/>
                  <a:gd name="T57" fmla="*/ 0 h 87"/>
                  <a:gd name="T58" fmla="*/ 0 w 83"/>
                  <a:gd name="T59" fmla="*/ 0 h 87"/>
                  <a:gd name="T60" fmla="*/ 0 w 83"/>
                  <a:gd name="T61" fmla="*/ 0 h 87"/>
                  <a:gd name="T62" fmla="*/ 0 w 83"/>
                  <a:gd name="T63" fmla="*/ 0 h 87"/>
                  <a:gd name="T64" fmla="*/ 0 w 83"/>
                  <a:gd name="T65" fmla="*/ 0 h 87"/>
                  <a:gd name="T66" fmla="*/ 0 w 83"/>
                  <a:gd name="T67" fmla="*/ 0 h 87"/>
                  <a:gd name="T68" fmla="*/ 0 w 83"/>
                  <a:gd name="T69" fmla="*/ 0 h 87"/>
                  <a:gd name="T70" fmla="*/ 0 w 83"/>
                  <a:gd name="T71" fmla="*/ 0 h 87"/>
                  <a:gd name="T72" fmla="*/ 0 w 83"/>
                  <a:gd name="T73" fmla="*/ 0 h 87"/>
                  <a:gd name="T74" fmla="*/ 0 w 83"/>
                  <a:gd name="T75" fmla="*/ 0 h 87"/>
                  <a:gd name="T76" fmla="*/ 0 w 83"/>
                  <a:gd name="T77" fmla="*/ 0 h 87"/>
                  <a:gd name="T78" fmla="*/ 0 w 83"/>
                  <a:gd name="T79" fmla="*/ 0 h 87"/>
                  <a:gd name="T80" fmla="*/ 0 w 83"/>
                  <a:gd name="T81" fmla="*/ 0 h 87"/>
                  <a:gd name="T82" fmla="*/ 0 w 83"/>
                  <a:gd name="T83" fmla="*/ 0 h 87"/>
                  <a:gd name="T84" fmla="*/ 0 w 83"/>
                  <a:gd name="T85" fmla="*/ 0 h 87"/>
                  <a:gd name="T86" fmla="*/ 0 w 83"/>
                  <a:gd name="T87" fmla="*/ 0 h 87"/>
                  <a:gd name="T88" fmla="*/ 0 w 83"/>
                  <a:gd name="T89" fmla="*/ 0 h 87"/>
                  <a:gd name="T90" fmla="*/ 0 w 8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
                  <a:gd name="T139" fmla="*/ 0 h 87"/>
                  <a:gd name="T140" fmla="*/ 83 w 8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 h="87">
                    <a:moveTo>
                      <a:pt x="24" y="0"/>
                    </a:moveTo>
                    <a:lnTo>
                      <a:pt x="32" y="5"/>
                    </a:lnTo>
                    <a:lnTo>
                      <a:pt x="40" y="10"/>
                    </a:lnTo>
                    <a:lnTo>
                      <a:pt x="47" y="17"/>
                    </a:lnTo>
                    <a:lnTo>
                      <a:pt x="54" y="23"/>
                    </a:lnTo>
                    <a:lnTo>
                      <a:pt x="59" y="32"/>
                    </a:lnTo>
                    <a:lnTo>
                      <a:pt x="61" y="41"/>
                    </a:lnTo>
                    <a:lnTo>
                      <a:pt x="60" y="49"/>
                    </a:lnTo>
                    <a:lnTo>
                      <a:pt x="55" y="58"/>
                    </a:lnTo>
                    <a:lnTo>
                      <a:pt x="46" y="63"/>
                    </a:lnTo>
                    <a:lnTo>
                      <a:pt x="38" y="58"/>
                    </a:lnTo>
                    <a:lnTo>
                      <a:pt x="31" y="51"/>
                    </a:lnTo>
                    <a:lnTo>
                      <a:pt x="29" y="48"/>
                    </a:lnTo>
                    <a:lnTo>
                      <a:pt x="29" y="45"/>
                    </a:lnTo>
                    <a:lnTo>
                      <a:pt x="27" y="43"/>
                    </a:lnTo>
                    <a:lnTo>
                      <a:pt x="25" y="41"/>
                    </a:lnTo>
                    <a:lnTo>
                      <a:pt x="23" y="40"/>
                    </a:lnTo>
                    <a:lnTo>
                      <a:pt x="10" y="43"/>
                    </a:lnTo>
                    <a:lnTo>
                      <a:pt x="2" y="52"/>
                    </a:lnTo>
                    <a:lnTo>
                      <a:pt x="0" y="64"/>
                    </a:lnTo>
                    <a:lnTo>
                      <a:pt x="5" y="75"/>
                    </a:lnTo>
                    <a:lnTo>
                      <a:pt x="9" y="80"/>
                    </a:lnTo>
                    <a:lnTo>
                      <a:pt x="16" y="83"/>
                    </a:lnTo>
                    <a:lnTo>
                      <a:pt x="23" y="86"/>
                    </a:lnTo>
                    <a:lnTo>
                      <a:pt x="30" y="87"/>
                    </a:lnTo>
                    <a:lnTo>
                      <a:pt x="37" y="87"/>
                    </a:lnTo>
                    <a:lnTo>
                      <a:pt x="45" y="86"/>
                    </a:lnTo>
                    <a:lnTo>
                      <a:pt x="52" y="83"/>
                    </a:lnTo>
                    <a:lnTo>
                      <a:pt x="58" y="81"/>
                    </a:lnTo>
                    <a:lnTo>
                      <a:pt x="70" y="72"/>
                    </a:lnTo>
                    <a:lnTo>
                      <a:pt x="80" y="59"/>
                    </a:lnTo>
                    <a:lnTo>
                      <a:pt x="83" y="44"/>
                    </a:lnTo>
                    <a:lnTo>
                      <a:pt x="80" y="28"/>
                    </a:lnTo>
                    <a:lnTo>
                      <a:pt x="75" y="22"/>
                    </a:lnTo>
                    <a:lnTo>
                      <a:pt x="70" y="17"/>
                    </a:lnTo>
                    <a:lnTo>
                      <a:pt x="63" y="12"/>
                    </a:lnTo>
                    <a:lnTo>
                      <a:pt x="56" y="8"/>
                    </a:lnTo>
                    <a:lnTo>
                      <a:pt x="48" y="6"/>
                    </a:lnTo>
                    <a:lnTo>
                      <a:pt x="40" y="3"/>
                    </a:lnTo>
                    <a:lnTo>
                      <a:pt x="32" y="2"/>
                    </a:lnTo>
                    <a:lnTo>
                      <a:pt x="25"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5" name="Freeform 66"/>
              <p:cNvSpPr>
                <a:spLocks/>
              </p:cNvSpPr>
              <p:nvPr/>
            </p:nvSpPr>
            <p:spPr bwMode="auto">
              <a:xfrm rot="-2279333">
                <a:off x="674" y="3383"/>
                <a:ext cx="35" cy="112"/>
              </a:xfrm>
              <a:custGeom>
                <a:avLst/>
                <a:gdLst>
                  <a:gd name="T0" fmla="*/ 0 w 71"/>
                  <a:gd name="T1" fmla="*/ 0 h 225"/>
                  <a:gd name="T2" fmla="*/ 0 w 71"/>
                  <a:gd name="T3" fmla="*/ 0 h 225"/>
                  <a:gd name="T4" fmla="*/ 0 w 71"/>
                  <a:gd name="T5" fmla="*/ 0 h 225"/>
                  <a:gd name="T6" fmla="*/ 0 w 71"/>
                  <a:gd name="T7" fmla="*/ 0 h 225"/>
                  <a:gd name="T8" fmla="*/ 0 w 71"/>
                  <a:gd name="T9" fmla="*/ 0 h 225"/>
                  <a:gd name="T10" fmla="*/ 0 w 71"/>
                  <a:gd name="T11" fmla="*/ 0 h 225"/>
                  <a:gd name="T12" fmla="*/ 0 w 71"/>
                  <a:gd name="T13" fmla="*/ 0 h 225"/>
                  <a:gd name="T14" fmla="*/ 0 w 71"/>
                  <a:gd name="T15" fmla="*/ 0 h 225"/>
                  <a:gd name="T16" fmla="*/ 0 w 71"/>
                  <a:gd name="T17" fmla="*/ 0 h 225"/>
                  <a:gd name="T18" fmla="*/ 0 w 71"/>
                  <a:gd name="T19" fmla="*/ 0 h 225"/>
                  <a:gd name="T20" fmla="*/ 0 w 71"/>
                  <a:gd name="T21" fmla="*/ 0 h 225"/>
                  <a:gd name="T22" fmla="*/ 0 w 71"/>
                  <a:gd name="T23" fmla="*/ 0 h 225"/>
                  <a:gd name="T24" fmla="*/ 0 w 71"/>
                  <a:gd name="T25" fmla="*/ 0 h 225"/>
                  <a:gd name="T26" fmla="*/ 0 w 71"/>
                  <a:gd name="T27" fmla="*/ 0 h 225"/>
                  <a:gd name="T28" fmla="*/ 0 w 71"/>
                  <a:gd name="T29" fmla="*/ 0 h 225"/>
                  <a:gd name="T30" fmla="*/ 0 w 71"/>
                  <a:gd name="T31" fmla="*/ 0 h 225"/>
                  <a:gd name="T32" fmla="*/ 0 w 71"/>
                  <a:gd name="T33" fmla="*/ 0 h 225"/>
                  <a:gd name="T34" fmla="*/ 0 w 71"/>
                  <a:gd name="T35" fmla="*/ 0 h 225"/>
                  <a:gd name="T36" fmla="*/ 0 w 71"/>
                  <a:gd name="T37" fmla="*/ 0 h 225"/>
                  <a:gd name="T38" fmla="*/ 0 w 71"/>
                  <a:gd name="T39" fmla="*/ 0 h 225"/>
                  <a:gd name="T40" fmla="*/ 0 w 71"/>
                  <a:gd name="T41" fmla="*/ 0 h 225"/>
                  <a:gd name="T42" fmla="*/ 0 w 71"/>
                  <a:gd name="T43" fmla="*/ 0 h 225"/>
                  <a:gd name="T44" fmla="*/ 0 w 71"/>
                  <a:gd name="T45" fmla="*/ 0 h 225"/>
                  <a:gd name="T46" fmla="*/ 0 w 71"/>
                  <a:gd name="T47" fmla="*/ 0 h 225"/>
                  <a:gd name="T48" fmla="*/ 0 w 71"/>
                  <a:gd name="T49" fmla="*/ 0 h 225"/>
                  <a:gd name="T50" fmla="*/ 0 w 71"/>
                  <a:gd name="T51" fmla="*/ 0 h 225"/>
                  <a:gd name="T52" fmla="*/ 0 w 71"/>
                  <a:gd name="T53" fmla="*/ 0 h 225"/>
                  <a:gd name="T54" fmla="*/ 0 w 71"/>
                  <a:gd name="T55" fmla="*/ 0 h 225"/>
                  <a:gd name="T56" fmla="*/ 0 w 71"/>
                  <a:gd name="T57" fmla="*/ 0 h 225"/>
                  <a:gd name="T58" fmla="*/ 0 w 71"/>
                  <a:gd name="T59" fmla="*/ 0 h 225"/>
                  <a:gd name="T60" fmla="*/ 0 w 71"/>
                  <a:gd name="T61" fmla="*/ 0 h 225"/>
                  <a:gd name="T62" fmla="*/ 0 w 71"/>
                  <a:gd name="T63" fmla="*/ 0 h 225"/>
                  <a:gd name="T64" fmla="*/ 0 w 71"/>
                  <a:gd name="T65" fmla="*/ 0 h 225"/>
                  <a:gd name="T66" fmla="*/ 0 w 71"/>
                  <a:gd name="T67" fmla="*/ 0 h 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1"/>
                  <a:gd name="T103" fmla="*/ 0 h 225"/>
                  <a:gd name="T104" fmla="*/ 71 w 71"/>
                  <a:gd name="T105" fmla="*/ 225 h 2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1" h="225">
                    <a:moveTo>
                      <a:pt x="71" y="0"/>
                    </a:moveTo>
                    <a:lnTo>
                      <a:pt x="67" y="15"/>
                    </a:lnTo>
                    <a:lnTo>
                      <a:pt x="62" y="30"/>
                    </a:lnTo>
                    <a:lnTo>
                      <a:pt x="57" y="44"/>
                    </a:lnTo>
                    <a:lnTo>
                      <a:pt x="52" y="58"/>
                    </a:lnTo>
                    <a:lnTo>
                      <a:pt x="46" y="72"/>
                    </a:lnTo>
                    <a:lnTo>
                      <a:pt x="41" y="86"/>
                    </a:lnTo>
                    <a:lnTo>
                      <a:pt x="35" y="99"/>
                    </a:lnTo>
                    <a:lnTo>
                      <a:pt x="29" y="113"/>
                    </a:lnTo>
                    <a:lnTo>
                      <a:pt x="20" y="140"/>
                    </a:lnTo>
                    <a:lnTo>
                      <a:pt x="12" y="167"/>
                    </a:lnTo>
                    <a:lnTo>
                      <a:pt x="6" y="195"/>
                    </a:lnTo>
                    <a:lnTo>
                      <a:pt x="0" y="223"/>
                    </a:lnTo>
                    <a:lnTo>
                      <a:pt x="1" y="225"/>
                    </a:lnTo>
                    <a:lnTo>
                      <a:pt x="4" y="225"/>
                    </a:lnTo>
                    <a:lnTo>
                      <a:pt x="6" y="224"/>
                    </a:lnTo>
                    <a:lnTo>
                      <a:pt x="8" y="221"/>
                    </a:lnTo>
                    <a:lnTo>
                      <a:pt x="19" y="198"/>
                    </a:lnTo>
                    <a:lnTo>
                      <a:pt x="24" y="174"/>
                    </a:lnTo>
                    <a:lnTo>
                      <a:pt x="29" y="150"/>
                    </a:lnTo>
                    <a:lnTo>
                      <a:pt x="34" y="125"/>
                    </a:lnTo>
                    <a:lnTo>
                      <a:pt x="37" y="109"/>
                    </a:lnTo>
                    <a:lnTo>
                      <a:pt x="42" y="94"/>
                    </a:lnTo>
                    <a:lnTo>
                      <a:pt x="46" y="79"/>
                    </a:lnTo>
                    <a:lnTo>
                      <a:pt x="52" y="62"/>
                    </a:lnTo>
                    <a:lnTo>
                      <a:pt x="58" y="47"/>
                    </a:lnTo>
                    <a:lnTo>
                      <a:pt x="62" y="33"/>
                    </a:lnTo>
                    <a:lnTo>
                      <a:pt x="67" y="16"/>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6" name="Freeform 67"/>
              <p:cNvSpPr>
                <a:spLocks/>
              </p:cNvSpPr>
              <p:nvPr/>
            </p:nvSpPr>
            <p:spPr bwMode="auto">
              <a:xfrm rot="-2279333">
                <a:off x="826" y="3292"/>
                <a:ext cx="42" cy="107"/>
              </a:xfrm>
              <a:custGeom>
                <a:avLst/>
                <a:gdLst>
                  <a:gd name="T0" fmla="*/ 1 w 84"/>
                  <a:gd name="T1" fmla="*/ 0 h 214"/>
                  <a:gd name="T2" fmla="*/ 1 w 84"/>
                  <a:gd name="T3" fmla="*/ 1 h 214"/>
                  <a:gd name="T4" fmla="*/ 1 w 84"/>
                  <a:gd name="T5" fmla="*/ 1 h 214"/>
                  <a:gd name="T6" fmla="*/ 1 w 84"/>
                  <a:gd name="T7" fmla="*/ 1 h 214"/>
                  <a:gd name="T8" fmla="*/ 1 w 84"/>
                  <a:gd name="T9" fmla="*/ 1 h 214"/>
                  <a:gd name="T10" fmla="*/ 1 w 84"/>
                  <a:gd name="T11" fmla="*/ 1 h 214"/>
                  <a:gd name="T12" fmla="*/ 1 w 84"/>
                  <a:gd name="T13" fmla="*/ 1 h 214"/>
                  <a:gd name="T14" fmla="*/ 1 w 84"/>
                  <a:gd name="T15" fmla="*/ 1 h 214"/>
                  <a:gd name="T16" fmla="*/ 0 w 84"/>
                  <a:gd name="T17" fmla="*/ 1 h 214"/>
                  <a:gd name="T18" fmla="*/ 0 w 84"/>
                  <a:gd name="T19" fmla="*/ 1 h 214"/>
                  <a:gd name="T20" fmla="*/ 1 w 84"/>
                  <a:gd name="T21" fmla="*/ 1 h 214"/>
                  <a:gd name="T22" fmla="*/ 1 w 84"/>
                  <a:gd name="T23" fmla="*/ 1 h 214"/>
                  <a:gd name="T24" fmla="*/ 1 w 84"/>
                  <a:gd name="T25" fmla="*/ 1 h 214"/>
                  <a:gd name="T26" fmla="*/ 1 w 84"/>
                  <a:gd name="T27" fmla="*/ 1 h 214"/>
                  <a:gd name="T28" fmla="*/ 1 w 84"/>
                  <a:gd name="T29" fmla="*/ 1 h 214"/>
                  <a:gd name="T30" fmla="*/ 1 w 84"/>
                  <a:gd name="T31" fmla="*/ 1 h 214"/>
                  <a:gd name="T32" fmla="*/ 1 w 84"/>
                  <a:gd name="T33" fmla="*/ 1 h 214"/>
                  <a:gd name="T34" fmla="*/ 1 w 84"/>
                  <a:gd name="T35" fmla="*/ 1 h 214"/>
                  <a:gd name="T36" fmla="*/ 1 w 84"/>
                  <a:gd name="T37" fmla="*/ 1 h 214"/>
                  <a:gd name="T38" fmla="*/ 1 w 84"/>
                  <a:gd name="T39" fmla="*/ 1 h 214"/>
                  <a:gd name="T40" fmla="*/ 1 w 84"/>
                  <a:gd name="T41" fmla="*/ 0 h 214"/>
                  <a:gd name="T42" fmla="*/ 1 w 84"/>
                  <a:gd name="T43" fmla="*/ 0 h 214"/>
                  <a:gd name="T44" fmla="*/ 1 w 84"/>
                  <a:gd name="T45" fmla="*/ 0 h 214"/>
                  <a:gd name="T46" fmla="*/ 1 w 84"/>
                  <a:gd name="T47" fmla="*/ 0 h 214"/>
                  <a:gd name="T48" fmla="*/ 1 w 84"/>
                  <a:gd name="T49" fmla="*/ 0 h 214"/>
                  <a:gd name="T50" fmla="*/ 1 w 84"/>
                  <a:gd name="T51" fmla="*/ 0 h 2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4"/>
                  <a:gd name="T79" fmla="*/ 0 h 214"/>
                  <a:gd name="T80" fmla="*/ 84 w 84"/>
                  <a:gd name="T81" fmla="*/ 214 h 2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4" h="214">
                    <a:moveTo>
                      <a:pt x="83" y="0"/>
                    </a:moveTo>
                    <a:lnTo>
                      <a:pt x="70" y="25"/>
                    </a:lnTo>
                    <a:lnTo>
                      <a:pt x="58" y="50"/>
                    </a:lnTo>
                    <a:lnTo>
                      <a:pt x="47" y="77"/>
                    </a:lnTo>
                    <a:lnTo>
                      <a:pt x="35" y="103"/>
                    </a:lnTo>
                    <a:lnTo>
                      <a:pt x="25" y="130"/>
                    </a:lnTo>
                    <a:lnTo>
                      <a:pt x="16" y="156"/>
                    </a:lnTo>
                    <a:lnTo>
                      <a:pt x="7" y="183"/>
                    </a:lnTo>
                    <a:lnTo>
                      <a:pt x="0" y="210"/>
                    </a:lnTo>
                    <a:lnTo>
                      <a:pt x="0" y="214"/>
                    </a:lnTo>
                    <a:lnTo>
                      <a:pt x="3" y="214"/>
                    </a:lnTo>
                    <a:lnTo>
                      <a:pt x="8" y="212"/>
                    </a:lnTo>
                    <a:lnTo>
                      <a:pt x="10" y="208"/>
                    </a:lnTo>
                    <a:lnTo>
                      <a:pt x="20" y="183"/>
                    </a:lnTo>
                    <a:lnTo>
                      <a:pt x="30" y="156"/>
                    </a:lnTo>
                    <a:lnTo>
                      <a:pt x="39" y="130"/>
                    </a:lnTo>
                    <a:lnTo>
                      <a:pt x="47" y="103"/>
                    </a:lnTo>
                    <a:lnTo>
                      <a:pt x="55" y="78"/>
                    </a:lnTo>
                    <a:lnTo>
                      <a:pt x="64" y="51"/>
                    </a:lnTo>
                    <a:lnTo>
                      <a:pt x="73" y="25"/>
                    </a:lnTo>
                    <a:lnTo>
                      <a:pt x="84"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7" name="Freeform 68"/>
              <p:cNvSpPr>
                <a:spLocks/>
              </p:cNvSpPr>
              <p:nvPr/>
            </p:nvSpPr>
            <p:spPr bwMode="auto">
              <a:xfrm rot="-2279333">
                <a:off x="649" y="3332"/>
                <a:ext cx="216" cy="32"/>
              </a:xfrm>
              <a:custGeom>
                <a:avLst/>
                <a:gdLst>
                  <a:gd name="T0" fmla="*/ 1 w 432"/>
                  <a:gd name="T1" fmla="*/ 1 h 64"/>
                  <a:gd name="T2" fmla="*/ 1 w 432"/>
                  <a:gd name="T3" fmla="*/ 1 h 64"/>
                  <a:gd name="T4" fmla="*/ 1 w 432"/>
                  <a:gd name="T5" fmla="*/ 1 h 64"/>
                  <a:gd name="T6" fmla="*/ 1 w 432"/>
                  <a:gd name="T7" fmla="*/ 1 h 64"/>
                  <a:gd name="T8" fmla="*/ 1 w 432"/>
                  <a:gd name="T9" fmla="*/ 1 h 64"/>
                  <a:gd name="T10" fmla="*/ 1 w 432"/>
                  <a:gd name="T11" fmla="*/ 1 h 64"/>
                  <a:gd name="T12" fmla="*/ 1 w 432"/>
                  <a:gd name="T13" fmla="*/ 1 h 64"/>
                  <a:gd name="T14" fmla="*/ 1 w 432"/>
                  <a:gd name="T15" fmla="*/ 1 h 64"/>
                  <a:gd name="T16" fmla="*/ 1 w 432"/>
                  <a:gd name="T17" fmla="*/ 1 h 64"/>
                  <a:gd name="T18" fmla="*/ 1 w 432"/>
                  <a:gd name="T19" fmla="*/ 1 h 64"/>
                  <a:gd name="T20" fmla="*/ 1 w 432"/>
                  <a:gd name="T21" fmla="*/ 1 h 64"/>
                  <a:gd name="T22" fmla="*/ 1 w 432"/>
                  <a:gd name="T23" fmla="*/ 1 h 64"/>
                  <a:gd name="T24" fmla="*/ 1 w 432"/>
                  <a:gd name="T25" fmla="*/ 1 h 64"/>
                  <a:gd name="T26" fmla="*/ 1 w 432"/>
                  <a:gd name="T27" fmla="*/ 1 h 64"/>
                  <a:gd name="T28" fmla="*/ 1 w 432"/>
                  <a:gd name="T29" fmla="*/ 1 h 64"/>
                  <a:gd name="T30" fmla="*/ 1 w 432"/>
                  <a:gd name="T31" fmla="*/ 1 h 64"/>
                  <a:gd name="T32" fmla="*/ 1 w 432"/>
                  <a:gd name="T33" fmla="*/ 1 h 64"/>
                  <a:gd name="T34" fmla="*/ 1 w 432"/>
                  <a:gd name="T35" fmla="*/ 1 h 64"/>
                  <a:gd name="T36" fmla="*/ 1 w 432"/>
                  <a:gd name="T37" fmla="*/ 1 h 64"/>
                  <a:gd name="T38" fmla="*/ 1 w 432"/>
                  <a:gd name="T39" fmla="*/ 1 h 64"/>
                  <a:gd name="T40" fmla="*/ 1 w 432"/>
                  <a:gd name="T41" fmla="*/ 1 h 64"/>
                  <a:gd name="T42" fmla="*/ 1 w 432"/>
                  <a:gd name="T43" fmla="*/ 1 h 64"/>
                  <a:gd name="T44" fmla="*/ 1 w 432"/>
                  <a:gd name="T45" fmla="*/ 1 h 64"/>
                  <a:gd name="T46" fmla="*/ 1 w 432"/>
                  <a:gd name="T47" fmla="*/ 1 h 64"/>
                  <a:gd name="T48" fmla="*/ 1 w 432"/>
                  <a:gd name="T49" fmla="*/ 1 h 64"/>
                  <a:gd name="T50" fmla="*/ 1 w 432"/>
                  <a:gd name="T51" fmla="*/ 1 h 64"/>
                  <a:gd name="T52" fmla="*/ 1 w 432"/>
                  <a:gd name="T53" fmla="*/ 1 h 64"/>
                  <a:gd name="T54" fmla="*/ 1 w 432"/>
                  <a:gd name="T55" fmla="*/ 1 h 64"/>
                  <a:gd name="T56" fmla="*/ 1 w 432"/>
                  <a:gd name="T57" fmla="*/ 1 h 64"/>
                  <a:gd name="T58" fmla="*/ 1 w 432"/>
                  <a:gd name="T59" fmla="*/ 1 h 64"/>
                  <a:gd name="T60" fmla="*/ 1 w 432"/>
                  <a:gd name="T61" fmla="*/ 1 h 64"/>
                  <a:gd name="T62" fmla="*/ 1 w 432"/>
                  <a:gd name="T63" fmla="*/ 1 h 64"/>
                  <a:gd name="T64" fmla="*/ 1 w 432"/>
                  <a:gd name="T65" fmla="*/ 1 h 64"/>
                  <a:gd name="T66" fmla="*/ 1 w 432"/>
                  <a:gd name="T67" fmla="*/ 0 h 64"/>
                  <a:gd name="T68" fmla="*/ 0 w 432"/>
                  <a:gd name="T69" fmla="*/ 0 h 64"/>
                  <a:gd name="T70" fmla="*/ 0 w 432"/>
                  <a:gd name="T71" fmla="*/ 0 h 64"/>
                  <a:gd name="T72" fmla="*/ 0 w 432"/>
                  <a:gd name="T73" fmla="*/ 0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2"/>
                  <a:gd name="T112" fmla="*/ 0 h 64"/>
                  <a:gd name="T113" fmla="*/ 432 w 432"/>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2" h="64">
                    <a:moveTo>
                      <a:pt x="0" y="0"/>
                    </a:moveTo>
                    <a:lnTo>
                      <a:pt x="12" y="1"/>
                    </a:lnTo>
                    <a:lnTo>
                      <a:pt x="24" y="2"/>
                    </a:lnTo>
                    <a:lnTo>
                      <a:pt x="37" y="3"/>
                    </a:lnTo>
                    <a:lnTo>
                      <a:pt x="48" y="5"/>
                    </a:lnTo>
                    <a:lnTo>
                      <a:pt x="61" y="8"/>
                    </a:lnTo>
                    <a:lnTo>
                      <a:pt x="74" y="9"/>
                    </a:lnTo>
                    <a:lnTo>
                      <a:pt x="86" y="11"/>
                    </a:lnTo>
                    <a:lnTo>
                      <a:pt x="98" y="15"/>
                    </a:lnTo>
                    <a:lnTo>
                      <a:pt x="110" y="17"/>
                    </a:lnTo>
                    <a:lnTo>
                      <a:pt x="123" y="19"/>
                    </a:lnTo>
                    <a:lnTo>
                      <a:pt x="135" y="23"/>
                    </a:lnTo>
                    <a:lnTo>
                      <a:pt x="147" y="25"/>
                    </a:lnTo>
                    <a:lnTo>
                      <a:pt x="160" y="28"/>
                    </a:lnTo>
                    <a:lnTo>
                      <a:pt x="171" y="31"/>
                    </a:lnTo>
                    <a:lnTo>
                      <a:pt x="184" y="34"/>
                    </a:lnTo>
                    <a:lnTo>
                      <a:pt x="196" y="37"/>
                    </a:lnTo>
                    <a:lnTo>
                      <a:pt x="208" y="40"/>
                    </a:lnTo>
                    <a:lnTo>
                      <a:pt x="222" y="42"/>
                    </a:lnTo>
                    <a:lnTo>
                      <a:pt x="235" y="46"/>
                    </a:lnTo>
                    <a:lnTo>
                      <a:pt x="249" y="49"/>
                    </a:lnTo>
                    <a:lnTo>
                      <a:pt x="262" y="52"/>
                    </a:lnTo>
                    <a:lnTo>
                      <a:pt x="276" y="55"/>
                    </a:lnTo>
                    <a:lnTo>
                      <a:pt x="290" y="57"/>
                    </a:lnTo>
                    <a:lnTo>
                      <a:pt x="305" y="60"/>
                    </a:lnTo>
                    <a:lnTo>
                      <a:pt x="319" y="62"/>
                    </a:lnTo>
                    <a:lnTo>
                      <a:pt x="333" y="63"/>
                    </a:lnTo>
                    <a:lnTo>
                      <a:pt x="347" y="64"/>
                    </a:lnTo>
                    <a:lnTo>
                      <a:pt x="360" y="64"/>
                    </a:lnTo>
                    <a:lnTo>
                      <a:pt x="374" y="64"/>
                    </a:lnTo>
                    <a:lnTo>
                      <a:pt x="388" y="63"/>
                    </a:lnTo>
                    <a:lnTo>
                      <a:pt x="402" y="61"/>
                    </a:lnTo>
                    <a:lnTo>
                      <a:pt x="415" y="58"/>
                    </a:lnTo>
                    <a:lnTo>
                      <a:pt x="420" y="55"/>
                    </a:lnTo>
                    <a:lnTo>
                      <a:pt x="428" y="49"/>
                    </a:lnTo>
                    <a:lnTo>
                      <a:pt x="432" y="42"/>
                    </a:lnTo>
                    <a:lnTo>
                      <a:pt x="427" y="37"/>
                    </a:lnTo>
                    <a:lnTo>
                      <a:pt x="415" y="33"/>
                    </a:lnTo>
                    <a:lnTo>
                      <a:pt x="403" y="31"/>
                    </a:lnTo>
                    <a:lnTo>
                      <a:pt x="390" y="30"/>
                    </a:lnTo>
                    <a:lnTo>
                      <a:pt x="378" y="28"/>
                    </a:lnTo>
                    <a:lnTo>
                      <a:pt x="365" y="27"/>
                    </a:lnTo>
                    <a:lnTo>
                      <a:pt x="352" y="27"/>
                    </a:lnTo>
                    <a:lnTo>
                      <a:pt x="340" y="27"/>
                    </a:lnTo>
                    <a:lnTo>
                      <a:pt x="327" y="26"/>
                    </a:lnTo>
                    <a:lnTo>
                      <a:pt x="312" y="25"/>
                    </a:lnTo>
                    <a:lnTo>
                      <a:pt x="297" y="24"/>
                    </a:lnTo>
                    <a:lnTo>
                      <a:pt x="282" y="23"/>
                    </a:lnTo>
                    <a:lnTo>
                      <a:pt x="267" y="22"/>
                    </a:lnTo>
                    <a:lnTo>
                      <a:pt x="252" y="20"/>
                    </a:lnTo>
                    <a:lnTo>
                      <a:pt x="237" y="18"/>
                    </a:lnTo>
                    <a:lnTo>
                      <a:pt x="222" y="17"/>
                    </a:lnTo>
                    <a:lnTo>
                      <a:pt x="207" y="16"/>
                    </a:lnTo>
                    <a:lnTo>
                      <a:pt x="194" y="15"/>
                    </a:lnTo>
                    <a:lnTo>
                      <a:pt x="182" y="14"/>
                    </a:lnTo>
                    <a:lnTo>
                      <a:pt x="168" y="12"/>
                    </a:lnTo>
                    <a:lnTo>
                      <a:pt x="155" y="11"/>
                    </a:lnTo>
                    <a:lnTo>
                      <a:pt x="143" y="10"/>
                    </a:lnTo>
                    <a:lnTo>
                      <a:pt x="130" y="9"/>
                    </a:lnTo>
                    <a:lnTo>
                      <a:pt x="116" y="8"/>
                    </a:lnTo>
                    <a:lnTo>
                      <a:pt x="103" y="5"/>
                    </a:lnTo>
                    <a:lnTo>
                      <a:pt x="91" y="4"/>
                    </a:lnTo>
                    <a:lnTo>
                      <a:pt x="78" y="4"/>
                    </a:lnTo>
                    <a:lnTo>
                      <a:pt x="64" y="3"/>
                    </a:lnTo>
                    <a:lnTo>
                      <a:pt x="52" y="2"/>
                    </a:lnTo>
                    <a:lnTo>
                      <a:pt x="39" y="1"/>
                    </a:lnTo>
                    <a:lnTo>
                      <a:pt x="26" y="1"/>
                    </a:lnTo>
                    <a:lnTo>
                      <a:pt x="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8" name="Freeform 69"/>
              <p:cNvSpPr>
                <a:spLocks/>
              </p:cNvSpPr>
              <p:nvPr/>
            </p:nvSpPr>
            <p:spPr bwMode="auto">
              <a:xfrm rot="-2279333">
                <a:off x="709" y="3437"/>
                <a:ext cx="172" cy="20"/>
              </a:xfrm>
              <a:custGeom>
                <a:avLst/>
                <a:gdLst>
                  <a:gd name="T0" fmla="*/ 0 w 345"/>
                  <a:gd name="T1" fmla="*/ 1 h 40"/>
                  <a:gd name="T2" fmla="*/ 0 w 345"/>
                  <a:gd name="T3" fmla="*/ 1 h 40"/>
                  <a:gd name="T4" fmla="*/ 0 w 345"/>
                  <a:gd name="T5" fmla="*/ 1 h 40"/>
                  <a:gd name="T6" fmla="*/ 0 w 345"/>
                  <a:gd name="T7" fmla="*/ 1 h 40"/>
                  <a:gd name="T8" fmla="*/ 0 w 345"/>
                  <a:gd name="T9" fmla="*/ 1 h 40"/>
                  <a:gd name="T10" fmla="*/ 0 w 345"/>
                  <a:gd name="T11" fmla="*/ 1 h 40"/>
                  <a:gd name="T12" fmla="*/ 0 w 345"/>
                  <a:gd name="T13" fmla="*/ 1 h 40"/>
                  <a:gd name="T14" fmla="*/ 0 w 345"/>
                  <a:gd name="T15" fmla="*/ 1 h 40"/>
                  <a:gd name="T16" fmla="*/ 0 w 345"/>
                  <a:gd name="T17" fmla="*/ 1 h 40"/>
                  <a:gd name="T18" fmla="*/ 0 w 345"/>
                  <a:gd name="T19" fmla="*/ 1 h 40"/>
                  <a:gd name="T20" fmla="*/ 0 w 345"/>
                  <a:gd name="T21" fmla="*/ 1 h 40"/>
                  <a:gd name="T22" fmla="*/ 0 w 345"/>
                  <a:gd name="T23" fmla="*/ 1 h 40"/>
                  <a:gd name="T24" fmla="*/ 0 w 345"/>
                  <a:gd name="T25" fmla="*/ 1 h 40"/>
                  <a:gd name="T26" fmla="*/ 0 w 345"/>
                  <a:gd name="T27" fmla="*/ 1 h 40"/>
                  <a:gd name="T28" fmla="*/ 0 w 345"/>
                  <a:gd name="T29" fmla="*/ 1 h 40"/>
                  <a:gd name="T30" fmla="*/ 0 w 345"/>
                  <a:gd name="T31" fmla="*/ 1 h 40"/>
                  <a:gd name="T32" fmla="*/ 0 w 345"/>
                  <a:gd name="T33" fmla="*/ 1 h 40"/>
                  <a:gd name="T34" fmla="*/ 0 w 345"/>
                  <a:gd name="T35" fmla="*/ 1 h 40"/>
                  <a:gd name="T36" fmla="*/ 0 w 345"/>
                  <a:gd name="T37" fmla="*/ 1 h 40"/>
                  <a:gd name="T38" fmla="*/ 0 w 345"/>
                  <a:gd name="T39" fmla="*/ 1 h 40"/>
                  <a:gd name="T40" fmla="*/ 0 w 345"/>
                  <a:gd name="T41" fmla="*/ 1 h 40"/>
                  <a:gd name="T42" fmla="*/ 0 w 345"/>
                  <a:gd name="T43" fmla="*/ 1 h 40"/>
                  <a:gd name="T44" fmla="*/ 0 w 345"/>
                  <a:gd name="T45" fmla="*/ 1 h 40"/>
                  <a:gd name="T46" fmla="*/ 0 w 345"/>
                  <a:gd name="T47" fmla="*/ 1 h 40"/>
                  <a:gd name="T48" fmla="*/ 0 w 345"/>
                  <a:gd name="T49" fmla="*/ 1 h 40"/>
                  <a:gd name="T50" fmla="*/ 0 w 345"/>
                  <a:gd name="T51" fmla="*/ 1 h 40"/>
                  <a:gd name="T52" fmla="*/ 0 w 345"/>
                  <a:gd name="T53" fmla="*/ 1 h 40"/>
                  <a:gd name="T54" fmla="*/ 0 w 345"/>
                  <a:gd name="T55" fmla="*/ 1 h 40"/>
                  <a:gd name="T56" fmla="*/ 0 w 345"/>
                  <a:gd name="T57" fmla="*/ 1 h 40"/>
                  <a:gd name="T58" fmla="*/ 0 w 345"/>
                  <a:gd name="T59" fmla="*/ 1 h 40"/>
                  <a:gd name="T60" fmla="*/ 0 w 345"/>
                  <a:gd name="T61" fmla="*/ 1 h 40"/>
                  <a:gd name="T62" fmla="*/ 0 w 345"/>
                  <a:gd name="T63" fmla="*/ 1 h 40"/>
                  <a:gd name="T64" fmla="*/ 0 w 345"/>
                  <a:gd name="T65" fmla="*/ 1 h 40"/>
                  <a:gd name="T66" fmla="*/ 0 w 345"/>
                  <a:gd name="T67" fmla="*/ 1 h 40"/>
                  <a:gd name="T68" fmla="*/ 0 w 345"/>
                  <a:gd name="T69" fmla="*/ 1 h 40"/>
                  <a:gd name="T70" fmla="*/ 0 w 345"/>
                  <a:gd name="T71" fmla="*/ 1 h 40"/>
                  <a:gd name="T72" fmla="*/ 0 w 345"/>
                  <a:gd name="T73" fmla="*/ 1 h 40"/>
                  <a:gd name="T74" fmla="*/ 0 w 345"/>
                  <a:gd name="T75" fmla="*/ 1 h 40"/>
                  <a:gd name="T76" fmla="*/ 0 w 345"/>
                  <a:gd name="T77" fmla="*/ 1 h 40"/>
                  <a:gd name="T78" fmla="*/ 0 w 345"/>
                  <a:gd name="T79" fmla="*/ 1 h 40"/>
                  <a:gd name="T80" fmla="*/ 0 w 345"/>
                  <a:gd name="T81" fmla="*/ 1 h 40"/>
                  <a:gd name="T82" fmla="*/ 0 w 345"/>
                  <a:gd name="T83" fmla="*/ 1 h 40"/>
                  <a:gd name="T84" fmla="*/ 0 w 345"/>
                  <a:gd name="T85" fmla="*/ 1 h 40"/>
                  <a:gd name="T86" fmla="*/ 0 w 345"/>
                  <a:gd name="T87" fmla="*/ 1 h 40"/>
                  <a:gd name="T88" fmla="*/ 0 w 345"/>
                  <a:gd name="T89" fmla="*/ 1 h 40"/>
                  <a:gd name="T90" fmla="*/ 0 w 345"/>
                  <a:gd name="T91" fmla="*/ 1 h 40"/>
                  <a:gd name="T92" fmla="*/ 0 w 345"/>
                  <a:gd name="T93" fmla="*/ 1 h 40"/>
                  <a:gd name="T94" fmla="*/ 0 w 345"/>
                  <a:gd name="T95" fmla="*/ 1 h 40"/>
                  <a:gd name="T96" fmla="*/ 0 w 345"/>
                  <a:gd name="T97" fmla="*/ 1 h 40"/>
                  <a:gd name="T98" fmla="*/ 0 w 345"/>
                  <a:gd name="T99" fmla="*/ 1 h 40"/>
                  <a:gd name="T100" fmla="*/ 0 w 345"/>
                  <a:gd name="T101" fmla="*/ 1 h 40"/>
                  <a:gd name="T102" fmla="*/ 0 w 345"/>
                  <a:gd name="T103" fmla="*/ 0 h 40"/>
                  <a:gd name="T104" fmla="*/ 0 w 345"/>
                  <a:gd name="T105" fmla="*/ 0 h 40"/>
                  <a:gd name="T106" fmla="*/ 0 w 345"/>
                  <a:gd name="T107" fmla="*/ 0 h 40"/>
                  <a:gd name="T108" fmla="*/ 0 w 345"/>
                  <a:gd name="T109" fmla="*/ 0 h 40"/>
                  <a:gd name="T110" fmla="*/ 0 w 345"/>
                  <a:gd name="T111" fmla="*/ 1 h 40"/>
                  <a:gd name="T112" fmla="*/ 0 w 345"/>
                  <a:gd name="T113" fmla="*/ 1 h 40"/>
                  <a:gd name="T114" fmla="*/ 0 w 345"/>
                  <a:gd name="T115" fmla="*/ 1 h 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5"/>
                  <a:gd name="T175" fmla="*/ 0 h 40"/>
                  <a:gd name="T176" fmla="*/ 345 w 345"/>
                  <a:gd name="T177" fmla="*/ 40 h 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5" h="40">
                    <a:moveTo>
                      <a:pt x="0" y="1"/>
                    </a:moveTo>
                    <a:lnTo>
                      <a:pt x="10" y="2"/>
                    </a:lnTo>
                    <a:lnTo>
                      <a:pt x="18" y="3"/>
                    </a:lnTo>
                    <a:lnTo>
                      <a:pt x="27" y="5"/>
                    </a:lnTo>
                    <a:lnTo>
                      <a:pt x="35" y="6"/>
                    </a:lnTo>
                    <a:lnTo>
                      <a:pt x="44" y="8"/>
                    </a:lnTo>
                    <a:lnTo>
                      <a:pt x="52" y="9"/>
                    </a:lnTo>
                    <a:lnTo>
                      <a:pt x="61" y="12"/>
                    </a:lnTo>
                    <a:lnTo>
                      <a:pt x="70" y="13"/>
                    </a:lnTo>
                    <a:lnTo>
                      <a:pt x="81" y="14"/>
                    </a:lnTo>
                    <a:lnTo>
                      <a:pt x="93" y="16"/>
                    </a:lnTo>
                    <a:lnTo>
                      <a:pt x="104" y="17"/>
                    </a:lnTo>
                    <a:lnTo>
                      <a:pt x="116" y="18"/>
                    </a:lnTo>
                    <a:lnTo>
                      <a:pt x="126" y="20"/>
                    </a:lnTo>
                    <a:lnTo>
                      <a:pt x="137" y="21"/>
                    </a:lnTo>
                    <a:lnTo>
                      <a:pt x="149" y="23"/>
                    </a:lnTo>
                    <a:lnTo>
                      <a:pt x="161" y="24"/>
                    </a:lnTo>
                    <a:lnTo>
                      <a:pt x="182" y="28"/>
                    </a:lnTo>
                    <a:lnTo>
                      <a:pt x="205" y="29"/>
                    </a:lnTo>
                    <a:lnTo>
                      <a:pt x="227" y="31"/>
                    </a:lnTo>
                    <a:lnTo>
                      <a:pt x="250" y="32"/>
                    </a:lnTo>
                    <a:lnTo>
                      <a:pt x="273" y="33"/>
                    </a:lnTo>
                    <a:lnTo>
                      <a:pt x="295" y="35"/>
                    </a:lnTo>
                    <a:lnTo>
                      <a:pt x="318" y="37"/>
                    </a:lnTo>
                    <a:lnTo>
                      <a:pt x="340" y="40"/>
                    </a:lnTo>
                    <a:lnTo>
                      <a:pt x="343" y="39"/>
                    </a:lnTo>
                    <a:lnTo>
                      <a:pt x="344" y="37"/>
                    </a:lnTo>
                    <a:lnTo>
                      <a:pt x="345" y="35"/>
                    </a:lnTo>
                    <a:lnTo>
                      <a:pt x="344" y="32"/>
                    </a:lnTo>
                    <a:lnTo>
                      <a:pt x="333" y="30"/>
                    </a:lnTo>
                    <a:lnTo>
                      <a:pt x="323" y="28"/>
                    </a:lnTo>
                    <a:lnTo>
                      <a:pt x="314" y="26"/>
                    </a:lnTo>
                    <a:lnTo>
                      <a:pt x="303" y="25"/>
                    </a:lnTo>
                    <a:lnTo>
                      <a:pt x="293" y="25"/>
                    </a:lnTo>
                    <a:lnTo>
                      <a:pt x="284" y="24"/>
                    </a:lnTo>
                    <a:lnTo>
                      <a:pt x="273" y="23"/>
                    </a:lnTo>
                    <a:lnTo>
                      <a:pt x="263" y="22"/>
                    </a:lnTo>
                    <a:lnTo>
                      <a:pt x="253" y="21"/>
                    </a:lnTo>
                    <a:lnTo>
                      <a:pt x="242" y="20"/>
                    </a:lnTo>
                    <a:lnTo>
                      <a:pt x="232" y="18"/>
                    </a:lnTo>
                    <a:lnTo>
                      <a:pt x="220" y="17"/>
                    </a:lnTo>
                    <a:lnTo>
                      <a:pt x="210" y="16"/>
                    </a:lnTo>
                    <a:lnTo>
                      <a:pt x="199" y="15"/>
                    </a:lnTo>
                    <a:lnTo>
                      <a:pt x="188" y="14"/>
                    </a:lnTo>
                    <a:lnTo>
                      <a:pt x="177" y="14"/>
                    </a:lnTo>
                    <a:lnTo>
                      <a:pt x="155" y="13"/>
                    </a:lnTo>
                    <a:lnTo>
                      <a:pt x="133" y="10"/>
                    </a:lnTo>
                    <a:lnTo>
                      <a:pt x="111" y="8"/>
                    </a:lnTo>
                    <a:lnTo>
                      <a:pt x="89" y="5"/>
                    </a:lnTo>
                    <a:lnTo>
                      <a:pt x="67" y="3"/>
                    </a:lnTo>
                    <a:lnTo>
                      <a:pt x="44" y="1"/>
                    </a:lnTo>
                    <a:lnTo>
                      <a:pt x="2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9" name="Freeform 70"/>
              <p:cNvSpPr>
                <a:spLocks/>
              </p:cNvSpPr>
              <p:nvPr/>
            </p:nvSpPr>
            <p:spPr bwMode="auto">
              <a:xfrm rot="-2279333">
                <a:off x="442" y="2986"/>
                <a:ext cx="320" cy="34"/>
              </a:xfrm>
              <a:custGeom>
                <a:avLst/>
                <a:gdLst>
                  <a:gd name="T0" fmla="*/ 1 w 640"/>
                  <a:gd name="T1" fmla="*/ 0 h 69"/>
                  <a:gd name="T2" fmla="*/ 1 w 640"/>
                  <a:gd name="T3" fmla="*/ 0 h 69"/>
                  <a:gd name="T4" fmla="*/ 1 w 640"/>
                  <a:gd name="T5" fmla="*/ 0 h 69"/>
                  <a:gd name="T6" fmla="*/ 1 w 640"/>
                  <a:gd name="T7" fmla="*/ 0 h 69"/>
                  <a:gd name="T8" fmla="*/ 1 w 640"/>
                  <a:gd name="T9" fmla="*/ 0 h 69"/>
                  <a:gd name="T10" fmla="*/ 1 w 640"/>
                  <a:gd name="T11" fmla="*/ 0 h 69"/>
                  <a:gd name="T12" fmla="*/ 1 w 640"/>
                  <a:gd name="T13" fmla="*/ 0 h 69"/>
                  <a:gd name="T14" fmla="*/ 1 w 640"/>
                  <a:gd name="T15" fmla="*/ 0 h 69"/>
                  <a:gd name="T16" fmla="*/ 1 w 640"/>
                  <a:gd name="T17" fmla="*/ 0 h 69"/>
                  <a:gd name="T18" fmla="*/ 1 w 640"/>
                  <a:gd name="T19" fmla="*/ 0 h 69"/>
                  <a:gd name="T20" fmla="*/ 1 w 640"/>
                  <a:gd name="T21" fmla="*/ 0 h 69"/>
                  <a:gd name="T22" fmla="*/ 1 w 640"/>
                  <a:gd name="T23" fmla="*/ 0 h 69"/>
                  <a:gd name="T24" fmla="*/ 1 w 640"/>
                  <a:gd name="T25" fmla="*/ 0 h 69"/>
                  <a:gd name="T26" fmla="*/ 1 w 640"/>
                  <a:gd name="T27" fmla="*/ 0 h 69"/>
                  <a:gd name="T28" fmla="*/ 1 w 640"/>
                  <a:gd name="T29" fmla="*/ 0 h 69"/>
                  <a:gd name="T30" fmla="*/ 1 w 640"/>
                  <a:gd name="T31" fmla="*/ 0 h 69"/>
                  <a:gd name="T32" fmla="*/ 1 w 640"/>
                  <a:gd name="T33" fmla="*/ 0 h 69"/>
                  <a:gd name="T34" fmla="*/ 0 w 640"/>
                  <a:gd name="T35" fmla="*/ 0 h 69"/>
                  <a:gd name="T36" fmla="*/ 1 w 640"/>
                  <a:gd name="T37" fmla="*/ 0 h 69"/>
                  <a:gd name="T38" fmla="*/ 1 w 640"/>
                  <a:gd name="T39" fmla="*/ 0 h 69"/>
                  <a:gd name="T40" fmla="*/ 1 w 640"/>
                  <a:gd name="T41" fmla="*/ 0 h 69"/>
                  <a:gd name="T42" fmla="*/ 1 w 640"/>
                  <a:gd name="T43" fmla="*/ 0 h 69"/>
                  <a:gd name="T44" fmla="*/ 1 w 640"/>
                  <a:gd name="T45" fmla="*/ 0 h 69"/>
                  <a:gd name="T46" fmla="*/ 1 w 640"/>
                  <a:gd name="T47" fmla="*/ 0 h 69"/>
                  <a:gd name="T48" fmla="*/ 1 w 640"/>
                  <a:gd name="T49" fmla="*/ 0 h 69"/>
                  <a:gd name="T50" fmla="*/ 1 w 640"/>
                  <a:gd name="T51" fmla="*/ 0 h 69"/>
                  <a:gd name="T52" fmla="*/ 1 w 640"/>
                  <a:gd name="T53" fmla="*/ 0 h 69"/>
                  <a:gd name="T54" fmla="*/ 1 w 640"/>
                  <a:gd name="T55" fmla="*/ 0 h 69"/>
                  <a:gd name="T56" fmla="*/ 1 w 640"/>
                  <a:gd name="T57" fmla="*/ 0 h 69"/>
                  <a:gd name="T58" fmla="*/ 1 w 640"/>
                  <a:gd name="T59" fmla="*/ 0 h 69"/>
                  <a:gd name="T60" fmla="*/ 1 w 640"/>
                  <a:gd name="T61" fmla="*/ 0 h 69"/>
                  <a:gd name="T62" fmla="*/ 1 w 640"/>
                  <a:gd name="T63" fmla="*/ 0 h 69"/>
                  <a:gd name="T64" fmla="*/ 1 w 640"/>
                  <a:gd name="T65" fmla="*/ 0 h 69"/>
                  <a:gd name="T66" fmla="*/ 1 w 640"/>
                  <a:gd name="T67" fmla="*/ 0 h 69"/>
                  <a:gd name="T68" fmla="*/ 1 w 640"/>
                  <a:gd name="T69" fmla="*/ 0 h 69"/>
                  <a:gd name="T70" fmla="*/ 1 w 640"/>
                  <a:gd name="T71" fmla="*/ 0 h 69"/>
                  <a:gd name="T72" fmla="*/ 1 w 640"/>
                  <a:gd name="T73" fmla="*/ 0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0"/>
                  <a:gd name="T112" fmla="*/ 0 h 69"/>
                  <a:gd name="T113" fmla="*/ 640 w 640"/>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0" h="69">
                    <a:moveTo>
                      <a:pt x="640" y="69"/>
                    </a:moveTo>
                    <a:lnTo>
                      <a:pt x="621" y="66"/>
                    </a:lnTo>
                    <a:lnTo>
                      <a:pt x="602" y="64"/>
                    </a:lnTo>
                    <a:lnTo>
                      <a:pt x="583" y="61"/>
                    </a:lnTo>
                    <a:lnTo>
                      <a:pt x="564" y="59"/>
                    </a:lnTo>
                    <a:lnTo>
                      <a:pt x="545" y="58"/>
                    </a:lnTo>
                    <a:lnTo>
                      <a:pt x="525" y="57"/>
                    </a:lnTo>
                    <a:lnTo>
                      <a:pt x="505" y="54"/>
                    </a:lnTo>
                    <a:lnTo>
                      <a:pt x="486" y="53"/>
                    </a:lnTo>
                    <a:lnTo>
                      <a:pt x="466" y="52"/>
                    </a:lnTo>
                    <a:lnTo>
                      <a:pt x="447" y="51"/>
                    </a:lnTo>
                    <a:lnTo>
                      <a:pt x="428" y="50"/>
                    </a:lnTo>
                    <a:lnTo>
                      <a:pt x="409" y="49"/>
                    </a:lnTo>
                    <a:lnTo>
                      <a:pt x="389" y="47"/>
                    </a:lnTo>
                    <a:lnTo>
                      <a:pt x="369" y="46"/>
                    </a:lnTo>
                    <a:lnTo>
                      <a:pt x="350" y="45"/>
                    </a:lnTo>
                    <a:lnTo>
                      <a:pt x="330" y="43"/>
                    </a:lnTo>
                    <a:lnTo>
                      <a:pt x="310" y="40"/>
                    </a:lnTo>
                    <a:lnTo>
                      <a:pt x="289" y="38"/>
                    </a:lnTo>
                    <a:lnTo>
                      <a:pt x="269" y="36"/>
                    </a:lnTo>
                    <a:lnTo>
                      <a:pt x="249" y="34"/>
                    </a:lnTo>
                    <a:lnTo>
                      <a:pt x="228" y="31"/>
                    </a:lnTo>
                    <a:lnTo>
                      <a:pt x="207" y="28"/>
                    </a:lnTo>
                    <a:lnTo>
                      <a:pt x="186" y="25"/>
                    </a:lnTo>
                    <a:lnTo>
                      <a:pt x="167" y="23"/>
                    </a:lnTo>
                    <a:lnTo>
                      <a:pt x="146" y="20"/>
                    </a:lnTo>
                    <a:lnTo>
                      <a:pt x="125" y="17"/>
                    </a:lnTo>
                    <a:lnTo>
                      <a:pt x="105" y="14"/>
                    </a:lnTo>
                    <a:lnTo>
                      <a:pt x="85" y="12"/>
                    </a:lnTo>
                    <a:lnTo>
                      <a:pt x="64" y="8"/>
                    </a:lnTo>
                    <a:lnTo>
                      <a:pt x="43" y="6"/>
                    </a:lnTo>
                    <a:lnTo>
                      <a:pt x="24" y="2"/>
                    </a:lnTo>
                    <a:lnTo>
                      <a:pt x="3" y="0"/>
                    </a:lnTo>
                    <a:lnTo>
                      <a:pt x="2" y="1"/>
                    </a:lnTo>
                    <a:lnTo>
                      <a:pt x="1" y="4"/>
                    </a:lnTo>
                    <a:lnTo>
                      <a:pt x="0" y="6"/>
                    </a:lnTo>
                    <a:lnTo>
                      <a:pt x="1" y="7"/>
                    </a:lnTo>
                    <a:lnTo>
                      <a:pt x="20" y="12"/>
                    </a:lnTo>
                    <a:lnTo>
                      <a:pt x="39" y="15"/>
                    </a:lnTo>
                    <a:lnTo>
                      <a:pt x="58" y="17"/>
                    </a:lnTo>
                    <a:lnTo>
                      <a:pt x="78" y="20"/>
                    </a:lnTo>
                    <a:lnTo>
                      <a:pt x="96" y="22"/>
                    </a:lnTo>
                    <a:lnTo>
                      <a:pt x="116" y="23"/>
                    </a:lnTo>
                    <a:lnTo>
                      <a:pt x="136" y="25"/>
                    </a:lnTo>
                    <a:lnTo>
                      <a:pt x="155" y="28"/>
                    </a:lnTo>
                    <a:lnTo>
                      <a:pt x="172" y="30"/>
                    </a:lnTo>
                    <a:lnTo>
                      <a:pt x="191" y="34"/>
                    </a:lnTo>
                    <a:lnTo>
                      <a:pt x="208" y="36"/>
                    </a:lnTo>
                    <a:lnTo>
                      <a:pt x="227" y="39"/>
                    </a:lnTo>
                    <a:lnTo>
                      <a:pt x="244" y="42"/>
                    </a:lnTo>
                    <a:lnTo>
                      <a:pt x="261" y="44"/>
                    </a:lnTo>
                    <a:lnTo>
                      <a:pt x="280" y="46"/>
                    </a:lnTo>
                    <a:lnTo>
                      <a:pt x="297" y="49"/>
                    </a:lnTo>
                    <a:lnTo>
                      <a:pt x="319" y="51"/>
                    </a:lnTo>
                    <a:lnTo>
                      <a:pt x="340" y="52"/>
                    </a:lnTo>
                    <a:lnTo>
                      <a:pt x="361" y="54"/>
                    </a:lnTo>
                    <a:lnTo>
                      <a:pt x="382" y="55"/>
                    </a:lnTo>
                    <a:lnTo>
                      <a:pt x="404" y="58"/>
                    </a:lnTo>
                    <a:lnTo>
                      <a:pt x="425" y="59"/>
                    </a:lnTo>
                    <a:lnTo>
                      <a:pt x="447" y="60"/>
                    </a:lnTo>
                    <a:lnTo>
                      <a:pt x="469" y="61"/>
                    </a:lnTo>
                    <a:lnTo>
                      <a:pt x="489" y="62"/>
                    </a:lnTo>
                    <a:lnTo>
                      <a:pt x="511" y="64"/>
                    </a:lnTo>
                    <a:lnTo>
                      <a:pt x="533" y="65"/>
                    </a:lnTo>
                    <a:lnTo>
                      <a:pt x="554" y="66"/>
                    </a:lnTo>
                    <a:lnTo>
                      <a:pt x="576" y="67"/>
                    </a:lnTo>
                    <a:lnTo>
                      <a:pt x="598" y="67"/>
                    </a:lnTo>
                    <a:lnTo>
                      <a:pt x="618" y="68"/>
                    </a:lnTo>
                    <a:lnTo>
                      <a:pt x="64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0" name="Freeform 71"/>
              <p:cNvSpPr>
                <a:spLocks/>
              </p:cNvSpPr>
              <p:nvPr/>
            </p:nvSpPr>
            <p:spPr bwMode="auto">
              <a:xfrm rot="-2279333">
                <a:off x="695" y="2840"/>
                <a:ext cx="41" cy="29"/>
              </a:xfrm>
              <a:custGeom>
                <a:avLst/>
                <a:gdLst>
                  <a:gd name="T0" fmla="*/ 0 w 83"/>
                  <a:gd name="T1" fmla="*/ 0 h 57"/>
                  <a:gd name="T2" fmla="*/ 0 w 83"/>
                  <a:gd name="T3" fmla="*/ 1 h 57"/>
                  <a:gd name="T4" fmla="*/ 0 w 83"/>
                  <a:gd name="T5" fmla="*/ 1 h 57"/>
                  <a:gd name="T6" fmla="*/ 0 w 83"/>
                  <a:gd name="T7" fmla="*/ 1 h 57"/>
                  <a:gd name="T8" fmla="*/ 0 w 83"/>
                  <a:gd name="T9" fmla="*/ 1 h 57"/>
                  <a:gd name="T10" fmla="*/ 0 w 83"/>
                  <a:gd name="T11" fmla="*/ 1 h 57"/>
                  <a:gd name="T12" fmla="*/ 0 w 83"/>
                  <a:gd name="T13" fmla="*/ 1 h 57"/>
                  <a:gd name="T14" fmla="*/ 0 w 83"/>
                  <a:gd name="T15" fmla="*/ 1 h 57"/>
                  <a:gd name="T16" fmla="*/ 0 w 83"/>
                  <a:gd name="T17" fmla="*/ 1 h 57"/>
                  <a:gd name="T18" fmla="*/ 0 w 83"/>
                  <a:gd name="T19" fmla="*/ 1 h 57"/>
                  <a:gd name="T20" fmla="*/ 0 w 83"/>
                  <a:gd name="T21" fmla="*/ 1 h 57"/>
                  <a:gd name="T22" fmla="*/ 0 w 83"/>
                  <a:gd name="T23" fmla="*/ 1 h 57"/>
                  <a:gd name="T24" fmla="*/ 0 w 83"/>
                  <a:gd name="T25" fmla="*/ 1 h 57"/>
                  <a:gd name="T26" fmla="*/ 0 w 83"/>
                  <a:gd name="T27" fmla="*/ 1 h 57"/>
                  <a:gd name="T28" fmla="*/ 0 w 83"/>
                  <a:gd name="T29" fmla="*/ 1 h 57"/>
                  <a:gd name="T30" fmla="*/ 0 w 83"/>
                  <a:gd name="T31" fmla="*/ 1 h 57"/>
                  <a:gd name="T32" fmla="*/ 0 w 83"/>
                  <a:gd name="T33" fmla="*/ 1 h 57"/>
                  <a:gd name="T34" fmla="*/ 0 w 83"/>
                  <a:gd name="T35" fmla="*/ 1 h 57"/>
                  <a:gd name="T36" fmla="*/ 0 w 83"/>
                  <a:gd name="T37" fmla="*/ 1 h 57"/>
                  <a:gd name="T38" fmla="*/ 0 w 83"/>
                  <a:gd name="T39" fmla="*/ 1 h 57"/>
                  <a:gd name="T40" fmla="*/ 0 w 83"/>
                  <a:gd name="T41" fmla="*/ 1 h 57"/>
                  <a:gd name="T42" fmla="*/ 0 w 83"/>
                  <a:gd name="T43" fmla="*/ 1 h 57"/>
                  <a:gd name="T44" fmla="*/ 0 w 83"/>
                  <a:gd name="T45" fmla="*/ 1 h 57"/>
                  <a:gd name="T46" fmla="*/ 0 w 83"/>
                  <a:gd name="T47" fmla="*/ 1 h 57"/>
                  <a:gd name="T48" fmla="*/ 0 w 83"/>
                  <a:gd name="T49" fmla="*/ 1 h 57"/>
                  <a:gd name="T50" fmla="*/ 0 w 83"/>
                  <a:gd name="T51" fmla="*/ 1 h 57"/>
                  <a:gd name="T52" fmla="*/ 0 w 83"/>
                  <a:gd name="T53" fmla="*/ 1 h 57"/>
                  <a:gd name="T54" fmla="*/ 0 w 83"/>
                  <a:gd name="T55" fmla="*/ 1 h 57"/>
                  <a:gd name="T56" fmla="*/ 0 w 83"/>
                  <a:gd name="T57" fmla="*/ 1 h 57"/>
                  <a:gd name="T58" fmla="*/ 0 w 83"/>
                  <a:gd name="T59" fmla="*/ 1 h 57"/>
                  <a:gd name="T60" fmla="*/ 0 w 83"/>
                  <a:gd name="T61" fmla="*/ 1 h 57"/>
                  <a:gd name="T62" fmla="*/ 0 w 83"/>
                  <a:gd name="T63" fmla="*/ 1 h 57"/>
                  <a:gd name="T64" fmla="*/ 0 w 83"/>
                  <a:gd name="T65" fmla="*/ 1 h 57"/>
                  <a:gd name="T66" fmla="*/ 0 w 83"/>
                  <a:gd name="T67" fmla="*/ 1 h 57"/>
                  <a:gd name="T68" fmla="*/ 0 w 83"/>
                  <a:gd name="T69" fmla="*/ 1 h 57"/>
                  <a:gd name="T70" fmla="*/ 0 w 83"/>
                  <a:gd name="T71" fmla="*/ 1 h 57"/>
                  <a:gd name="T72" fmla="*/ 0 w 83"/>
                  <a:gd name="T73" fmla="*/ 0 h 57"/>
                  <a:gd name="T74" fmla="*/ 0 w 83"/>
                  <a:gd name="T75" fmla="*/ 0 h 57"/>
                  <a:gd name="T76" fmla="*/ 0 w 83"/>
                  <a:gd name="T77" fmla="*/ 0 h 57"/>
                  <a:gd name="T78" fmla="*/ 0 w 83"/>
                  <a:gd name="T79" fmla="*/ 0 h 57"/>
                  <a:gd name="T80" fmla="*/ 0 w 83"/>
                  <a:gd name="T81" fmla="*/ 0 h 57"/>
                  <a:gd name="T82" fmla="*/ 0 w 83"/>
                  <a:gd name="T83" fmla="*/ 0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3"/>
                  <a:gd name="T127" fmla="*/ 0 h 57"/>
                  <a:gd name="T128" fmla="*/ 83 w 83"/>
                  <a:gd name="T129" fmla="*/ 57 h 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3" h="57">
                    <a:moveTo>
                      <a:pt x="20" y="0"/>
                    </a:moveTo>
                    <a:lnTo>
                      <a:pt x="14" y="7"/>
                    </a:lnTo>
                    <a:lnTo>
                      <a:pt x="9" y="14"/>
                    </a:lnTo>
                    <a:lnTo>
                      <a:pt x="5" y="20"/>
                    </a:lnTo>
                    <a:lnTo>
                      <a:pt x="1" y="29"/>
                    </a:lnTo>
                    <a:lnTo>
                      <a:pt x="0" y="34"/>
                    </a:lnTo>
                    <a:lnTo>
                      <a:pt x="0" y="40"/>
                    </a:lnTo>
                    <a:lnTo>
                      <a:pt x="2" y="44"/>
                    </a:lnTo>
                    <a:lnTo>
                      <a:pt x="7" y="48"/>
                    </a:lnTo>
                    <a:lnTo>
                      <a:pt x="14" y="53"/>
                    </a:lnTo>
                    <a:lnTo>
                      <a:pt x="22" y="56"/>
                    </a:lnTo>
                    <a:lnTo>
                      <a:pt x="31" y="57"/>
                    </a:lnTo>
                    <a:lnTo>
                      <a:pt x="41" y="57"/>
                    </a:lnTo>
                    <a:lnTo>
                      <a:pt x="51" y="56"/>
                    </a:lnTo>
                    <a:lnTo>
                      <a:pt x="60" y="55"/>
                    </a:lnTo>
                    <a:lnTo>
                      <a:pt x="69" y="53"/>
                    </a:lnTo>
                    <a:lnTo>
                      <a:pt x="78" y="52"/>
                    </a:lnTo>
                    <a:lnTo>
                      <a:pt x="81" y="50"/>
                    </a:lnTo>
                    <a:lnTo>
                      <a:pt x="82" y="47"/>
                    </a:lnTo>
                    <a:lnTo>
                      <a:pt x="83" y="45"/>
                    </a:lnTo>
                    <a:lnTo>
                      <a:pt x="82" y="44"/>
                    </a:lnTo>
                    <a:lnTo>
                      <a:pt x="75" y="42"/>
                    </a:lnTo>
                    <a:lnTo>
                      <a:pt x="69" y="42"/>
                    </a:lnTo>
                    <a:lnTo>
                      <a:pt x="62" y="42"/>
                    </a:lnTo>
                    <a:lnTo>
                      <a:pt x="56" y="44"/>
                    </a:lnTo>
                    <a:lnTo>
                      <a:pt x="50" y="44"/>
                    </a:lnTo>
                    <a:lnTo>
                      <a:pt x="43" y="45"/>
                    </a:lnTo>
                    <a:lnTo>
                      <a:pt x="37" y="45"/>
                    </a:lnTo>
                    <a:lnTo>
                      <a:pt x="30" y="45"/>
                    </a:lnTo>
                    <a:lnTo>
                      <a:pt x="23" y="45"/>
                    </a:lnTo>
                    <a:lnTo>
                      <a:pt x="15" y="42"/>
                    </a:lnTo>
                    <a:lnTo>
                      <a:pt x="7" y="39"/>
                    </a:lnTo>
                    <a:lnTo>
                      <a:pt x="5" y="33"/>
                    </a:lnTo>
                    <a:lnTo>
                      <a:pt x="6" y="25"/>
                    </a:lnTo>
                    <a:lnTo>
                      <a:pt x="9" y="16"/>
                    </a:lnTo>
                    <a:lnTo>
                      <a:pt x="14" y="7"/>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1" name="Freeform 72"/>
              <p:cNvSpPr>
                <a:spLocks/>
              </p:cNvSpPr>
              <p:nvPr/>
            </p:nvSpPr>
            <p:spPr bwMode="auto">
              <a:xfrm rot="-2279333">
                <a:off x="700" y="3593"/>
                <a:ext cx="44"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7"/>
                    </a:lnTo>
                    <a:lnTo>
                      <a:pt x="43" y="12"/>
                    </a:lnTo>
                    <a:lnTo>
                      <a:pt x="51" y="19"/>
                    </a:lnTo>
                    <a:lnTo>
                      <a:pt x="56" y="27"/>
                    </a:lnTo>
                    <a:lnTo>
                      <a:pt x="60" y="36"/>
                    </a:lnTo>
                    <a:lnTo>
                      <a:pt x="60" y="47"/>
                    </a:lnTo>
                    <a:lnTo>
                      <a:pt x="56" y="58"/>
                    </a:lnTo>
                    <a:lnTo>
                      <a:pt x="53" y="64"/>
                    </a:lnTo>
                    <a:lnTo>
                      <a:pt x="48" y="69"/>
                    </a:lnTo>
                    <a:lnTo>
                      <a:pt x="42" y="73"/>
                    </a:lnTo>
                    <a:lnTo>
                      <a:pt x="37" y="76"/>
                    </a:lnTo>
                    <a:lnTo>
                      <a:pt x="31" y="78"/>
                    </a:lnTo>
                    <a:lnTo>
                      <a:pt x="24" y="79"/>
                    </a:lnTo>
                    <a:lnTo>
                      <a:pt x="17" y="79"/>
                    </a:lnTo>
                    <a:lnTo>
                      <a:pt x="10" y="78"/>
                    </a:lnTo>
                    <a:lnTo>
                      <a:pt x="7" y="78"/>
                    </a:lnTo>
                    <a:lnTo>
                      <a:pt x="2" y="81"/>
                    </a:lnTo>
                    <a:lnTo>
                      <a:pt x="0" y="85"/>
                    </a:lnTo>
                    <a:lnTo>
                      <a:pt x="0" y="88"/>
                    </a:lnTo>
                    <a:lnTo>
                      <a:pt x="9" y="101"/>
                    </a:lnTo>
                    <a:lnTo>
                      <a:pt x="19" y="107"/>
                    </a:lnTo>
                    <a:lnTo>
                      <a:pt x="32" y="109"/>
                    </a:lnTo>
                    <a:lnTo>
                      <a:pt x="45" y="106"/>
                    </a:lnTo>
                    <a:lnTo>
                      <a:pt x="57" y="100"/>
                    </a:lnTo>
                    <a:lnTo>
                      <a:pt x="69" y="92"/>
                    </a:lnTo>
                    <a:lnTo>
                      <a:pt x="78" y="80"/>
                    </a:lnTo>
                    <a:lnTo>
                      <a:pt x="85" y="69"/>
                    </a:lnTo>
                    <a:lnTo>
                      <a:pt x="88" y="54"/>
                    </a:lnTo>
                    <a:lnTo>
                      <a:pt x="86" y="41"/>
                    </a:lnTo>
                    <a:lnTo>
                      <a:pt x="79" y="30"/>
                    </a:lnTo>
                    <a:lnTo>
                      <a:pt x="69" y="19"/>
                    </a:lnTo>
                    <a:lnTo>
                      <a:pt x="56" y="11"/>
                    </a:lnTo>
                    <a:lnTo>
                      <a:pt x="43" y="4"/>
                    </a:lnTo>
                    <a:lnTo>
                      <a:pt x="28"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2" name="Freeform 73"/>
              <p:cNvSpPr>
                <a:spLocks/>
              </p:cNvSpPr>
              <p:nvPr/>
            </p:nvSpPr>
            <p:spPr bwMode="auto">
              <a:xfrm rot="-2279333">
                <a:off x="685" y="3593"/>
                <a:ext cx="54" cy="53"/>
              </a:xfrm>
              <a:custGeom>
                <a:avLst/>
                <a:gdLst>
                  <a:gd name="T0" fmla="*/ 0 w 109"/>
                  <a:gd name="T1" fmla="*/ 1 h 106"/>
                  <a:gd name="T2" fmla="*/ 0 w 109"/>
                  <a:gd name="T3" fmla="*/ 1 h 106"/>
                  <a:gd name="T4" fmla="*/ 0 w 109"/>
                  <a:gd name="T5" fmla="*/ 1 h 106"/>
                  <a:gd name="T6" fmla="*/ 0 w 109"/>
                  <a:gd name="T7" fmla="*/ 1 h 106"/>
                  <a:gd name="T8" fmla="*/ 0 w 109"/>
                  <a:gd name="T9" fmla="*/ 1 h 106"/>
                  <a:gd name="T10" fmla="*/ 0 w 109"/>
                  <a:gd name="T11" fmla="*/ 1 h 106"/>
                  <a:gd name="T12" fmla="*/ 0 w 109"/>
                  <a:gd name="T13" fmla="*/ 1 h 106"/>
                  <a:gd name="T14" fmla="*/ 0 w 109"/>
                  <a:gd name="T15" fmla="*/ 1 h 106"/>
                  <a:gd name="T16" fmla="*/ 0 w 109"/>
                  <a:gd name="T17" fmla="*/ 1 h 106"/>
                  <a:gd name="T18" fmla="*/ 0 w 109"/>
                  <a:gd name="T19" fmla="*/ 1 h 106"/>
                  <a:gd name="T20" fmla="*/ 0 w 109"/>
                  <a:gd name="T21" fmla="*/ 1 h 106"/>
                  <a:gd name="T22" fmla="*/ 0 w 109"/>
                  <a:gd name="T23" fmla="*/ 1 h 106"/>
                  <a:gd name="T24" fmla="*/ 0 w 109"/>
                  <a:gd name="T25" fmla="*/ 1 h 106"/>
                  <a:gd name="T26" fmla="*/ 0 w 109"/>
                  <a:gd name="T27" fmla="*/ 1 h 106"/>
                  <a:gd name="T28" fmla="*/ 0 w 109"/>
                  <a:gd name="T29" fmla="*/ 1 h 106"/>
                  <a:gd name="T30" fmla="*/ 0 w 109"/>
                  <a:gd name="T31" fmla="*/ 1 h 106"/>
                  <a:gd name="T32" fmla="*/ 0 w 109"/>
                  <a:gd name="T33" fmla="*/ 1 h 106"/>
                  <a:gd name="T34" fmla="*/ 0 w 109"/>
                  <a:gd name="T35" fmla="*/ 1 h 106"/>
                  <a:gd name="T36" fmla="*/ 0 w 109"/>
                  <a:gd name="T37" fmla="*/ 1 h 106"/>
                  <a:gd name="T38" fmla="*/ 0 w 109"/>
                  <a:gd name="T39" fmla="*/ 1 h 106"/>
                  <a:gd name="T40" fmla="*/ 0 w 109"/>
                  <a:gd name="T41" fmla="*/ 1 h 106"/>
                  <a:gd name="T42" fmla="*/ 0 w 109"/>
                  <a:gd name="T43" fmla="*/ 1 h 106"/>
                  <a:gd name="T44" fmla="*/ 0 w 109"/>
                  <a:gd name="T45" fmla="*/ 1 h 106"/>
                  <a:gd name="T46" fmla="*/ 0 w 109"/>
                  <a:gd name="T47" fmla="*/ 1 h 106"/>
                  <a:gd name="T48" fmla="*/ 0 w 109"/>
                  <a:gd name="T49" fmla="*/ 1 h 106"/>
                  <a:gd name="T50" fmla="*/ 0 w 109"/>
                  <a:gd name="T51" fmla="*/ 0 h 106"/>
                  <a:gd name="T52" fmla="*/ 0 w 109"/>
                  <a:gd name="T53" fmla="*/ 1 h 106"/>
                  <a:gd name="T54" fmla="*/ 0 w 109"/>
                  <a:gd name="T55" fmla="*/ 1 h 106"/>
                  <a:gd name="T56" fmla="*/ 0 w 109"/>
                  <a:gd name="T57" fmla="*/ 1 h 106"/>
                  <a:gd name="T58" fmla="*/ 0 w 109"/>
                  <a:gd name="T59" fmla="*/ 1 h 106"/>
                  <a:gd name="T60" fmla="*/ 0 w 109"/>
                  <a:gd name="T61" fmla="*/ 1 h 106"/>
                  <a:gd name="T62" fmla="*/ 0 w 109"/>
                  <a:gd name="T63" fmla="*/ 1 h 106"/>
                  <a:gd name="T64" fmla="*/ 0 w 109"/>
                  <a:gd name="T65" fmla="*/ 1 h 106"/>
                  <a:gd name="T66" fmla="*/ 0 w 109"/>
                  <a:gd name="T67" fmla="*/ 1 h 106"/>
                  <a:gd name="T68" fmla="*/ 0 w 109"/>
                  <a:gd name="T69" fmla="*/ 1 h 106"/>
                  <a:gd name="T70" fmla="*/ 0 w 109"/>
                  <a:gd name="T71" fmla="*/ 1 h 106"/>
                  <a:gd name="T72" fmla="*/ 0 w 109"/>
                  <a:gd name="T73" fmla="*/ 1 h 106"/>
                  <a:gd name="T74" fmla="*/ 0 w 109"/>
                  <a:gd name="T75" fmla="*/ 1 h 106"/>
                  <a:gd name="T76" fmla="*/ 0 w 109"/>
                  <a:gd name="T77" fmla="*/ 1 h 106"/>
                  <a:gd name="T78" fmla="*/ 0 w 109"/>
                  <a:gd name="T79" fmla="*/ 1 h 106"/>
                  <a:gd name="T80" fmla="*/ 0 w 109"/>
                  <a:gd name="T81" fmla="*/ 1 h 106"/>
                  <a:gd name="T82" fmla="*/ 0 w 109"/>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9"/>
                  <a:gd name="T127" fmla="*/ 0 h 106"/>
                  <a:gd name="T128" fmla="*/ 109 w 109"/>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9" h="106">
                    <a:moveTo>
                      <a:pt x="13" y="106"/>
                    </a:moveTo>
                    <a:lnTo>
                      <a:pt x="10" y="97"/>
                    </a:lnTo>
                    <a:lnTo>
                      <a:pt x="7" y="89"/>
                    </a:lnTo>
                    <a:lnTo>
                      <a:pt x="5" y="79"/>
                    </a:lnTo>
                    <a:lnTo>
                      <a:pt x="3" y="70"/>
                    </a:lnTo>
                    <a:lnTo>
                      <a:pt x="3" y="60"/>
                    </a:lnTo>
                    <a:lnTo>
                      <a:pt x="6" y="49"/>
                    </a:lnTo>
                    <a:lnTo>
                      <a:pt x="10" y="40"/>
                    </a:lnTo>
                    <a:lnTo>
                      <a:pt x="14" y="31"/>
                    </a:lnTo>
                    <a:lnTo>
                      <a:pt x="22" y="20"/>
                    </a:lnTo>
                    <a:lnTo>
                      <a:pt x="33" y="13"/>
                    </a:lnTo>
                    <a:lnTo>
                      <a:pt x="44" y="9"/>
                    </a:lnTo>
                    <a:lnTo>
                      <a:pt x="57" y="9"/>
                    </a:lnTo>
                    <a:lnTo>
                      <a:pt x="70" y="13"/>
                    </a:lnTo>
                    <a:lnTo>
                      <a:pt x="82" y="18"/>
                    </a:lnTo>
                    <a:lnTo>
                      <a:pt x="93" y="25"/>
                    </a:lnTo>
                    <a:lnTo>
                      <a:pt x="103" y="33"/>
                    </a:lnTo>
                    <a:lnTo>
                      <a:pt x="105" y="33"/>
                    </a:lnTo>
                    <a:lnTo>
                      <a:pt x="108" y="33"/>
                    </a:lnTo>
                    <a:lnTo>
                      <a:pt x="109" y="31"/>
                    </a:lnTo>
                    <a:lnTo>
                      <a:pt x="109" y="30"/>
                    </a:lnTo>
                    <a:lnTo>
                      <a:pt x="101" y="20"/>
                    </a:lnTo>
                    <a:lnTo>
                      <a:pt x="90" y="11"/>
                    </a:lnTo>
                    <a:lnTo>
                      <a:pt x="79" y="6"/>
                    </a:lnTo>
                    <a:lnTo>
                      <a:pt x="67" y="1"/>
                    </a:lnTo>
                    <a:lnTo>
                      <a:pt x="56" y="0"/>
                    </a:lnTo>
                    <a:lnTo>
                      <a:pt x="43" y="2"/>
                    </a:lnTo>
                    <a:lnTo>
                      <a:pt x="32" y="7"/>
                    </a:lnTo>
                    <a:lnTo>
                      <a:pt x="21" y="15"/>
                    </a:lnTo>
                    <a:lnTo>
                      <a:pt x="14" y="23"/>
                    </a:lnTo>
                    <a:lnTo>
                      <a:pt x="10" y="31"/>
                    </a:lnTo>
                    <a:lnTo>
                      <a:pt x="6" y="40"/>
                    </a:lnTo>
                    <a:lnTo>
                      <a:pt x="3" y="49"/>
                    </a:lnTo>
                    <a:lnTo>
                      <a:pt x="0" y="64"/>
                    </a:lnTo>
                    <a:lnTo>
                      <a:pt x="3" y="78"/>
                    </a:lnTo>
                    <a:lnTo>
                      <a:pt x="7" y="92"/>
                    </a:lnTo>
                    <a:lnTo>
                      <a:pt x="12" y="106"/>
                    </a:lnTo>
                    <a:lnTo>
                      <a:pt x="13"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3" name="Freeform 74"/>
              <p:cNvSpPr>
                <a:spLocks/>
              </p:cNvSpPr>
              <p:nvPr/>
            </p:nvSpPr>
            <p:spPr bwMode="auto">
              <a:xfrm rot="-2279333">
                <a:off x="762" y="3562"/>
                <a:ext cx="45" cy="55"/>
              </a:xfrm>
              <a:custGeom>
                <a:avLst/>
                <a:gdLst>
                  <a:gd name="T0" fmla="*/ 1 w 88"/>
                  <a:gd name="T1" fmla="*/ 1 h 109"/>
                  <a:gd name="T2" fmla="*/ 1 w 88"/>
                  <a:gd name="T3" fmla="*/ 1 h 109"/>
                  <a:gd name="T4" fmla="*/ 1 w 88"/>
                  <a:gd name="T5" fmla="*/ 1 h 109"/>
                  <a:gd name="T6" fmla="*/ 1 w 88"/>
                  <a:gd name="T7" fmla="*/ 1 h 109"/>
                  <a:gd name="T8" fmla="*/ 1 w 88"/>
                  <a:gd name="T9" fmla="*/ 1 h 109"/>
                  <a:gd name="T10" fmla="*/ 1 w 88"/>
                  <a:gd name="T11" fmla="*/ 1 h 109"/>
                  <a:gd name="T12" fmla="*/ 1 w 88"/>
                  <a:gd name="T13" fmla="*/ 1 h 109"/>
                  <a:gd name="T14" fmla="*/ 1 w 88"/>
                  <a:gd name="T15" fmla="*/ 1 h 109"/>
                  <a:gd name="T16" fmla="*/ 1 w 88"/>
                  <a:gd name="T17" fmla="*/ 1 h 109"/>
                  <a:gd name="T18" fmla="*/ 1 w 88"/>
                  <a:gd name="T19" fmla="*/ 1 h 109"/>
                  <a:gd name="T20" fmla="*/ 1 w 88"/>
                  <a:gd name="T21" fmla="*/ 1 h 109"/>
                  <a:gd name="T22" fmla="*/ 1 w 88"/>
                  <a:gd name="T23" fmla="*/ 1 h 109"/>
                  <a:gd name="T24" fmla="*/ 1 w 88"/>
                  <a:gd name="T25" fmla="*/ 1 h 109"/>
                  <a:gd name="T26" fmla="*/ 1 w 88"/>
                  <a:gd name="T27" fmla="*/ 1 h 109"/>
                  <a:gd name="T28" fmla="*/ 1 w 88"/>
                  <a:gd name="T29" fmla="*/ 1 h 109"/>
                  <a:gd name="T30" fmla="*/ 1 w 88"/>
                  <a:gd name="T31" fmla="*/ 1 h 109"/>
                  <a:gd name="T32" fmla="*/ 1 w 88"/>
                  <a:gd name="T33" fmla="*/ 1 h 109"/>
                  <a:gd name="T34" fmla="*/ 1 w 88"/>
                  <a:gd name="T35" fmla="*/ 1 h 109"/>
                  <a:gd name="T36" fmla="*/ 1 w 88"/>
                  <a:gd name="T37" fmla="*/ 1 h 109"/>
                  <a:gd name="T38" fmla="*/ 0 w 88"/>
                  <a:gd name="T39" fmla="*/ 1 h 109"/>
                  <a:gd name="T40" fmla="*/ 0 w 88"/>
                  <a:gd name="T41" fmla="*/ 1 h 109"/>
                  <a:gd name="T42" fmla="*/ 1 w 88"/>
                  <a:gd name="T43" fmla="*/ 1 h 109"/>
                  <a:gd name="T44" fmla="*/ 1 w 88"/>
                  <a:gd name="T45" fmla="*/ 1 h 109"/>
                  <a:gd name="T46" fmla="*/ 1 w 88"/>
                  <a:gd name="T47" fmla="*/ 1 h 109"/>
                  <a:gd name="T48" fmla="*/ 1 w 88"/>
                  <a:gd name="T49" fmla="*/ 1 h 109"/>
                  <a:gd name="T50" fmla="*/ 1 w 88"/>
                  <a:gd name="T51" fmla="*/ 1 h 109"/>
                  <a:gd name="T52" fmla="*/ 1 w 88"/>
                  <a:gd name="T53" fmla="*/ 1 h 109"/>
                  <a:gd name="T54" fmla="*/ 1 w 88"/>
                  <a:gd name="T55" fmla="*/ 1 h 109"/>
                  <a:gd name="T56" fmla="*/ 1 w 88"/>
                  <a:gd name="T57" fmla="*/ 1 h 109"/>
                  <a:gd name="T58" fmla="*/ 1 w 88"/>
                  <a:gd name="T59" fmla="*/ 1 h 109"/>
                  <a:gd name="T60" fmla="*/ 1 w 88"/>
                  <a:gd name="T61" fmla="*/ 1 h 109"/>
                  <a:gd name="T62" fmla="*/ 1 w 88"/>
                  <a:gd name="T63" fmla="*/ 1 h 109"/>
                  <a:gd name="T64" fmla="*/ 1 w 88"/>
                  <a:gd name="T65" fmla="*/ 1 h 109"/>
                  <a:gd name="T66" fmla="*/ 1 w 88"/>
                  <a:gd name="T67" fmla="*/ 1 h 109"/>
                  <a:gd name="T68" fmla="*/ 1 w 88"/>
                  <a:gd name="T69" fmla="*/ 1 h 109"/>
                  <a:gd name="T70" fmla="*/ 1 w 88"/>
                  <a:gd name="T71" fmla="*/ 1 h 109"/>
                  <a:gd name="T72" fmla="*/ 1 w 88"/>
                  <a:gd name="T73" fmla="*/ 0 h 109"/>
                  <a:gd name="T74" fmla="*/ 1 w 88"/>
                  <a:gd name="T75" fmla="*/ 0 h 109"/>
                  <a:gd name="T76" fmla="*/ 1 w 88"/>
                  <a:gd name="T77" fmla="*/ 0 h 109"/>
                  <a:gd name="T78" fmla="*/ 1 w 88"/>
                  <a:gd name="T79" fmla="*/ 1 h 109"/>
                  <a:gd name="T80" fmla="*/ 1 w 88"/>
                  <a:gd name="T81" fmla="*/ 1 h 109"/>
                  <a:gd name="T82" fmla="*/ 1 w 88"/>
                  <a:gd name="T83" fmla="*/ 1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
                  <a:gd name="T127" fmla="*/ 0 h 109"/>
                  <a:gd name="T128" fmla="*/ 88 w 88"/>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 h="109">
                    <a:moveTo>
                      <a:pt x="16" y="1"/>
                    </a:moveTo>
                    <a:lnTo>
                      <a:pt x="26" y="3"/>
                    </a:lnTo>
                    <a:lnTo>
                      <a:pt x="35" y="6"/>
                    </a:lnTo>
                    <a:lnTo>
                      <a:pt x="45" y="12"/>
                    </a:lnTo>
                    <a:lnTo>
                      <a:pt x="52" y="19"/>
                    </a:lnTo>
                    <a:lnTo>
                      <a:pt x="57" y="27"/>
                    </a:lnTo>
                    <a:lnTo>
                      <a:pt x="60" y="36"/>
                    </a:lnTo>
                    <a:lnTo>
                      <a:pt x="60" y="47"/>
                    </a:lnTo>
                    <a:lnTo>
                      <a:pt x="56" y="57"/>
                    </a:lnTo>
                    <a:lnTo>
                      <a:pt x="53" y="63"/>
                    </a:lnTo>
                    <a:lnTo>
                      <a:pt x="48" y="69"/>
                    </a:lnTo>
                    <a:lnTo>
                      <a:pt x="42" y="73"/>
                    </a:lnTo>
                    <a:lnTo>
                      <a:pt x="37" y="76"/>
                    </a:lnTo>
                    <a:lnTo>
                      <a:pt x="31" y="78"/>
                    </a:lnTo>
                    <a:lnTo>
                      <a:pt x="24" y="79"/>
                    </a:lnTo>
                    <a:lnTo>
                      <a:pt x="17" y="79"/>
                    </a:lnTo>
                    <a:lnTo>
                      <a:pt x="10" y="78"/>
                    </a:lnTo>
                    <a:lnTo>
                      <a:pt x="7" y="78"/>
                    </a:lnTo>
                    <a:lnTo>
                      <a:pt x="3" y="81"/>
                    </a:lnTo>
                    <a:lnTo>
                      <a:pt x="0" y="85"/>
                    </a:lnTo>
                    <a:lnTo>
                      <a:pt x="0" y="88"/>
                    </a:lnTo>
                    <a:lnTo>
                      <a:pt x="9" y="101"/>
                    </a:lnTo>
                    <a:lnTo>
                      <a:pt x="20" y="107"/>
                    </a:lnTo>
                    <a:lnTo>
                      <a:pt x="32" y="109"/>
                    </a:lnTo>
                    <a:lnTo>
                      <a:pt x="46" y="106"/>
                    </a:lnTo>
                    <a:lnTo>
                      <a:pt x="57" y="100"/>
                    </a:lnTo>
                    <a:lnTo>
                      <a:pt x="69" y="92"/>
                    </a:lnTo>
                    <a:lnTo>
                      <a:pt x="78" y="80"/>
                    </a:lnTo>
                    <a:lnTo>
                      <a:pt x="85" y="69"/>
                    </a:lnTo>
                    <a:lnTo>
                      <a:pt x="88" y="54"/>
                    </a:lnTo>
                    <a:lnTo>
                      <a:pt x="86" y="41"/>
                    </a:lnTo>
                    <a:lnTo>
                      <a:pt x="80" y="30"/>
                    </a:lnTo>
                    <a:lnTo>
                      <a:pt x="70" y="19"/>
                    </a:lnTo>
                    <a:lnTo>
                      <a:pt x="57" y="11"/>
                    </a:lnTo>
                    <a:lnTo>
                      <a:pt x="44" y="4"/>
                    </a:lnTo>
                    <a:lnTo>
                      <a:pt x="30" y="1"/>
                    </a:lnTo>
                    <a:lnTo>
                      <a:pt x="16"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4" name="Freeform 75"/>
              <p:cNvSpPr>
                <a:spLocks/>
              </p:cNvSpPr>
              <p:nvPr/>
            </p:nvSpPr>
            <p:spPr bwMode="auto">
              <a:xfrm rot="-2279333">
                <a:off x="749" y="3562"/>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1" y="106"/>
                    </a:moveTo>
                    <a:lnTo>
                      <a:pt x="9" y="97"/>
                    </a:lnTo>
                    <a:lnTo>
                      <a:pt x="5" y="89"/>
                    </a:lnTo>
                    <a:lnTo>
                      <a:pt x="3" y="79"/>
                    </a:lnTo>
                    <a:lnTo>
                      <a:pt x="2" y="70"/>
                    </a:lnTo>
                    <a:lnTo>
                      <a:pt x="2" y="60"/>
                    </a:lnTo>
                    <a:lnTo>
                      <a:pt x="4" y="49"/>
                    </a:lnTo>
                    <a:lnTo>
                      <a:pt x="9" y="40"/>
                    </a:lnTo>
                    <a:lnTo>
                      <a:pt x="14" y="31"/>
                    </a:lnTo>
                    <a:lnTo>
                      <a:pt x="22" y="19"/>
                    </a:lnTo>
                    <a:lnTo>
                      <a:pt x="32" y="13"/>
                    </a:lnTo>
                    <a:lnTo>
                      <a:pt x="43" y="9"/>
                    </a:lnTo>
                    <a:lnTo>
                      <a:pt x="56" y="9"/>
                    </a:lnTo>
                    <a:lnTo>
                      <a:pt x="68" y="13"/>
                    </a:lnTo>
                    <a:lnTo>
                      <a:pt x="80" y="18"/>
                    </a:lnTo>
                    <a:lnTo>
                      <a:pt x="92" y="25"/>
                    </a:lnTo>
                    <a:lnTo>
                      <a:pt x="101" y="33"/>
                    </a:lnTo>
                    <a:lnTo>
                      <a:pt x="103" y="33"/>
                    </a:lnTo>
                    <a:lnTo>
                      <a:pt x="106" y="33"/>
                    </a:lnTo>
                    <a:lnTo>
                      <a:pt x="107" y="31"/>
                    </a:lnTo>
                    <a:lnTo>
                      <a:pt x="107" y="30"/>
                    </a:lnTo>
                    <a:lnTo>
                      <a:pt x="99" y="19"/>
                    </a:lnTo>
                    <a:lnTo>
                      <a:pt x="88" y="11"/>
                    </a:lnTo>
                    <a:lnTo>
                      <a:pt x="78" y="6"/>
                    </a:lnTo>
                    <a:lnTo>
                      <a:pt x="67" y="1"/>
                    </a:lnTo>
                    <a:lnTo>
                      <a:pt x="55" y="0"/>
                    </a:lnTo>
                    <a:lnTo>
                      <a:pt x="42" y="2"/>
                    </a:lnTo>
                    <a:lnTo>
                      <a:pt x="31" y="7"/>
                    </a:lnTo>
                    <a:lnTo>
                      <a:pt x="19" y="15"/>
                    </a:lnTo>
                    <a:lnTo>
                      <a:pt x="12" y="22"/>
                    </a:lnTo>
                    <a:lnTo>
                      <a:pt x="8" y="30"/>
                    </a:lnTo>
                    <a:lnTo>
                      <a:pt x="4" y="39"/>
                    </a:lnTo>
                    <a:lnTo>
                      <a:pt x="1" y="49"/>
                    </a:lnTo>
                    <a:lnTo>
                      <a:pt x="0" y="64"/>
                    </a:lnTo>
                    <a:lnTo>
                      <a:pt x="1" y="78"/>
                    </a:lnTo>
                    <a:lnTo>
                      <a:pt x="5" y="92"/>
                    </a:lnTo>
                    <a:lnTo>
                      <a:pt x="1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5" name="Freeform 76"/>
              <p:cNvSpPr>
                <a:spLocks/>
              </p:cNvSpPr>
              <p:nvPr/>
            </p:nvSpPr>
            <p:spPr bwMode="auto">
              <a:xfrm rot="-2279333">
                <a:off x="893" y="3494"/>
                <a:ext cx="44" cy="54"/>
              </a:xfrm>
              <a:custGeom>
                <a:avLst/>
                <a:gdLst>
                  <a:gd name="T0" fmla="*/ 0 w 89"/>
                  <a:gd name="T1" fmla="*/ 0 h 110"/>
                  <a:gd name="T2" fmla="*/ 0 w 89"/>
                  <a:gd name="T3" fmla="*/ 0 h 110"/>
                  <a:gd name="T4" fmla="*/ 0 w 89"/>
                  <a:gd name="T5" fmla="*/ 0 h 110"/>
                  <a:gd name="T6" fmla="*/ 0 w 89"/>
                  <a:gd name="T7" fmla="*/ 0 h 110"/>
                  <a:gd name="T8" fmla="*/ 0 w 89"/>
                  <a:gd name="T9" fmla="*/ 0 h 110"/>
                  <a:gd name="T10" fmla="*/ 0 w 89"/>
                  <a:gd name="T11" fmla="*/ 0 h 110"/>
                  <a:gd name="T12" fmla="*/ 0 w 89"/>
                  <a:gd name="T13" fmla="*/ 0 h 110"/>
                  <a:gd name="T14" fmla="*/ 0 w 89"/>
                  <a:gd name="T15" fmla="*/ 0 h 110"/>
                  <a:gd name="T16" fmla="*/ 0 w 89"/>
                  <a:gd name="T17" fmla="*/ 0 h 110"/>
                  <a:gd name="T18" fmla="*/ 0 w 89"/>
                  <a:gd name="T19" fmla="*/ 0 h 110"/>
                  <a:gd name="T20" fmla="*/ 0 w 89"/>
                  <a:gd name="T21" fmla="*/ 0 h 110"/>
                  <a:gd name="T22" fmla="*/ 0 w 89"/>
                  <a:gd name="T23" fmla="*/ 0 h 110"/>
                  <a:gd name="T24" fmla="*/ 0 w 89"/>
                  <a:gd name="T25" fmla="*/ 0 h 110"/>
                  <a:gd name="T26" fmla="*/ 0 w 89"/>
                  <a:gd name="T27" fmla="*/ 0 h 110"/>
                  <a:gd name="T28" fmla="*/ 0 w 89"/>
                  <a:gd name="T29" fmla="*/ 0 h 110"/>
                  <a:gd name="T30" fmla="*/ 0 w 89"/>
                  <a:gd name="T31" fmla="*/ 0 h 110"/>
                  <a:gd name="T32" fmla="*/ 0 w 89"/>
                  <a:gd name="T33" fmla="*/ 0 h 110"/>
                  <a:gd name="T34" fmla="*/ 0 w 89"/>
                  <a:gd name="T35" fmla="*/ 0 h 110"/>
                  <a:gd name="T36" fmla="*/ 0 w 89"/>
                  <a:gd name="T37" fmla="*/ 0 h 110"/>
                  <a:gd name="T38" fmla="*/ 0 w 89"/>
                  <a:gd name="T39" fmla="*/ 0 h 110"/>
                  <a:gd name="T40" fmla="*/ 0 w 89"/>
                  <a:gd name="T41" fmla="*/ 0 h 110"/>
                  <a:gd name="T42" fmla="*/ 0 w 89"/>
                  <a:gd name="T43" fmla="*/ 0 h 110"/>
                  <a:gd name="T44" fmla="*/ 0 w 89"/>
                  <a:gd name="T45" fmla="*/ 0 h 110"/>
                  <a:gd name="T46" fmla="*/ 0 w 89"/>
                  <a:gd name="T47" fmla="*/ 0 h 110"/>
                  <a:gd name="T48" fmla="*/ 0 w 89"/>
                  <a:gd name="T49" fmla="*/ 0 h 110"/>
                  <a:gd name="T50" fmla="*/ 0 w 89"/>
                  <a:gd name="T51" fmla="*/ 0 h 110"/>
                  <a:gd name="T52" fmla="*/ 0 w 89"/>
                  <a:gd name="T53" fmla="*/ 0 h 110"/>
                  <a:gd name="T54" fmla="*/ 0 w 89"/>
                  <a:gd name="T55" fmla="*/ 0 h 110"/>
                  <a:gd name="T56" fmla="*/ 0 w 89"/>
                  <a:gd name="T57" fmla="*/ 0 h 110"/>
                  <a:gd name="T58" fmla="*/ 0 w 89"/>
                  <a:gd name="T59" fmla="*/ 0 h 110"/>
                  <a:gd name="T60" fmla="*/ 0 w 89"/>
                  <a:gd name="T61" fmla="*/ 0 h 110"/>
                  <a:gd name="T62" fmla="*/ 0 w 89"/>
                  <a:gd name="T63" fmla="*/ 0 h 110"/>
                  <a:gd name="T64" fmla="*/ 0 w 89"/>
                  <a:gd name="T65" fmla="*/ 0 h 110"/>
                  <a:gd name="T66" fmla="*/ 0 w 89"/>
                  <a:gd name="T67" fmla="*/ 0 h 110"/>
                  <a:gd name="T68" fmla="*/ 0 w 89"/>
                  <a:gd name="T69" fmla="*/ 0 h 110"/>
                  <a:gd name="T70" fmla="*/ 0 w 89"/>
                  <a:gd name="T71" fmla="*/ 0 h 110"/>
                  <a:gd name="T72" fmla="*/ 0 w 89"/>
                  <a:gd name="T73" fmla="*/ 0 h 110"/>
                  <a:gd name="T74" fmla="*/ 0 w 89"/>
                  <a:gd name="T75" fmla="*/ 0 h 110"/>
                  <a:gd name="T76" fmla="*/ 0 w 89"/>
                  <a:gd name="T77" fmla="*/ 0 h 110"/>
                  <a:gd name="T78" fmla="*/ 0 w 89"/>
                  <a:gd name="T79" fmla="*/ 0 h 110"/>
                  <a:gd name="T80" fmla="*/ 0 w 89"/>
                  <a:gd name="T81" fmla="*/ 0 h 110"/>
                  <a:gd name="T82" fmla="*/ 0 w 89"/>
                  <a:gd name="T83" fmla="*/ 0 h 1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10"/>
                  <a:gd name="T128" fmla="*/ 89 w 89"/>
                  <a:gd name="T129" fmla="*/ 110 h 1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10">
                    <a:moveTo>
                      <a:pt x="15" y="1"/>
                    </a:moveTo>
                    <a:lnTo>
                      <a:pt x="25" y="4"/>
                    </a:lnTo>
                    <a:lnTo>
                      <a:pt x="35" y="7"/>
                    </a:lnTo>
                    <a:lnTo>
                      <a:pt x="44" y="13"/>
                    </a:lnTo>
                    <a:lnTo>
                      <a:pt x="51" y="20"/>
                    </a:lnTo>
                    <a:lnTo>
                      <a:pt x="56" y="28"/>
                    </a:lnTo>
                    <a:lnTo>
                      <a:pt x="59" y="37"/>
                    </a:lnTo>
                    <a:lnTo>
                      <a:pt x="59" y="48"/>
                    </a:lnTo>
                    <a:lnTo>
                      <a:pt x="55" y="59"/>
                    </a:lnTo>
                    <a:lnTo>
                      <a:pt x="52" y="65"/>
                    </a:lnTo>
                    <a:lnTo>
                      <a:pt x="47" y="69"/>
                    </a:lnTo>
                    <a:lnTo>
                      <a:pt x="43" y="74"/>
                    </a:lnTo>
                    <a:lnTo>
                      <a:pt x="37" y="76"/>
                    </a:lnTo>
                    <a:lnTo>
                      <a:pt x="31" y="79"/>
                    </a:lnTo>
                    <a:lnTo>
                      <a:pt x="24" y="80"/>
                    </a:lnTo>
                    <a:lnTo>
                      <a:pt x="17" y="80"/>
                    </a:lnTo>
                    <a:lnTo>
                      <a:pt x="10" y="79"/>
                    </a:lnTo>
                    <a:lnTo>
                      <a:pt x="7" y="79"/>
                    </a:lnTo>
                    <a:lnTo>
                      <a:pt x="2" y="82"/>
                    </a:lnTo>
                    <a:lnTo>
                      <a:pt x="0" y="86"/>
                    </a:lnTo>
                    <a:lnTo>
                      <a:pt x="0" y="89"/>
                    </a:lnTo>
                    <a:lnTo>
                      <a:pt x="9" y="102"/>
                    </a:lnTo>
                    <a:lnTo>
                      <a:pt x="20" y="107"/>
                    </a:lnTo>
                    <a:lnTo>
                      <a:pt x="32" y="110"/>
                    </a:lnTo>
                    <a:lnTo>
                      <a:pt x="45" y="106"/>
                    </a:lnTo>
                    <a:lnTo>
                      <a:pt x="58" y="101"/>
                    </a:lnTo>
                    <a:lnTo>
                      <a:pt x="69" y="92"/>
                    </a:lnTo>
                    <a:lnTo>
                      <a:pt x="78" y="81"/>
                    </a:lnTo>
                    <a:lnTo>
                      <a:pt x="85" y="69"/>
                    </a:lnTo>
                    <a:lnTo>
                      <a:pt x="89" y="54"/>
                    </a:lnTo>
                    <a:lnTo>
                      <a:pt x="86" y="42"/>
                    </a:lnTo>
                    <a:lnTo>
                      <a:pt x="79" y="30"/>
                    </a:lnTo>
                    <a:lnTo>
                      <a:pt x="69" y="20"/>
                    </a:lnTo>
                    <a:lnTo>
                      <a:pt x="56" y="12"/>
                    </a:lnTo>
                    <a:lnTo>
                      <a:pt x="44" y="5"/>
                    </a:lnTo>
                    <a:lnTo>
                      <a:pt x="29" y="1"/>
                    </a:lnTo>
                    <a:lnTo>
                      <a:pt x="16" y="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6" name="Freeform 77"/>
              <p:cNvSpPr>
                <a:spLocks/>
              </p:cNvSpPr>
              <p:nvPr/>
            </p:nvSpPr>
            <p:spPr bwMode="auto">
              <a:xfrm rot="-2279333">
                <a:off x="877" y="3493"/>
                <a:ext cx="54" cy="53"/>
              </a:xfrm>
              <a:custGeom>
                <a:avLst/>
                <a:gdLst>
                  <a:gd name="T0" fmla="*/ 1 w 107"/>
                  <a:gd name="T1" fmla="*/ 1 h 106"/>
                  <a:gd name="T2" fmla="*/ 1 w 107"/>
                  <a:gd name="T3" fmla="*/ 1 h 106"/>
                  <a:gd name="T4" fmla="*/ 1 w 107"/>
                  <a:gd name="T5" fmla="*/ 1 h 106"/>
                  <a:gd name="T6" fmla="*/ 1 w 107"/>
                  <a:gd name="T7" fmla="*/ 1 h 106"/>
                  <a:gd name="T8" fmla="*/ 1 w 107"/>
                  <a:gd name="T9" fmla="*/ 1 h 106"/>
                  <a:gd name="T10" fmla="*/ 1 w 107"/>
                  <a:gd name="T11" fmla="*/ 1 h 106"/>
                  <a:gd name="T12" fmla="*/ 1 w 107"/>
                  <a:gd name="T13" fmla="*/ 1 h 106"/>
                  <a:gd name="T14" fmla="*/ 1 w 107"/>
                  <a:gd name="T15" fmla="*/ 1 h 106"/>
                  <a:gd name="T16" fmla="*/ 1 w 107"/>
                  <a:gd name="T17" fmla="*/ 1 h 106"/>
                  <a:gd name="T18" fmla="*/ 1 w 107"/>
                  <a:gd name="T19" fmla="*/ 1 h 106"/>
                  <a:gd name="T20" fmla="*/ 1 w 107"/>
                  <a:gd name="T21" fmla="*/ 1 h 106"/>
                  <a:gd name="T22" fmla="*/ 1 w 107"/>
                  <a:gd name="T23" fmla="*/ 1 h 106"/>
                  <a:gd name="T24" fmla="*/ 1 w 107"/>
                  <a:gd name="T25" fmla="*/ 1 h 106"/>
                  <a:gd name="T26" fmla="*/ 1 w 107"/>
                  <a:gd name="T27" fmla="*/ 1 h 106"/>
                  <a:gd name="T28" fmla="*/ 1 w 107"/>
                  <a:gd name="T29" fmla="*/ 1 h 106"/>
                  <a:gd name="T30" fmla="*/ 1 w 107"/>
                  <a:gd name="T31" fmla="*/ 1 h 106"/>
                  <a:gd name="T32" fmla="*/ 1 w 107"/>
                  <a:gd name="T33" fmla="*/ 1 h 106"/>
                  <a:gd name="T34" fmla="*/ 1 w 107"/>
                  <a:gd name="T35" fmla="*/ 1 h 106"/>
                  <a:gd name="T36" fmla="*/ 1 w 107"/>
                  <a:gd name="T37" fmla="*/ 1 h 106"/>
                  <a:gd name="T38" fmla="*/ 1 w 107"/>
                  <a:gd name="T39" fmla="*/ 1 h 106"/>
                  <a:gd name="T40" fmla="*/ 1 w 107"/>
                  <a:gd name="T41" fmla="*/ 1 h 106"/>
                  <a:gd name="T42" fmla="*/ 1 w 107"/>
                  <a:gd name="T43" fmla="*/ 1 h 106"/>
                  <a:gd name="T44" fmla="*/ 1 w 107"/>
                  <a:gd name="T45" fmla="*/ 1 h 106"/>
                  <a:gd name="T46" fmla="*/ 1 w 107"/>
                  <a:gd name="T47" fmla="*/ 1 h 106"/>
                  <a:gd name="T48" fmla="*/ 1 w 107"/>
                  <a:gd name="T49" fmla="*/ 1 h 106"/>
                  <a:gd name="T50" fmla="*/ 1 w 107"/>
                  <a:gd name="T51" fmla="*/ 0 h 106"/>
                  <a:gd name="T52" fmla="*/ 1 w 107"/>
                  <a:gd name="T53" fmla="*/ 1 h 106"/>
                  <a:gd name="T54" fmla="*/ 1 w 107"/>
                  <a:gd name="T55" fmla="*/ 1 h 106"/>
                  <a:gd name="T56" fmla="*/ 1 w 107"/>
                  <a:gd name="T57" fmla="*/ 1 h 106"/>
                  <a:gd name="T58" fmla="*/ 1 w 107"/>
                  <a:gd name="T59" fmla="*/ 1 h 106"/>
                  <a:gd name="T60" fmla="*/ 1 w 107"/>
                  <a:gd name="T61" fmla="*/ 1 h 106"/>
                  <a:gd name="T62" fmla="*/ 1 w 107"/>
                  <a:gd name="T63" fmla="*/ 1 h 106"/>
                  <a:gd name="T64" fmla="*/ 1 w 107"/>
                  <a:gd name="T65" fmla="*/ 1 h 106"/>
                  <a:gd name="T66" fmla="*/ 0 w 107"/>
                  <a:gd name="T67" fmla="*/ 1 h 106"/>
                  <a:gd name="T68" fmla="*/ 1 w 107"/>
                  <a:gd name="T69" fmla="*/ 1 h 106"/>
                  <a:gd name="T70" fmla="*/ 1 w 107"/>
                  <a:gd name="T71" fmla="*/ 1 h 106"/>
                  <a:gd name="T72" fmla="*/ 1 w 107"/>
                  <a:gd name="T73" fmla="*/ 1 h 106"/>
                  <a:gd name="T74" fmla="*/ 1 w 107"/>
                  <a:gd name="T75" fmla="*/ 1 h 106"/>
                  <a:gd name="T76" fmla="*/ 1 w 107"/>
                  <a:gd name="T77" fmla="*/ 1 h 106"/>
                  <a:gd name="T78" fmla="*/ 1 w 107"/>
                  <a:gd name="T79" fmla="*/ 1 h 106"/>
                  <a:gd name="T80" fmla="*/ 1 w 107"/>
                  <a:gd name="T81" fmla="*/ 1 h 106"/>
                  <a:gd name="T82" fmla="*/ 1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6"/>
                    </a:lnTo>
                    <a:lnTo>
                      <a:pt x="7" y="88"/>
                    </a:lnTo>
                    <a:lnTo>
                      <a:pt x="4" y="79"/>
                    </a:lnTo>
                    <a:lnTo>
                      <a:pt x="2" y="70"/>
                    </a:lnTo>
                    <a:lnTo>
                      <a:pt x="2" y="60"/>
                    </a:lnTo>
                    <a:lnTo>
                      <a:pt x="6" y="49"/>
                    </a:lnTo>
                    <a:lnTo>
                      <a:pt x="9" y="40"/>
                    </a:lnTo>
                    <a:lnTo>
                      <a:pt x="14" y="31"/>
                    </a:lnTo>
                    <a:lnTo>
                      <a:pt x="22" y="19"/>
                    </a:lnTo>
                    <a:lnTo>
                      <a:pt x="32" y="12"/>
                    </a:lnTo>
                    <a:lnTo>
                      <a:pt x="44" y="9"/>
                    </a:lnTo>
                    <a:lnTo>
                      <a:pt x="56" y="9"/>
                    </a:lnTo>
                    <a:lnTo>
                      <a:pt x="69" y="12"/>
                    </a:lnTo>
                    <a:lnTo>
                      <a:pt x="82" y="18"/>
                    </a:lnTo>
                    <a:lnTo>
                      <a:pt x="92" y="25"/>
                    </a:lnTo>
                    <a:lnTo>
                      <a:pt x="102" y="33"/>
                    </a:lnTo>
                    <a:lnTo>
                      <a:pt x="103" y="34"/>
                    </a:lnTo>
                    <a:lnTo>
                      <a:pt x="106" y="33"/>
                    </a:lnTo>
                    <a:lnTo>
                      <a:pt x="107" y="32"/>
                    </a:lnTo>
                    <a:lnTo>
                      <a:pt x="107" y="30"/>
                    </a:lnTo>
                    <a:lnTo>
                      <a:pt x="99" y="19"/>
                    </a:lnTo>
                    <a:lnTo>
                      <a:pt x="89" y="11"/>
                    </a:lnTo>
                    <a:lnTo>
                      <a:pt x="78" y="5"/>
                    </a:lnTo>
                    <a:lnTo>
                      <a:pt x="67" y="1"/>
                    </a:lnTo>
                    <a:lnTo>
                      <a:pt x="55" y="0"/>
                    </a:lnTo>
                    <a:lnTo>
                      <a:pt x="42" y="2"/>
                    </a:lnTo>
                    <a:lnTo>
                      <a:pt x="31" y="7"/>
                    </a:lnTo>
                    <a:lnTo>
                      <a:pt x="21" y="15"/>
                    </a:lnTo>
                    <a:lnTo>
                      <a:pt x="14" y="23"/>
                    </a:lnTo>
                    <a:lnTo>
                      <a:pt x="9" y="31"/>
                    </a:lnTo>
                    <a:lnTo>
                      <a:pt x="6" y="40"/>
                    </a:lnTo>
                    <a:lnTo>
                      <a:pt x="2" y="49"/>
                    </a:lnTo>
                    <a:lnTo>
                      <a:pt x="0" y="64"/>
                    </a:lnTo>
                    <a:lnTo>
                      <a:pt x="2" y="78"/>
                    </a:lnTo>
                    <a:lnTo>
                      <a:pt x="7" y="92"/>
                    </a:lnTo>
                    <a:lnTo>
                      <a:pt x="11"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7" name="Freeform 78"/>
              <p:cNvSpPr>
                <a:spLocks/>
              </p:cNvSpPr>
              <p:nvPr/>
            </p:nvSpPr>
            <p:spPr bwMode="auto">
              <a:xfrm rot="-2279333">
                <a:off x="952" y="3459"/>
                <a:ext cx="44" cy="54"/>
              </a:xfrm>
              <a:custGeom>
                <a:avLst/>
                <a:gdLst>
                  <a:gd name="T0" fmla="*/ 0 w 89"/>
                  <a:gd name="T1" fmla="*/ 0 h 108"/>
                  <a:gd name="T2" fmla="*/ 0 w 89"/>
                  <a:gd name="T3" fmla="*/ 1 h 108"/>
                  <a:gd name="T4" fmla="*/ 0 w 89"/>
                  <a:gd name="T5" fmla="*/ 1 h 108"/>
                  <a:gd name="T6" fmla="*/ 0 w 89"/>
                  <a:gd name="T7" fmla="*/ 1 h 108"/>
                  <a:gd name="T8" fmla="*/ 0 w 89"/>
                  <a:gd name="T9" fmla="*/ 1 h 108"/>
                  <a:gd name="T10" fmla="*/ 0 w 89"/>
                  <a:gd name="T11" fmla="*/ 1 h 108"/>
                  <a:gd name="T12" fmla="*/ 0 w 89"/>
                  <a:gd name="T13" fmla="*/ 1 h 108"/>
                  <a:gd name="T14" fmla="*/ 0 w 89"/>
                  <a:gd name="T15" fmla="*/ 1 h 108"/>
                  <a:gd name="T16" fmla="*/ 0 w 89"/>
                  <a:gd name="T17" fmla="*/ 1 h 108"/>
                  <a:gd name="T18" fmla="*/ 0 w 89"/>
                  <a:gd name="T19" fmla="*/ 1 h 108"/>
                  <a:gd name="T20" fmla="*/ 0 w 89"/>
                  <a:gd name="T21" fmla="*/ 1 h 108"/>
                  <a:gd name="T22" fmla="*/ 0 w 89"/>
                  <a:gd name="T23" fmla="*/ 1 h 108"/>
                  <a:gd name="T24" fmla="*/ 0 w 89"/>
                  <a:gd name="T25" fmla="*/ 1 h 108"/>
                  <a:gd name="T26" fmla="*/ 0 w 89"/>
                  <a:gd name="T27" fmla="*/ 1 h 108"/>
                  <a:gd name="T28" fmla="*/ 0 w 89"/>
                  <a:gd name="T29" fmla="*/ 1 h 108"/>
                  <a:gd name="T30" fmla="*/ 0 w 89"/>
                  <a:gd name="T31" fmla="*/ 1 h 108"/>
                  <a:gd name="T32" fmla="*/ 0 w 89"/>
                  <a:gd name="T33" fmla="*/ 1 h 108"/>
                  <a:gd name="T34" fmla="*/ 0 w 89"/>
                  <a:gd name="T35" fmla="*/ 1 h 108"/>
                  <a:gd name="T36" fmla="*/ 0 w 89"/>
                  <a:gd name="T37" fmla="*/ 1 h 108"/>
                  <a:gd name="T38" fmla="*/ 0 w 89"/>
                  <a:gd name="T39" fmla="*/ 1 h 108"/>
                  <a:gd name="T40" fmla="*/ 0 w 89"/>
                  <a:gd name="T41" fmla="*/ 1 h 108"/>
                  <a:gd name="T42" fmla="*/ 0 w 89"/>
                  <a:gd name="T43" fmla="*/ 1 h 108"/>
                  <a:gd name="T44" fmla="*/ 0 w 89"/>
                  <a:gd name="T45" fmla="*/ 1 h 108"/>
                  <a:gd name="T46" fmla="*/ 0 w 89"/>
                  <a:gd name="T47" fmla="*/ 1 h 108"/>
                  <a:gd name="T48" fmla="*/ 0 w 89"/>
                  <a:gd name="T49" fmla="*/ 1 h 108"/>
                  <a:gd name="T50" fmla="*/ 0 w 89"/>
                  <a:gd name="T51" fmla="*/ 1 h 108"/>
                  <a:gd name="T52" fmla="*/ 0 w 89"/>
                  <a:gd name="T53" fmla="*/ 1 h 108"/>
                  <a:gd name="T54" fmla="*/ 0 w 89"/>
                  <a:gd name="T55" fmla="*/ 1 h 108"/>
                  <a:gd name="T56" fmla="*/ 0 w 89"/>
                  <a:gd name="T57" fmla="*/ 1 h 108"/>
                  <a:gd name="T58" fmla="*/ 0 w 89"/>
                  <a:gd name="T59" fmla="*/ 1 h 108"/>
                  <a:gd name="T60" fmla="*/ 0 w 89"/>
                  <a:gd name="T61" fmla="*/ 1 h 108"/>
                  <a:gd name="T62" fmla="*/ 0 w 89"/>
                  <a:gd name="T63" fmla="*/ 1 h 108"/>
                  <a:gd name="T64" fmla="*/ 0 w 89"/>
                  <a:gd name="T65" fmla="*/ 1 h 108"/>
                  <a:gd name="T66" fmla="*/ 0 w 89"/>
                  <a:gd name="T67" fmla="*/ 1 h 108"/>
                  <a:gd name="T68" fmla="*/ 0 w 89"/>
                  <a:gd name="T69" fmla="*/ 1 h 108"/>
                  <a:gd name="T70" fmla="*/ 0 w 89"/>
                  <a:gd name="T71" fmla="*/ 1 h 108"/>
                  <a:gd name="T72" fmla="*/ 0 w 89"/>
                  <a:gd name="T73" fmla="*/ 0 h 108"/>
                  <a:gd name="T74" fmla="*/ 0 w 89"/>
                  <a:gd name="T75" fmla="*/ 0 h 108"/>
                  <a:gd name="T76" fmla="*/ 0 w 89"/>
                  <a:gd name="T77" fmla="*/ 0 h 108"/>
                  <a:gd name="T78" fmla="*/ 0 w 89"/>
                  <a:gd name="T79" fmla="*/ 0 h 108"/>
                  <a:gd name="T80" fmla="*/ 0 w 89"/>
                  <a:gd name="T81" fmla="*/ 0 h 108"/>
                  <a:gd name="T82" fmla="*/ 0 w 89"/>
                  <a:gd name="T83" fmla="*/ 0 h 1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108"/>
                  <a:gd name="T128" fmla="*/ 89 w 89"/>
                  <a:gd name="T129" fmla="*/ 108 h 1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108">
                    <a:moveTo>
                      <a:pt x="16" y="0"/>
                    </a:moveTo>
                    <a:lnTo>
                      <a:pt x="27" y="2"/>
                    </a:lnTo>
                    <a:lnTo>
                      <a:pt x="36" y="5"/>
                    </a:lnTo>
                    <a:lnTo>
                      <a:pt x="44" y="11"/>
                    </a:lnTo>
                    <a:lnTo>
                      <a:pt x="52" y="18"/>
                    </a:lnTo>
                    <a:lnTo>
                      <a:pt x="57" y="27"/>
                    </a:lnTo>
                    <a:lnTo>
                      <a:pt x="60" y="37"/>
                    </a:lnTo>
                    <a:lnTo>
                      <a:pt x="60" y="47"/>
                    </a:lnTo>
                    <a:lnTo>
                      <a:pt x="57" y="57"/>
                    </a:lnTo>
                    <a:lnTo>
                      <a:pt x="53" y="63"/>
                    </a:lnTo>
                    <a:lnTo>
                      <a:pt x="48" y="69"/>
                    </a:lnTo>
                    <a:lnTo>
                      <a:pt x="43" y="72"/>
                    </a:lnTo>
                    <a:lnTo>
                      <a:pt x="37" y="76"/>
                    </a:lnTo>
                    <a:lnTo>
                      <a:pt x="31" y="77"/>
                    </a:lnTo>
                    <a:lnTo>
                      <a:pt x="24" y="78"/>
                    </a:lnTo>
                    <a:lnTo>
                      <a:pt x="17" y="78"/>
                    </a:lnTo>
                    <a:lnTo>
                      <a:pt x="10" y="77"/>
                    </a:lnTo>
                    <a:lnTo>
                      <a:pt x="7" y="77"/>
                    </a:lnTo>
                    <a:lnTo>
                      <a:pt x="4" y="80"/>
                    </a:lnTo>
                    <a:lnTo>
                      <a:pt x="0" y="84"/>
                    </a:lnTo>
                    <a:lnTo>
                      <a:pt x="0" y="87"/>
                    </a:lnTo>
                    <a:lnTo>
                      <a:pt x="9" y="100"/>
                    </a:lnTo>
                    <a:lnTo>
                      <a:pt x="20" y="106"/>
                    </a:lnTo>
                    <a:lnTo>
                      <a:pt x="32" y="108"/>
                    </a:lnTo>
                    <a:lnTo>
                      <a:pt x="45" y="106"/>
                    </a:lnTo>
                    <a:lnTo>
                      <a:pt x="58" y="100"/>
                    </a:lnTo>
                    <a:lnTo>
                      <a:pt x="69" y="91"/>
                    </a:lnTo>
                    <a:lnTo>
                      <a:pt x="78" y="80"/>
                    </a:lnTo>
                    <a:lnTo>
                      <a:pt x="85" y="69"/>
                    </a:lnTo>
                    <a:lnTo>
                      <a:pt x="89" y="54"/>
                    </a:lnTo>
                    <a:lnTo>
                      <a:pt x="86" y="40"/>
                    </a:lnTo>
                    <a:lnTo>
                      <a:pt x="80" y="29"/>
                    </a:lnTo>
                    <a:lnTo>
                      <a:pt x="70" y="18"/>
                    </a:lnTo>
                    <a:lnTo>
                      <a:pt x="58" y="10"/>
                    </a:lnTo>
                    <a:lnTo>
                      <a:pt x="44" y="4"/>
                    </a:lnTo>
                    <a:lnTo>
                      <a:pt x="30" y="1"/>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8" name="Freeform 79"/>
              <p:cNvSpPr>
                <a:spLocks/>
              </p:cNvSpPr>
              <p:nvPr/>
            </p:nvSpPr>
            <p:spPr bwMode="auto">
              <a:xfrm rot="-2279333">
                <a:off x="939" y="3458"/>
                <a:ext cx="53" cy="53"/>
              </a:xfrm>
              <a:custGeom>
                <a:avLst/>
                <a:gdLst>
                  <a:gd name="T0" fmla="*/ 0 w 107"/>
                  <a:gd name="T1" fmla="*/ 1 h 106"/>
                  <a:gd name="T2" fmla="*/ 0 w 107"/>
                  <a:gd name="T3" fmla="*/ 1 h 106"/>
                  <a:gd name="T4" fmla="*/ 0 w 107"/>
                  <a:gd name="T5" fmla="*/ 1 h 106"/>
                  <a:gd name="T6" fmla="*/ 0 w 107"/>
                  <a:gd name="T7" fmla="*/ 1 h 106"/>
                  <a:gd name="T8" fmla="*/ 0 w 107"/>
                  <a:gd name="T9" fmla="*/ 1 h 106"/>
                  <a:gd name="T10" fmla="*/ 0 w 107"/>
                  <a:gd name="T11" fmla="*/ 1 h 106"/>
                  <a:gd name="T12" fmla="*/ 0 w 107"/>
                  <a:gd name="T13" fmla="*/ 1 h 106"/>
                  <a:gd name="T14" fmla="*/ 0 w 107"/>
                  <a:gd name="T15" fmla="*/ 1 h 106"/>
                  <a:gd name="T16" fmla="*/ 0 w 107"/>
                  <a:gd name="T17" fmla="*/ 1 h 106"/>
                  <a:gd name="T18" fmla="*/ 0 w 107"/>
                  <a:gd name="T19" fmla="*/ 1 h 106"/>
                  <a:gd name="T20" fmla="*/ 0 w 107"/>
                  <a:gd name="T21" fmla="*/ 1 h 106"/>
                  <a:gd name="T22" fmla="*/ 0 w 107"/>
                  <a:gd name="T23" fmla="*/ 1 h 106"/>
                  <a:gd name="T24" fmla="*/ 0 w 107"/>
                  <a:gd name="T25" fmla="*/ 1 h 106"/>
                  <a:gd name="T26" fmla="*/ 0 w 107"/>
                  <a:gd name="T27" fmla="*/ 1 h 106"/>
                  <a:gd name="T28" fmla="*/ 0 w 107"/>
                  <a:gd name="T29" fmla="*/ 1 h 106"/>
                  <a:gd name="T30" fmla="*/ 0 w 107"/>
                  <a:gd name="T31" fmla="*/ 1 h 106"/>
                  <a:gd name="T32" fmla="*/ 0 w 107"/>
                  <a:gd name="T33" fmla="*/ 1 h 106"/>
                  <a:gd name="T34" fmla="*/ 0 w 107"/>
                  <a:gd name="T35" fmla="*/ 1 h 106"/>
                  <a:gd name="T36" fmla="*/ 0 w 107"/>
                  <a:gd name="T37" fmla="*/ 1 h 106"/>
                  <a:gd name="T38" fmla="*/ 0 w 107"/>
                  <a:gd name="T39" fmla="*/ 1 h 106"/>
                  <a:gd name="T40" fmla="*/ 0 w 107"/>
                  <a:gd name="T41" fmla="*/ 1 h 106"/>
                  <a:gd name="T42" fmla="*/ 0 w 107"/>
                  <a:gd name="T43" fmla="*/ 1 h 106"/>
                  <a:gd name="T44" fmla="*/ 0 w 107"/>
                  <a:gd name="T45" fmla="*/ 1 h 106"/>
                  <a:gd name="T46" fmla="*/ 0 w 107"/>
                  <a:gd name="T47" fmla="*/ 1 h 106"/>
                  <a:gd name="T48" fmla="*/ 0 w 107"/>
                  <a:gd name="T49" fmla="*/ 1 h 106"/>
                  <a:gd name="T50" fmla="*/ 0 w 107"/>
                  <a:gd name="T51" fmla="*/ 0 h 106"/>
                  <a:gd name="T52" fmla="*/ 0 w 107"/>
                  <a:gd name="T53" fmla="*/ 1 h 106"/>
                  <a:gd name="T54" fmla="*/ 0 w 107"/>
                  <a:gd name="T55" fmla="*/ 1 h 106"/>
                  <a:gd name="T56" fmla="*/ 0 w 107"/>
                  <a:gd name="T57" fmla="*/ 1 h 106"/>
                  <a:gd name="T58" fmla="*/ 0 w 107"/>
                  <a:gd name="T59" fmla="*/ 1 h 106"/>
                  <a:gd name="T60" fmla="*/ 0 w 107"/>
                  <a:gd name="T61" fmla="*/ 1 h 106"/>
                  <a:gd name="T62" fmla="*/ 0 w 107"/>
                  <a:gd name="T63" fmla="*/ 1 h 106"/>
                  <a:gd name="T64" fmla="*/ 0 w 107"/>
                  <a:gd name="T65" fmla="*/ 1 h 106"/>
                  <a:gd name="T66" fmla="*/ 0 w 107"/>
                  <a:gd name="T67" fmla="*/ 1 h 106"/>
                  <a:gd name="T68" fmla="*/ 0 w 107"/>
                  <a:gd name="T69" fmla="*/ 1 h 106"/>
                  <a:gd name="T70" fmla="*/ 0 w 107"/>
                  <a:gd name="T71" fmla="*/ 1 h 106"/>
                  <a:gd name="T72" fmla="*/ 0 w 107"/>
                  <a:gd name="T73" fmla="*/ 1 h 106"/>
                  <a:gd name="T74" fmla="*/ 0 w 107"/>
                  <a:gd name="T75" fmla="*/ 1 h 106"/>
                  <a:gd name="T76" fmla="*/ 0 w 107"/>
                  <a:gd name="T77" fmla="*/ 1 h 106"/>
                  <a:gd name="T78" fmla="*/ 0 w 107"/>
                  <a:gd name="T79" fmla="*/ 1 h 106"/>
                  <a:gd name="T80" fmla="*/ 0 w 107"/>
                  <a:gd name="T81" fmla="*/ 1 h 106"/>
                  <a:gd name="T82" fmla="*/ 0 w 107"/>
                  <a:gd name="T83" fmla="*/ 1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106"/>
                  <a:gd name="T128" fmla="*/ 107 w 107"/>
                  <a:gd name="T129" fmla="*/ 106 h 1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106">
                    <a:moveTo>
                      <a:pt x="12" y="106"/>
                    </a:moveTo>
                    <a:lnTo>
                      <a:pt x="9" y="97"/>
                    </a:lnTo>
                    <a:lnTo>
                      <a:pt x="6" y="88"/>
                    </a:lnTo>
                    <a:lnTo>
                      <a:pt x="4" y="80"/>
                    </a:lnTo>
                    <a:lnTo>
                      <a:pt x="2" y="70"/>
                    </a:lnTo>
                    <a:lnTo>
                      <a:pt x="2" y="60"/>
                    </a:lnTo>
                    <a:lnTo>
                      <a:pt x="5" y="50"/>
                    </a:lnTo>
                    <a:lnTo>
                      <a:pt x="9" y="40"/>
                    </a:lnTo>
                    <a:lnTo>
                      <a:pt x="14" y="31"/>
                    </a:lnTo>
                    <a:lnTo>
                      <a:pt x="22" y="20"/>
                    </a:lnTo>
                    <a:lnTo>
                      <a:pt x="32" y="12"/>
                    </a:lnTo>
                    <a:lnTo>
                      <a:pt x="44" y="8"/>
                    </a:lnTo>
                    <a:lnTo>
                      <a:pt x="55" y="9"/>
                    </a:lnTo>
                    <a:lnTo>
                      <a:pt x="68" y="13"/>
                    </a:lnTo>
                    <a:lnTo>
                      <a:pt x="81" y="17"/>
                    </a:lnTo>
                    <a:lnTo>
                      <a:pt x="91" y="25"/>
                    </a:lnTo>
                    <a:lnTo>
                      <a:pt x="101" y="33"/>
                    </a:lnTo>
                    <a:lnTo>
                      <a:pt x="104" y="33"/>
                    </a:lnTo>
                    <a:lnTo>
                      <a:pt x="106" y="32"/>
                    </a:lnTo>
                    <a:lnTo>
                      <a:pt x="107" y="31"/>
                    </a:lnTo>
                    <a:lnTo>
                      <a:pt x="107" y="30"/>
                    </a:lnTo>
                    <a:lnTo>
                      <a:pt x="99" y="20"/>
                    </a:lnTo>
                    <a:lnTo>
                      <a:pt x="89" y="12"/>
                    </a:lnTo>
                    <a:lnTo>
                      <a:pt x="77" y="6"/>
                    </a:lnTo>
                    <a:lnTo>
                      <a:pt x="66" y="1"/>
                    </a:lnTo>
                    <a:lnTo>
                      <a:pt x="54" y="0"/>
                    </a:lnTo>
                    <a:lnTo>
                      <a:pt x="42" y="1"/>
                    </a:lnTo>
                    <a:lnTo>
                      <a:pt x="30" y="6"/>
                    </a:lnTo>
                    <a:lnTo>
                      <a:pt x="20" y="14"/>
                    </a:lnTo>
                    <a:lnTo>
                      <a:pt x="13" y="22"/>
                    </a:lnTo>
                    <a:lnTo>
                      <a:pt x="8" y="30"/>
                    </a:lnTo>
                    <a:lnTo>
                      <a:pt x="5" y="39"/>
                    </a:lnTo>
                    <a:lnTo>
                      <a:pt x="1" y="50"/>
                    </a:lnTo>
                    <a:lnTo>
                      <a:pt x="0" y="65"/>
                    </a:lnTo>
                    <a:lnTo>
                      <a:pt x="1" y="78"/>
                    </a:lnTo>
                    <a:lnTo>
                      <a:pt x="6" y="92"/>
                    </a:lnTo>
                    <a:lnTo>
                      <a:pt x="10" y="106"/>
                    </a:lnTo>
                    <a:lnTo>
                      <a:pt x="1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9" name="Freeform 80"/>
              <p:cNvSpPr>
                <a:spLocks/>
              </p:cNvSpPr>
              <p:nvPr/>
            </p:nvSpPr>
            <p:spPr bwMode="auto">
              <a:xfrm rot="-2279333">
                <a:off x="611" y="3604"/>
                <a:ext cx="55" cy="104"/>
              </a:xfrm>
              <a:custGeom>
                <a:avLst/>
                <a:gdLst>
                  <a:gd name="T0" fmla="*/ 0 w 111"/>
                  <a:gd name="T1" fmla="*/ 1 h 208"/>
                  <a:gd name="T2" fmla="*/ 0 w 111"/>
                  <a:gd name="T3" fmla="*/ 1 h 208"/>
                  <a:gd name="T4" fmla="*/ 0 w 111"/>
                  <a:gd name="T5" fmla="*/ 1 h 208"/>
                  <a:gd name="T6" fmla="*/ 0 w 111"/>
                  <a:gd name="T7" fmla="*/ 1 h 208"/>
                  <a:gd name="T8" fmla="*/ 0 w 111"/>
                  <a:gd name="T9" fmla="*/ 1 h 208"/>
                  <a:gd name="T10" fmla="*/ 0 w 111"/>
                  <a:gd name="T11" fmla="*/ 1 h 208"/>
                  <a:gd name="T12" fmla="*/ 0 w 111"/>
                  <a:gd name="T13" fmla="*/ 1 h 208"/>
                  <a:gd name="T14" fmla="*/ 0 w 111"/>
                  <a:gd name="T15" fmla="*/ 1 h 208"/>
                  <a:gd name="T16" fmla="*/ 0 w 111"/>
                  <a:gd name="T17" fmla="*/ 1 h 208"/>
                  <a:gd name="T18" fmla="*/ 0 w 111"/>
                  <a:gd name="T19" fmla="*/ 1 h 208"/>
                  <a:gd name="T20" fmla="*/ 0 w 111"/>
                  <a:gd name="T21" fmla="*/ 1 h 208"/>
                  <a:gd name="T22" fmla="*/ 0 w 111"/>
                  <a:gd name="T23" fmla="*/ 1 h 208"/>
                  <a:gd name="T24" fmla="*/ 0 w 111"/>
                  <a:gd name="T25" fmla="*/ 1 h 208"/>
                  <a:gd name="T26" fmla="*/ 0 w 111"/>
                  <a:gd name="T27" fmla="*/ 1 h 208"/>
                  <a:gd name="T28" fmla="*/ 0 w 111"/>
                  <a:gd name="T29" fmla="*/ 1 h 208"/>
                  <a:gd name="T30" fmla="*/ 0 w 111"/>
                  <a:gd name="T31" fmla="*/ 1 h 208"/>
                  <a:gd name="T32" fmla="*/ 0 w 111"/>
                  <a:gd name="T33" fmla="*/ 1 h 208"/>
                  <a:gd name="T34" fmla="*/ 0 w 111"/>
                  <a:gd name="T35" fmla="*/ 1 h 208"/>
                  <a:gd name="T36" fmla="*/ 0 w 111"/>
                  <a:gd name="T37" fmla="*/ 1 h 208"/>
                  <a:gd name="T38" fmla="*/ 0 w 111"/>
                  <a:gd name="T39" fmla="*/ 1 h 208"/>
                  <a:gd name="T40" fmla="*/ 0 w 111"/>
                  <a:gd name="T41" fmla="*/ 1 h 208"/>
                  <a:gd name="T42" fmla="*/ 0 w 111"/>
                  <a:gd name="T43" fmla="*/ 1 h 208"/>
                  <a:gd name="T44" fmla="*/ 0 w 111"/>
                  <a:gd name="T45" fmla="*/ 1 h 208"/>
                  <a:gd name="T46" fmla="*/ 0 w 111"/>
                  <a:gd name="T47" fmla="*/ 1 h 208"/>
                  <a:gd name="T48" fmla="*/ 0 w 111"/>
                  <a:gd name="T49" fmla="*/ 1 h 208"/>
                  <a:gd name="T50" fmla="*/ 0 w 111"/>
                  <a:gd name="T51" fmla="*/ 1 h 208"/>
                  <a:gd name="T52" fmla="*/ 0 w 111"/>
                  <a:gd name="T53" fmla="*/ 1 h 208"/>
                  <a:gd name="T54" fmla="*/ 0 w 111"/>
                  <a:gd name="T55" fmla="*/ 1 h 208"/>
                  <a:gd name="T56" fmla="*/ 0 w 111"/>
                  <a:gd name="T57" fmla="*/ 1 h 208"/>
                  <a:gd name="T58" fmla="*/ 0 w 111"/>
                  <a:gd name="T59" fmla="*/ 1 h 208"/>
                  <a:gd name="T60" fmla="*/ 0 w 111"/>
                  <a:gd name="T61" fmla="*/ 1 h 208"/>
                  <a:gd name="T62" fmla="*/ 0 w 111"/>
                  <a:gd name="T63" fmla="*/ 1 h 208"/>
                  <a:gd name="T64" fmla="*/ 0 w 111"/>
                  <a:gd name="T65" fmla="*/ 1 h 208"/>
                  <a:gd name="T66" fmla="*/ 0 w 111"/>
                  <a:gd name="T67" fmla="*/ 1 h 208"/>
                  <a:gd name="T68" fmla="*/ 0 w 111"/>
                  <a:gd name="T69" fmla="*/ 1 h 208"/>
                  <a:gd name="T70" fmla="*/ 0 w 111"/>
                  <a:gd name="T71" fmla="*/ 0 h 208"/>
                  <a:gd name="T72" fmla="*/ 0 w 111"/>
                  <a:gd name="T73" fmla="*/ 0 h 208"/>
                  <a:gd name="T74" fmla="*/ 0 w 111"/>
                  <a:gd name="T75" fmla="*/ 0 h 208"/>
                  <a:gd name="T76" fmla="*/ 0 w 111"/>
                  <a:gd name="T77" fmla="*/ 0 h 208"/>
                  <a:gd name="T78" fmla="*/ 0 w 111"/>
                  <a:gd name="T79" fmla="*/ 1 h 208"/>
                  <a:gd name="T80" fmla="*/ 0 w 111"/>
                  <a:gd name="T81" fmla="*/ 1 h 208"/>
                  <a:gd name="T82" fmla="*/ 0 w 111"/>
                  <a:gd name="T83" fmla="*/ 1 h 2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1"/>
                  <a:gd name="T127" fmla="*/ 0 h 208"/>
                  <a:gd name="T128" fmla="*/ 111 w 111"/>
                  <a:gd name="T129" fmla="*/ 208 h 20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1" h="208">
                    <a:moveTo>
                      <a:pt x="0" y="1"/>
                    </a:moveTo>
                    <a:lnTo>
                      <a:pt x="15" y="4"/>
                    </a:lnTo>
                    <a:lnTo>
                      <a:pt x="32" y="8"/>
                    </a:lnTo>
                    <a:lnTo>
                      <a:pt x="51" y="14"/>
                    </a:lnTo>
                    <a:lnTo>
                      <a:pt x="67" y="23"/>
                    </a:lnTo>
                    <a:lnTo>
                      <a:pt x="81" y="34"/>
                    </a:lnTo>
                    <a:lnTo>
                      <a:pt x="90" y="47"/>
                    </a:lnTo>
                    <a:lnTo>
                      <a:pt x="93" y="62"/>
                    </a:lnTo>
                    <a:lnTo>
                      <a:pt x="89" y="80"/>
                    </a:lnTo>
                    <a:lnTo>
                      <a:pt x="82" y="95"/>
                    </a:lnTo>
                    <a:lnTo>
                      <a:pt x="75" y="110"/>
                    </a:lnTo>
                    <a:lnTo>
                      <a:pt x="68" y="126"/>
                    </a:lnTo>
                    <a:lnTo>
                      <a:pt x="64" y="143"/>
                    </a:lnTo>
                    <a:lnTo>
                      <a:pt x="61" y="159"/>
                    </a:lnTo>
                    <a:lnTo>
                      <a:pt x="62" y="175"/>
                    </a:lnTo>
                    <a:lnTo>
                      <a:pt x="67" y="191"/>
                    </a:lnTo>
                    <a:lnTo>
                      <a:pt x="77" y="205"/>
                    </a:lnTo>
                    <a:lnTo>
                      <a:pt x="83" y="208"/>
                    </a:lnTo>
                    <a:lnTo>
                      <a:pt x="88" y="204"/>
                    </a:lnTo>
                    <a:lnTo>
                      <a:pt x="91" y="197"/>
                    </a:lnTo>
                    <a:lnTo>
                      <a:pt x="92" y="191"/>
                    </a:lnTo>
                    <a:lnTo>
                      <a:pt x="91" y="166"/>
                    </a:lnTo>
                    <a:lnTo>
                      <a:pt x="92" y="142"/>
                    </a:lnTo>
                    <a:lnTo>
                      <a:pt x="97" y="118"/>
                    </a:lnTo>
                    <a:lnTo>
                      <a:pt x="104" y="95"/>
                    </a:lnTo>
                    <a:lnTo>
                      <a:pt x="108" y="82"/>
                    </a:lnTo>
                    <a:lnTo>
                      <a:pt x="111" y="66"/>
                    </a:lnTo>
                    <a:lnTo>
                      <a:pt x="111" y="51"/>
                    </a:lnTo>
                    <a:lnTo>
                      <a:pt x="106" y="38"/>
                    </a:lnTo>
                    <a:lnTo>
                      <a:pt x="97" y="28"/>
                    </a:lnTo>
                    <a:lnTo>
                      <a:pt x="85" y="19"/>
                    </a:lnTo>
                    <a:lnTo>
                      <a:pt x="73" y="12"/>
                    </a:lnTo>
                    <a:lnTo>
                      <a:pt x="59" y="7"/>
                    </a:lnTo>
                    <a:lnTo>
                      <a:pt x="44" y="4"/>
                    </a:lnTo>
                    <a:lnTo>
                      <a:pt x="29" y="1"/>
                    </a:lnTo>
                    <a:lnTo>
                      <a:pt x="14"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80" name="Freeform 81"/>
              <p:cNvSpPr>
                <a:spLocks/>
              </p:cNvSpPr>
              <p:nvPr/>
            </p:nvSpPr>
            <p:spPr bwMode="auto">
              <a:xfrm rot="-2279333">
                <a:off x="631" y="3685"/>
                <a:ext cx="51" cy="23"/>
              </a:xfrm>
              <a:custGeom>
                <a:avLst/>
                <a:gdLst>
                  <a:gd name="T0" fmla="*/ 0 w 101"/>
                  <a:gd name="T1" fmla="*/ 1 h 46"/>
                  <a:gd name="T2" fmla="*/ 1 w 101"/>
                  <a:gd name="T3" fmla="*/ 1 h 46"/>
                  <a:gd name="T4" fmla="*/ 1 w 101"/>
                  <a:gd name="T5" fmla="*/ 1 h 46"/>
                  <a:gd name="T6" fmla="*/ 1 w 101"/>
                  <a:gd name="T7" fmla="*/ 1 h 46"/>
                  <a:gd name="T8" fmla="*/ 1 w 101"/>
                  <a:gd name="T9" fmla="*/ 1 h 46"/>
                  <a:gd name="T10" fmla="*/ 1 w 101"/>
                  <a:gd name="T11" fmla="*/ 1 h 46"/>
                  <a:gd name="T12" fmla="*/ 1 w 101"/>
                  <a:gd name="T13" fmla="*/ 1 h 46"/>
                  <a:gd name="T14" fmla="*/ 1 w 101"/>
                  <a:gd name="T15" fmla="*/ 1 h 46"/>
                  <a:gd name="T16" fmla="*/ 1 w 101"/>
                  <a:gd name="T17" fmla="*/ 1 h 46"/>
                  <a:gd name="T18" fmla="*/ 1 w 101"/>
                  <a:gd name="T19" fmla="*/ 1 h 46"/>
                  <a:gd name="T20" fmla="*/ 1 w 101"/>
                  <a:gd name="T21" fmla="*/ 1 h 46"/>
                  <a:gd name="T22" fmla="*/ 1 w 101"/>
                  <a:gd name="T23" fmla="*/ 1 h 46"/>
                  <a:gd name="T24" fmla="*/ 1 w 101"/>
                  <a:gd name="T25" fmla="*/ 1 h 46"/>
                  <a:gd name="T26" fmla="*/ 1 w 101"/>
                  <a:gd name="T27" fmla="*/ 1 h 46"/>
                  <a:gd name="T28" fmla="*/ 1 w 101"/>
                  <a:gd name="T29" fmla="*/ 1 h 46"/>
                  <a:gd name="T30" fmla="*/ 1 w 101"/>
                  <a:gd name="T31" fmla="*/ 1 h 46"/>
                  <a:gd name="T32" fmla="*/ 1 w 101"/>
                  <a:gd name="T33" fmla="*/ 1 h 46"/>
                  <a:gd name="T34" fmla="*/ 1 w 101"/>
                  <a:gd name="T35" fmla="*/ 1 h 46"/>
                  <a:gd name="T36" fmla="*/ 1 w 101"/>
                  <a:gd name="T37" fmla="*/ 1 h 46"/>
                  <a:gd name="T38" fmla="*/ 1 w 101"/>
                  <a:gd name="T39" fmla="*/ 1 h 46"/>
                  <a:gd name="T40" fmla="*/ 1 w 101"/>
                  <a:gd name="T41" fmla="*/ 1 h 46"/>
                  <a:gd name="T42" fmla="*/ 1 w 101"/>
                  <a:gd name="T43" fmla="*/ 1 h 46"/>
                  <a:gd name="T44" fmla="*/ 1 w 101"/>
                  <a:gd name="T45" fmla="*/ 1 h 46"/>
                  <a:gd name="T46" fmla="*/ 1 w 101"/>
                  <a:gd name="T47" fmla="*/ 1 h 46"/>
                  <a:gd name="T48" fmla="*/ 1 w 101"/>
                  <a:gd name="T49" fmla="*/ 1 h 46"/>
                  <a:gd name="T50" fmla="*/ 1 w 101"/>
                  <a:gd name="T51" fmla="*/ 1 h 46"/>
                  <a:gd name="T52" fmla="*/ 1 w 101"/>
                  <a:gd name="T53" fmla="*/ 1 h 46"/>
                  <a:gd name="T54" fmla="*/ 1 w 101"/>
                  <a:gd name="T55" fmla="*/ 1 h 46"/>
                  <a:gd name="T56" fmla="*/ 1 w 101"/>
                  <a:gd name="T57" fmla="*/ 1 h 46"/>
                  <a:gd name="T58" fmla="*/ 1 w 101"/>
                  <a:gd name="T59" fmla="*/ 1 h 46"/>
                  <a:gd name="T60" fmla="*/ 1 w 101"/>
                  <a:gd name="T61" fmla="*/ 1 h 46"/>
                  <a:gd name="T62" fmla="*/ 1 w 101"/>
                  <a:gd name="T63" fmla="*/ 1 h 46"/>
                  <a:gd name="T64" fmla="*/ 1 w 101"/>
                  <a:gd name="T65" fmla="*/ 0 h 46"/>
                  <a:gd name="T66" fmla="*/ 1 w 101"/>
                  <a:gd name="T67" fmla="*/ 0 h 46"/>
                  <a:gd name="T68" fmla="*/ 1 w 101"/>
                  <a:gd name="T69" fmla="*/ 0 h 46"/>
                  <a:gd name="T70" fmla="*/ 0 w 101"/>
                  <a:gd name="T71" fmla="*/ 1 h 46"/>
                  <a:gd name="T72" fmla="*/ 0 w 101"/>
                  <a:gd name="T73" fmla="*/ 1 h 46"/>
                  <a:gd name="T74" fmla="*/ 0 w 101"/>
                  <a:gd name="T75" fmla="*/ 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1"/>
                  <a:gd name="T115" fmla="*/ 0 h 46"/>
                  <a:gd name="T116" fmla="*/ 101 w 101"/>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1" h="46">
                    <a:moveTo>
                      <a:pt x="0" y="1"/>
                    </a:moveTo>
                    <a:lnTo>
                      <a:pt x="6" y="13"/>
                    </a:lnTo>
                    <a:lnTo>
                      <a:pt x="12" y="22"/>
                    </a:lnTo>
                    <a:lnTo>
                      <a:pt x="20" y="30"/>
                    </a:lnTo>
                    <a:lnTo>
                      <a:pt x="32" y="37"/>
                    </a:lnTo>
                    <a:lnTo>
                      <a:pt x="38" y="39"/>
                    </a:lnTo>
                    <a:lnTo>
                      <a:pt x="45" y="42"/>
                    </a:lnTo>
                    <a:lnTo>
                      <a:pt x="52" y="44"/>
                    </a:lnTo>
                    <a:lnTo>
                      <a:pt x="59" y="45"/>
                    </a:lnTo>
                    <a:lnTo>
                      <a:pt x="65" y="46"/>
                    </a:lnTo>
                    <a:lnTo>
                      <a:pt x="73" y="46"/>
                    </a:lnTo>
                    <a:lnTo>
                      <a:pt x="79" y="45"/>
                    </a:lnTo>
                    <a:lnTo>
                      <a:pt x="86" y="43"/>
                    </a:lnTo>
                    <a:lnTo>
                      <a:pt x="92" y="38"/>
                    </a:lnTo>
                    <a:lnTo>
                      <a:pt x="98" y="32"/>
                    </a:lnTo>
                    <a:lnTo>
                      <a:pt x="101" y="25"/>
                    </a:lnTo>
                    <a:lnTo>
                      <a:pt x="98" y="18"/>
                    </a:lnTo>
                    <a:lnTo>
                      <a:pt x="92" y="16"/>
                    </a:lnTo>
                    <a:lnTo>
                      <a:pt x="87" y="15"/>
                    </a:lnTo>
                    <a:lnTo>
                      <a:pt x="80" y="15"/>
                    </a:lnTo>
                    <a:lnTo>
                      <a:pt x="75" y="15"/>
                    </a:lnTo>
                    <a:lnTo>
                      <a:pt x="69" y="16"/>
                    </a:lnTo>
                    <a:lnTo>
                      <a:pt x="63" y="17"/>
                    </a:lnTo>
                    <a:lnTo>
                      <a:pt x="57" y="17"/>
                    </a:lnTo>
                    <a:lnTo>
                      <a:pt x="52" y="18"/>
                    </a:lnTo>
                    <a:lnTo>
                      <a:pt x="45" y="18"/>
                    </a:lnTo>
                    <a:lnTo>
                      <a:pt x="38" y="17"/>
                    </a:lnTo>
                    <a:lnTo>
                      <a:pt x="31" y="16"/>
                    </a:lnTo>
                    <a:lnTo>
                      <a:pt x="24" y="14"/>
                    </a:lnTo>
                    <a:lnTo>
                      <a:pt x="18" y="12"/>
                    </a:lnTo>
                    <a:lnTo>
                      <a:pt x="12" y="9"/>
                    </a:lnTo>
                    <a:lnTo>
                      <a:pt x="7" y="5"/>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81" name="Freeform 82"/>
              <p:cNvSpPr>
                <a:spLocks/>
              </p:cNvSpPr>
              <p:nvPr/>
            </p:nvSpPr>
            <p:spPr bwMode="auto">
              <a:xfrm rot="-2279333">
                <a:off x="828" y="2799"/>
                <a:ext cx="17" cy="139"/>
              </a:xfrm>
              <a:custGeom>
                <a:avLst/>
                <a:gdLst>
                  <a:gd name="T0" fmla="*/ 0 w 35"/>
                  <a:gd name="T1" fmla="*/ 1 h 276"/>
                  <a:gd name="T2" fmla="*/ 0 w 35"/>
                  <a:gd name="T3" fmla="*/ 1 h 276"/>
                  <a:gd name="T4" fmla="*/ 0 w 35"/>
                  <a:gd name="T5" fmla="*/ 1 h 276"/>
                  <a:gd name="T6" fmla="*/ 0 w 35"/>
                  <a:gd name="T7" fmla="*/ 1 h 276"/>
                  <a:gd name="T8" fmla="*/ 0 w 35"/>
                  <a:gd name="T9" fmla="*/ 1 h 276"/>
                  <a:gd name="T10" fmla="*/ 0 w 35"/>
                  <a:gd name="T11" fmla="*/ 1 h 276"/>
                  <a:gd name="T12" fmla="*/ 0 w 35"/>
                  <a:gd name="T13" fmla="*/ 1 h 276"/>
                  <a:gd name="T14" fmla="*/ 0 w 35"/>
                  <a:gd name="T15" fmla="*/ 1 h 276"/>
                  <a:gd name="T16" fmla="*/ 0 w 35"/>
                  <a:gd name="T17" fmla="*/ 1 h 276"/>
                  <a:gd name="T18" fmla="*/ 0 w 35"/>
                  <a:gd name="T19" fmla="*/ 1 h 276"/>
                  <a:gd name="T20" fmla="*/ 0 w 35"/>
                  <a:gd name="T21" fmla="*/ 1 h 276"/>
                  <a:gd name="T22" fmla="*/ 0 w 35"/>
                  <a:gd name="T23" fmla="*/ 1 h 276"/>
                  <a:gd name="T24" fmla="*/ 0 w 35"/>
                  <a:gd name="T25" fmla="*/ 1 h 276"/>
                  <a:gd name="T26" fmla="*/ 0 w 35"/>
                  <a:gd name="T27" fmla="*/ 1 h 276"/>
                  <a:gd name="T28" fmla="*/ 0 w 35"/>
                  <a:gd name="T29" fmla="*/ 1 h 276"/>
                  <a:gd name="T30" fmla="*/ 0 w 35"/>
                  <a:gd name="T31" fmla="*/ 1 h 276"/>
                  <a:gd name="T32" fmla="*/ 0 w 35"/>
                  <a:gd name="T33" fmla="*/ 0 h 276"/>
                  <a:gd name="T34" fmla="*/ 0 w 35"/>
                  <a:gd name="T35" fmla="*/ 1 h 276"/>
                  <a:gd name="T36" fmla="*/ 0 w 35"/>
                  <a:gd name="T37" fmla="*/ 1 h 276"/>
                  <a:gd name="T38" fmla="*/ 0 w 35"/>
                  <a:gd name="T39" fmla="*/ 1 h 276"/>
                  <a:gd name="T40" fmla="*/ 0 w 35"/>
                  <a:gd name="T41" fmla="*/ 1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276"/>
                  <a:gd name="T65" fmla="*/ 35 w 35"/>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276">
                    <a:moveTo>
                      <a:pt x="13" y="138"/>
                    </a:moveTo>
                    <a:lnTo>
                      <a:pt x="19" y="171"/>
                    </a:lnTo>
                    <a:lnTo>
                      <a:pt x="25" y="207"/>
                    </a:lnTo>
                    <a:lnTo>
                      <a:pt x="30" y="242"/>
                    </a:lnTo>
                    <a:lnTo>
                      <a:pt x="29" y="275"/>
                    </a:lnTo>
                    <a:lnTo>
                      <a:pt x="29" y="276"/>
                    </a:lnTo>
                    <a:lnTo>
                      <a:pt x="30" y="276"/>
                    </a:lnTo>
                    <a:lnTo>
                      <a:pt x="31" y="275"/>
                    </a:lnTo>
                    <a:lnTo>
                      <a:pt x="32" y="274"/>
                    </a:lnTo>
                    <a:lnTo>
                      <a:pt x="35" y="244"/>
                    </a:lnTo>
                    <a:lnTo>
                      <a:pt x="31" y="213"/>
                    </a:lnTo>
                    <a:lnTo>
                      <a:pt x="24" y="182"/>
                    </a:lnTo>
                    <a:lnTo>
                      <a:pt x="19" y="152"/>
                    </a:lnTo>
                    <a:lnTo>
                      <a:pt x="13" y="107"/>
                    </a:lnTo>
                    <a:lnTo>
                      <a:pt x="7" y="56"/>
                    </a:lnTo>
                    <a:lnTo>
                      <a:pt x="2" y="16"/>
                    </a:lnTo>
                    <a:lnTo>
                      <a:pt x="0" y="0"/>
                    </a:lnTo>
                    <a:lnTo>
                      <a:pt x="1" y="15"/>
                    </a:lnTo>
                    <a:lnTo>
                      <a:pt x="5" y="51"/>
                    </a:lnTo>
                    <a:lnTo>
                      <a:pt x="8" y="96"/>
                    </a:lnTo>
                    <a:lnTo>
                      <a:pt x="13"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82" name="Freeform 83"/>
              <p:cNvSpPr>
                <a:spLocks/>
              </p:cNvSpPr>
              <p:nvPr/>
            </p:nvSpPr>
            <p:spPr bwMode="auto">
              <a:xfrm rot="-2279333">
                <a:off x="843" y="2856"/>
                <a:ext cx="19" cy="91"/>
              </a:xfrm>
              <a:custGeom>
                <a:avLst/>
                <a:gdLst>
                  <a:gd name="T0" fmla="*/ 1 w 38"/>
                  <a:gd name="T1" fmla="*/ 1 h 181"/>
                  <a:gd name="T2" fmla="*/ 1 w 38"/>
                  <a:gd name="T3" fmla="*/ 1 h 181"/>
                  <a:gd name="T4" fmla="*/ 1 w 38"/>
                  <a:gd name="T5" fmla="*/ 1 h 181"/>
                  <a:gd name="T6" fmla="*/ 1 w 38"/>
                  <a:gd name="T7" fmla="*/ 1 h 181"/>
                  <a:gd name="T8" fmla="*/ 1 w 38"/>
                  <a:gd name="T9" fmla="*/ 1 h 181"/>
                  <a:gd name="T10" fmla="*/ 1 w 38"/>
                  <a:gd name="T11" fmla="*/ 1 h 181"/>
                  <a:gd name="T12" fmla="*/ 1 w 38"/>
                  <a:gd name="T13" fmla="*/ 1 h 181"/>
                  <a:gd name="T14" fmla="*/ 1 w 38"/>
                  <a:gd name="T15" fmla="*/ 1 h 181"/>
                  <a:gd name="T16" fmla="*/ 1 w 38"/>
                  <a:gd name="T17" fmla="*/ 1 h 181"/>
                  <a:gd name="T18" fmla="*/ 1 w 38"/>
                  <a:gd name="T19" fmla="*/ 1 h 181"/>
                  <a:gd name="T20" fmla="*/ 1 w 38"/>
                  <a:gd name="T21" fmla="*/ 1 h 181"/>
                  <a:gd name="T22" fmla="*/ 1 w 38"/>
                  <a:gd name="T23" fmla="*/ 1 h 181"/>
                  <a:gd name="T24" fmla="*/ 0 w 38"/>
                  <a:gd name="T25" fmla="*/ 0 h 181"/>
                  <a:gd name="T26" fmla="*/ 1 w 38"/>
                  <a:gd name="T27" fmla="*/ 1 h 181"/>
                  <a:gd name="T28" fmla="*/ 1 w 38"/>
                  <a:gd name="T29" fmla="*/ 1 h 181"/>
                  <a:gd name="T30" fmla="*/ 1 w 38"/>
                  <a:gd name="T31" fmla="*/ 1 h 181"/>
                  <a:gd name="T32" fmla="*/ 1 w 38"/>
                  <a:gd name="T33" fmla="*/ 1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181"/>
                  <a:gd name="T53" fmla="*/ 38 w 38"/>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181">
                    <a:moveTo>
                      <a:pt x="33" y="180"/>
                    </a:moveTo>
                    <a:lnTo>
                      <a:pt x="34" y="181"/>
                    </a:lnTo>
                    <a:lnTo>
                      <a:pt x="36" y="181"/>
                    </a:lnTo>
                    <a:lnTo>
                      <a:pt x="38" y="180"/>
                    </a:lnTo>
                    <a:lnTo>
                      <a:pt x="38" y="179"/>
                    </a:lnTo>
                    <a:lnTo>
                      <a:pt x="33" y="154"/>
                    </a:lnTo>
                    <a:lnTo>
                      <a:pt x="28" y="126"/>
                    </a:lnTo>
                    <a:lnTo>
                      <a:pt x="21" y="96"/>
                    </a:lnTo>
                    <a:lnTo>
                      <a:pt x="15" y="67"/>
                    </a:lnTo>
                    <a:lnTo>
                      <a:pt x="9" y="41"/>
                    </a:lnTo>
                    <a:lnTo>
                      <a:pt x="4" y="20"/>
                    </a:lnTo>
                    <a:lnTo>
                      <a:pt x="1" y="6"/>
                    </a:lnTo>
                    <a:lnTo>
                      <a:pt x="0" y="0"/>
                    </a:lnTo>
                    <a:lnTo>
                      <a:pt x="3" y="20"/>
                    </a:lnTo>
                    <a:lnTo>
                      <a:pt x="11" y="67"/>
                    </a:lnTo>
                    <a:lnTo>
                      <a:pt x="22" y="127"/>
                    </a:lnTo>
                    <a:lnTo>
                      <a:pt x="33"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83" name="Freeform 84"/>
              <p:cNvSpPr>
                <a:spLocks/>
              </p:cNvSpPr>
              <p:nvPr/>
            </p:nvSpPr>
            <p:spPr bwMode="auto">
              <a:xfrm rot="-2279333">
                <a:off x="559" y="3306"/>
                <a:ext cx="334" cy="46"/>
              </a:xfrm>
              <a:custGeom>
                <a:avLst/>
                <a:gdLst>
                  <a:gd name="T0" fmla="*/ 1 w 668"/>
                  <a:gd name="T1" fmla="*/ 0 h 93"/>
                  <a:gd name="T2" fmla="*/ 1 w 668"/>
                  <a:gd name="T3" fmla="*/ 0 h 93"/>
                  <a:gd name="T4" fmla="*/ 1 w 668"/>
                  <a:gd name="T5" fmla="*/ 0 h 93"/>
                  <a:gd name="T6" fmla="*/ 1 w 668"/>
                  <a:gd name="T7" fmla="*/ 0 h 93"/>
                  <a:gd name="T8" fmla="*/ 1 w 668"/>
                  <a:gd name="T9" fmla="*/ 0 h 93"/>
                  <a:gd name="T10" fmla="*/ 1 w 668"/>
                  <a:gd name="T11" fmla="*/ 0 h 93"/>
                  <a:gd name="T12" fmla="*/ 1 w 668"/>
                  <a:gd name="T13" fmla="*/ 0 h 93"/>
                  <a:gd name="T14" fmla="*/ 1 w 668"/>
                  <a:gd name="T15" fmla="*/ 0 h 93"/>
                  <a:gd name="T16" fmla="*/ 1 w 668"/>
                  <a:gd name="T17" fmla="*/ 0 h 93"/>
                  <a:gd name="T18" fmla="*/ 1 w 668"/>
                  <a:gd name="T19" fmla="*/ 0 h 93"/>
                  <a:gd name="T20" fmla="*/ 1 w 668"/>
                  <a:gd name="T21" fmla="*/ 0 h 93"/>
                  <a:gd name="T22" fmla="*/ 1 w 668"/>
                  <a:gd name="T23" fmla="*/ 0 h 93"/>
                  <a:gd name="T24" fmla="*/ 1 w 668"/>
                  <a:gd name="T25" fmla="*/ 0 h 93"/>
                  <a:gd name="T26" fmla="*/ 1 w 668"/>
                  <a:gd name="T27" fmla="*/ 0 h 93"/>
                  <a:gd name="T28" fmla="*/ 1 w 668"/>
                  <a:gd name="T29" fmla="*/ 0 h 93"/>
                  <a:gd name="T30" fmla="*/ 1 w 668"/>
                  <a:gd name="T31" fmla="*/ 0 h 93"/>
                  <a:gd name="T32" fmla="*/ 1 w 668"/>
                  <a:gd name="T33" fmla="*/ 0 h 93"/>
                  <a:gd name="T34" fmla="*/ 1 w 668"/>
                  <a:gd name="T35" fmla="*/ 0 h 93"/>
                  <a:gd name="T36" fmla="*/ 1 w 668"/>
                  <a:gd name="T37" fmla="*/ 0 h 93"/>
                  <a:gd name="T38" fmla="*/ 1 w 668"/>
                  <a:gd name="T39" fmla="*/ 0 h 93"/>
                  <a:gd name="T40" fmla="*/ 1 w 668"/>
                  <a:gd name="T41" fmla="*/ 0 h 93"/>
                  <a:gd name="T42" fmla="*/ 1 w 668"/>
                  <a:gd name="T43" fmla="*/ 0 h 93"/>
                  <a:gd name="T44" fmla="*/ 1 w 668"/>
                  <a:gd name="T45" fmla="*/ 0 h 93"/>
                  <a:gd name="T46" fmla="*/ 1 w 668"/>
                  <a:gd name="T47" fmla="*/ 0 h 93"/>
                  <a:gd name="T48" fmla="*/ 1 w 668"/>
                  <a:gd name="T49" fmla="*/ 0 h 93"/>
                  <a:gd name="T50" fmla="*/ 1 w 668"/>
                  <a:gd name="T51" fmla="*/ 0 h 93"/>
                  <a:gd name="T52" fmla="*/ 1 w 668"/>
                  <a:gd name="T53" fmla="*/ 0 h 93"/>
                  <a:gd name="T54" fmla="*/ 1 w 668"/>
                  <a:gd name="T55" fmla="*/ 0 h 93"/>
                  <a:gd name="T56" fmla="*/ 1 w 668"/>
                  <a:gd name="T57" fmla="*/ 0 h 93"/>
                  <a:gd name="T58" fmla="*/ 1 w 668"/>
                  <a:gd name="T59" fmla="*/ 0 h 93"/>
                  <a:gd name="T60" fmla="*/ 1 w 668"/>
                  <a:gd name="T61" fmla="*/ 0 h 93"/>
                  <a:gd name="T62" fmla="*/ 1 w 668"/>
                  <a:gd name="T63" fmla="*/ 0 h 93"/>
                  <a:gd name="T64" fmla="*/ 1 w 668"/>
                  <a:gd name="T65" fmla="*/ 0 h 93"/>
                  <a:gd name="T66" fmla="*/ 1 w 668"/>
                  <a:gd name="T67" fmla="*/ 0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8"/>
                  <a:gd name="T103" fmla="*/ 0 h 93"/>
                  <a:gd name="T104" fmla="*/ 668 w 668"/>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8" h="93">
                    <a:moveTo>
                      <a:pt x="166" y="30"/>
                    </a:moveTo>
                    <a:lnTo>
                      <a:pt x="188" y="33"/>
                    </a:lnTo>
                    <a:lnTo>
                      <a:pt x="211" y="36"/>
                    </a:lnTo>
                    <a:lnTo>
                      <a:pt x="233" y="40"/>
                    </a:lnTo>
                    <a:lnTo>
                      <a:pt x="254" y="43"/>
                    </a:lnTo>
                    <a:lnTo>
                      <a:pt x="277" y="47"/>
                    </a:lnTo>
                    <a:lnTo>
                      <a:pt x="299" y="50"/>
                    </a:lnTo>
                    <a:lnTo>
                      <a:pt x="321" y="55"/>
                    </a:lnTo>
                    <a:lnTo>
                      <a:pt x="343" y="58"/>
                    </a:lnTo>
                    <a:lnTo>
                      <a:pt x="364" y="62"/>
                    </a:lnTo>
                    <a:lnTo>
                      <a:pt x="385" y="65"/>
                    </a:lnTo>
                    <a:lnTo>
                      <a:pt x="406" y="68"/>
                    </a:lnTo>
                    <a:lnTo>
                      <a:pt x="427" y="70"/>
                    </a:lnTo>
                    <a:lnTo>
                      <a:pt x="449" y="72"/>
                    </a:lnTo>
                    <a:lnTo>
                      <a:pt x="470" y="74"/>
                    </a:lnTo>
                    <a:lnTo>
                      <a:pt x="492" y="78"/>
                    </a:lnTo>
                    <a:lnTo>
                      <a:pt x="512" y="81"/>
                    </a:lnTo>
                    <a:lnTo>
                      <a:pt x="531" y="84"/>
                    </a:lnTo>
                    <a:lnTo>
                      <a:pt x="549" y="87"/>
                    </a:lnTo>
                    <a:lnTo>
                      <a:pt x="568" y="89"/>
                    </a:lnTo>
                    <a:lnTo>
                      <a:pt x="587" y="91"/>
                    </a:lnTo>
                    <a:lnTo>
                      <a:pt x="606" y="92"/>
                    </a:lnTo>
                    <a:lnTo>
                      <a:pt x="624" y="93"/>
                    </a:lnTo>
                    <a:lnTo>
                      <a:pt x="644" y="93"/>
                    </a:lnTo>
                    <a:lnTo>
                      <a:pt x="662" y="93"/>
                    </a:lnTo>
                    <a:lnTo>
                      <a:pt x="664" y="92"/>
                    </a:lnTo>
                    <a:lnTo>
                      <a:pt x="668" y="89"/>
                    </a:lnTo>
                    <a:lnTo>
                      <a:pt x="668" y="87"/>
                    </a:lnTo>
                    <a:lnTo>
                      <a:pt x="666" y="86"/>
                    </a:lnTo>
                    <a:lnTo>
                      <a:pt x="645" y="85"/>
                    </a:lnTo>
                    <a:lnTo>
                      <a:pt x="625" y="83"/>
                    </a:lnTo>
                    <a:lnTo>
                      <a:pt x="606" y="80"/>
                    </a:lnTo>
                    <a:lnTo>
                      <a:pt x="585" y="78"/>
                    </a:lnTo>
                    <a:lnTo>
                      <a:pt x="565" y="76"/>
                    </a:lnTo>
                    <a:lnTo>
                      <a:pt x="546" y="72"/>
                    </a:lnTo>
                    <a:lnTo>
                      <a:pt x="526" y="69"/>
                    </a:lnTo>
                    <a:lnTo>
                      <a:pt x="507" y="65"/>
                    </a:lnTo>
                    <a:lnTo>
                      <a:pt x="485" y="62"/>
                    </a:lnTo>
                    <a:lnTo>
                      <a:pt x="464" y="59"/>
                    </a:lnTo>
                    <a:lnTo>
                      <a:pt x="442" y="57"/>
                    </a:lnTo>
                    <a:lnTo>
                      <a:pt x="420" y="56"/>
                    </a:lnTo>
                    <a:lnTo>
                      <a:pt x="398" y="54"/>
                    </a:lnTo>
                    <a:lnTo>
                      <a:pt x="378" y="51"/>
                    </a:lnTo>
                    <a:lnTo>
                      <a:pt x="356" y="49"/>
                    </a:lnTo>
                    <a:lnTo>
                      <a:pt x="334" y="47"/>
                    </a:lnTo>
                    <a:lnTo>
                      <a:pt x="312" y="43"/>
                    </a:lnTo>
                    <a:lnTo>
                      <a:pt x="289" y="40"/>
                    </a:lnTo>
                    <a:lnTo>
                      <a:pt x="267" y="36"/>
                    </a:lnTo>
                    <a:lnTo>
                      <a:pt x="245" y="33"/>
                    </a:lnTo>
                    <a:lnTo>
                      <a:pt x="222" y="31"/>
                    </a:lnTo>
                    <a:lnTo>
                      <a:pt x="200" y="27"/>
                    </a:lnTo>
                    <a:lnTo>
                      <a:pt x="177" y="25"/>
                    </a:lnTo>
                    <a:lnTo>
                      <a:pt x="155" y="23"/>
                    </a:lnTo>
                    <a:lnTo>
                      <a:pt x="133" y="20"/>
                    </a:lnTo>
                    <a:lnTo>
                      <a:pt x="109" y="17"/>
                    </a:lnTo>
                    <a:lnTo>
                      <a:pt x="83" y="13"/>
                    </a:lnTo>
                    <a:lnTo>
                      <a:pt x="57" y="9"/>
                    </a:lnTo>
                    <a:lnTo>
                      <a:pt x="36" y="5"/>
                    </a:lnTo>
                    <a:lnTo>
                      <a:pt x="17" y="3"/>
                    </a:lnTo>
                    <a:lnTo>
                      <a:pt x="4" y="1"/>
                    </a:lnTo>
                    <a:lnTo>
                      <a:pt x="0" y="0"/>
                    </a:lnTo>
                    <a:lnTo>
                      <a:pt x="4" y="1"/>
                    </a:lnTo>
                    <a:lnTo>
                      <a:pt x="18" y="3"/>
                    </a:lnTo>
                    <a:lnTo>
                      <a:pt x="38" y="8"/>
                    </a:lnTo>
                    <a:lnTo>
                      <a:pt x="62" y="12"/>
                    </a:lnTo>
                    <a:lnTo>
                      <a:pt x="89" y="17"/>
                    </a:lnTo>
                    <a:lnTo>
                      <a:pt x="116" y="21"/>
                    </a:lnTo>
                    <a:lnTo>
                      <a:pt x="143" y="26"/>
                    </a:lnTo>
                    <a:lnTo>
                      <a:pt x="1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84" name="Freeform 85"/>
              <p:cNvSpPr>
                <a:spLocks/>
              </p:cNvSpPr>
              <p:nvPr/>
            </p:nvSpPr>
            <p:spPr bwMode="auto">
              <a:xfrm rot="-2279333">
                <a:off x="813" y="3498"/>
                <a:ext cx="46" cy="59"/>
              </a:xfrm>
              <a:custGeom>
                <a:avLst/>
                <a:gdLst>
                  <a:gd name="T0" fmla="*/ 0 w 91"/>
                  <a:gd name="T1" fmla="*/ 0 h 119"/>
                  <a:gd name="T2" fmla="*/ 1 w 91"/>
                  <a:gd name="T3" fmla="*/ 0 h 119"/>
                  <a:gd name="T4" fmla="*/ 1 w 91"/>
                  <a:gd name="T5" fmla="*/ 0 h 119"/>
                  <a:gd name="T6" fmla="*/ 1 w 91"/>
                  <a:gd name="T7" fmla="*/ 0 h 119"/>
                  <a:gd name="T8" fmla="*/ 1 w 91"/>
                  <a:gd name="T9" fmla="*/ 0 h 119"/>
                  <a:gd name="T10" fmla="*/ 1 w 91"/>
                  <a:gd name="T11" fmla="*/ 0 h 119"/>
                  <a:gd name="T12" fmla="*/ 1 w 91"/>
                  <a:gd name="T13" fmla="*/ 0 h 119"/>
                  <a:gd name="T14" fmla="*/ 1 w 91"/>
                  <a:gd name="T15" fmla="*/ 0 h 119"/>
                  <a:gd name="T16" fmla="*/ 1 w 91"/>
                  <a:gd name="T17" fmla="*/ 0 h 119"/>
                  <a:gd name="T18" fmla="*/ 1 w 91"/>
                  <a:gd name="T19" fmla="*/ 0 h 119"/>
                  <a:gd name="T20" fmla="*/ 1 w 91"/>
                  <a:gd name="T21" fmla="*/ 0 h 119"/>
                  <a:gd name="T22" fmla="*/ 1 w 91"/>
                  <a:gd name="T23" fmla="*/ 0 h 119"/>
                  <a:gd name="T24" fmla="*/ 1 w 91"/>
                  <a:gd name="T25" fmla="*/ 0 h 119"/>
                  <a:gd name="T26" fmla="*/ 1 w 91"/>
                  <a:gd name="T27" fmla="*/ 0 h 119"/>
                  <a:gd name="T28" fmla="*/ 1 w 91"/>
                  <a:gd name="T29" fmla="*/ 0 h 119"/>
                  <a:gd name="T30" fmla="*/ 1 w 91"/>
                  <a:gd name="T31" fmla="*/ 0 h 119"/>
                  <a:gd name="T32" fmla="*/ 1 w 91"/>
                  <a:gd name="T33" fmla="*/ 0 h 119"/>
                  <a:gd name="T34" fmla="*/ 1 w 91"/>
                  <a:gd name="T35" fmla="*/ 0 h 119"/>
                  <a:gd name="T36" fmla="*/ 1 w 91"/>
                  <a:gd name="T37" fmla="*/ 0 h 119"/>
                  <a:gd name="T38" fmla="*/ 1 w 91"/>
                  <a:gd name="T39" fmla="*/ 0 h 119"/>
                  <a:gd name="T40" fmla="*/ 1 w 91"/>
                  <a:gd name="T41" fmla="*/ 0 h 119"/>
                  <a:gd name="T42" fmla="*/ 1 w 91"/>
                  <a:gd name="T43" fmla="*/ 0 h 119"/>
                  <a:gd name="T44" fmla="*/ 1 w 91"/>
                  <a:gd name="T45" fmla="*/ 0 h 119"/>
                  <a:gd name="T46" fmla="*/ 1 w 91"/>
                  <a:gd name="T47" fmla="*/ 0 h 119"/>
                  <a:gd name="T48" fmla="*/ 1 w 91"/>
                  <a:gd name="T49" fmla="*/ 0 h 119"/>
                  <a:gd name="T50" fmla="*/ 1 w 91"/>
                  <a:gd name="T51" fmla="*/ 0 h 119"/>
                  <a:gd name="T52" fmla="*/ 1 w 91"/>
                  <a:gd name="T53" fmla="*/ 0 h 119"/>
                  <a:gd name="T54" fmla="*/ 1 w 91"/>
                  <a:gd name="T55" fmla="*/ 0 h 119"/>
                  <a:gd name="T56" fmla="*/ 1 w 91"/>
                  <a:gd name="T57" fmla="*/ 0 h 119"/>
                  <a:gd name="T58" fmla="*/ 1 w 91"/>
                  <a:gd name="T59" fmla="*/ 0 h 119"/>
                  <a:gd name="T60" fmla="*/ 1 w 91"/>
                  <a:gd name="T61" fmla="*/ 0 h 119"/>
                  <a:gd name="T62" fmla="*/ 1 w 91"/>
                  <a:gd name="T63" fmla="*/ 0 h 119"/>
                  <a:gd name="T64" fmla="*/ 1 w 91"/>
                  <a:gd name="T65" fmla="*/ 0 h 119"/>
                  <a:gd name="T66" fmla="*/ 1 w 91"/>
                  <a:gd name="T67" fmla="*/ 0 h 119"/>
                  <a:gd name="T68" fmla="*/ 1 w 91"/>
                  <a:gd name="T69" fmla="*/ 0 h 119"/>
                  <a:gd name="T70" fmla="*/ 1 w 91"/>
                  <a:gd name="T71" fmla="*/ 0 h 119"/>
                  <a:gd name="T72" fmla="*/ 0 w 91"/>
                  <a:gd name="T73" fmla="*/ 0 h 119"/>
                  <a:gd name="T74" fmla="*/ 0 w 91"/>
                  <a:gd name="T75" fmla="*/ 0 h 119"/>
                  <a:gd name="T76" fmla="*/ 0 w 91"/>
                  <a:gd name="T77" fmla="*/ 0 h 119"/>
                  <a:gd name="T78" fmla="*/ 0 w 91"/>
                  <a:gd name="T79" fmla="*/ 0 h 119"/>
                  <a:gd name="T80" fmla="*/ 0 w 91"/>
                  <a:gd name="T81" fmla="*/ 0 h 119"/>
                  <a:gd name="T82" fmla="*/ 0 w 91"/>
                  <a:gd name="T83" fmla="*/ 0 h 1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1"/>
                  <a:gd name="T127" fmla="*/ 0 h 119"/>
                  <a:gd name="T128" fmla="*/ 91 w 91"/>
                  <a:gd name="T129" fmla="*/ 119 h 1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1" h="119">
                    <a:moveTo>
                      <a:pt x="0" y="17"/>
                    </a:moveTo>
                    <a:lnTo>
                      <a:pt x="11" y="10"/>
                    </a:lnTo>
                    <a:lnTo>
                      <a:pt x="22" y="7"/>
                    </a:lnTo>
                    <a:lnTo>
                      <a:pt x="34" y="7"/>
                    </a:lnTo>
                    <a:lnTo>
                      <a:pt x="44" y="10"/>
                    </a:lnTo>
                    <a:lnTo>
                      <a:pt x="53" y="15"/>
                    </a:lnTo>
                    <a:lnTo>
                      <a:pt x="61" y="22"/>
                    </a:lnTo>
                    <a:lnTo>
                      <a:pt x="67" y="31"/>
                    </a:lnTo>
                    <a:lnTo>
                      <a:pt x="69" y="40"/>
                    </a:lnTo>
                    <a:lnTo>
                      <a:pt x="68" y="54"/>
                    </a:lnTo>
                    <a:lnTo>
                      <a:pt x="62" y="65"/>
                    </a:lnTo>
                    <a:lnTo>
                      <a:pt x="53" y="74"/>
                    </a:lnTo>
                    <a:lnTo>
                      <a:pt x="42" y="81"/>
                    </a:lnTo>
                    <a:lnTo>
                      <a:pt x="34" y="87"/>
                    </a:lnTo>
                    <a:lnTo>
                      <a:pt x="26" y="96"/>
                    </a:lnTo>
                    <a:lnTo>
                      <a:pt x="20" y="105"/>
                    </a:lnTo>
                    <a:lnTo>
                      <a:pt x="21" y="115"/>
                    </a:lnTo>
                    <a:lnTo>
                      <a:pt x="22" y="118"/>
                    </a:lnTo>
                    <a:lnTo>
                      <a:pt x="24" y="118"/>
                    </a:lnTo>
                    <a:lnTo>
                      <a:pt x="27" y="119"/>
                    </a:lnTo>
                    <a:lnTo>
                      <a:pt x="29" y="118"/>
                    </a:lnTo>
                    <a:lnTo>
                      <a:pt x="43" y="113"/>
                    </a:lnTo>
                    <a:lnTo>
                      <a:pt x="58" y="104"/>
                    </a:lnTo>
                    <a:lnTo>
                      <a:pt x="71" y="92"/>
                    </a:lnTo>
                    <a:lnTo>
                      <a:pt x="82" y="78"/>
                    </a:lnTo>
                    <a:lnTo>
                      <a:pt x="89" y="63"/>
                    </a:lnTo>
                    <a:lnTo>
                      <a:pt x="91" y="48"/>
                    </a:lnTo>
                    <a:lnTo>
                      <a:pt x="89" y="34"/>
                    </a:lnTo>
                    <a:lnTo>
                      <a:pt x="79" y="20"/>
                    </a:lnTo>
                    <a:lnTo>
                      <a:pt x="71" y="13"/>
                    </a:lnTo>
                    <a:lnTo>
                      <a:pt x="60" y="8"/>
                    </a:lnTo>
                    <a:lnTo>
                      <a:pt x="49" y="4"/>
                    </a:lnTo>
                    <a:lnTo>
                      <a:pt x="37" y="0"/>
                    </a:lnTo>
                    <a:lnTo>
                      <a:pt x="26" y="0"/>
                    </a:lnTo>
                    <a:lnTo>
                      <a:pt x="15" y="2"/>
                    </a:lnTo>
                    <a:lnTo>
                      <a:pt x="6" y="8"/>
                    </a:lnTo>
                    <a:lnTo>
                      <a:pt x="0" y="17"/>
                    </a:lnTo>
                    <a:lnTo>
                      <a:pt x="0" y="19"/>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85" name="Freeform 86"/>
              <p:cNvSpPr>
                <a:spLocks/>
              </p:cNvSpPr>
              <p:nvPr/>
            </p:nvSpPr>
            <p:spPr bwMode="auto">
              <a:xfrm rot="-2279333">
                <a:off x="829" y="3560"/>
                <a:ext cx="51" cy="70"/>
              </a:xfrm>
              <a:custGeom>
                <a:avLst/>
                <a:gdLst>
                  <a:gd name="T0" fmla="*/ 0 w 103"/>
                  <a:gd name="T1" fmla="*/ 1 h 139"/>
                  <a:gd name="T2" fmla="*/ 0 w 103"/>
                  <a:gd name="T3" fmla="*/ 1 h 139"/>
                  <a:gd name="T4" fmla="*/ 0 w 103"/>
                  <a:gd name="T5" fmla="*/ 1 h 139"/>
                  <a:gd name="T6" fmla="*/ 0 w 103"/>
                  <a:gd name="T7" fmla="*/ 1 h 139"/>
                  <a:gd name="T8" fmla="*/ 0 w 103"/>
                  <a:gd name="T9" fmla="*/ 1 h 139"/>
                  <a:gd name="T10" fmla="*/ 0 w 103"/>
                  <a:gd name="T11" fmla="*/ 1 h 139"/>
                  <a:gd name="T12" fmla="*/ 0 w 103"/>
                  <a:gd name="T13" fmla="*/ 1 h 139"/>
                  <a:gd name="T14" fmla="*/ 0 w 103"/>
                  <a:gd name="T15" fmla="*/ 1 h 139"/>
                  <a:gd name="T16" fmla="*/ 0 w 103"/>
                  <a:gd name="T17" fmla="*/ 1 h 139"/>
                  <a:gd name="T18" fmla="*/ 0 w 103"/>
                  <a:gd name="T19" fmla="*/ 1 h 139"/>
                  <a:gd name="T20" fmla="*/ 0 w 103"/>
                  <a:gd name="T21" fmla="*/ 1 h 139"/>
                  <a:gd name="T22" fmla="*/ 0 w 103"/>
                  <a:gd name="T23" fmla="*/ 1 h 139"/>
                  <a:gd name="T24" fmla="*/ 0 w 103"/>
                  <a:gd name="T25" fmla="*/ 1 h 139"/>
                  <a:gd name="T26" fmla="*/ 0 w 103"/>
                  <a:gd name="T27" fmla="*/ 1 h 139"/>
                  <a:gd name="T28" fmla="*/ 0 w 103"/>
                  <a:gd name="T29" fmla="*/ 1 h 139"/>
                  <a:gd name="T30" fmla="*/ 0 w 103"/>
                  <a:gd name="T31" fmla="*/ 1 h 139"/>
                  <a:gd name="T32" fmla="*/ 0 w 103"/>
                  <a:gd name="T33" fmla="*/ 1 h 139"/>
                  <a:gd name="T34" fmla="*/ 0 w 103"/>
                  <a:gd name="T35" fmla="*/ 1 h 139"/>
                  <a:gd name="T36" fmla="*/ 0 w 103"/>
                  <a:gd name="T37" fmla="*/ 1 h 139"/>
                  <a:gd name="T38" fmla="*/ 0 w 103"/>
                  <a:gd name="T39" fmla="*/ 1 h 139"/>
                  <a:gd name="T40" fmla="*/ 0 w 103"/>
                  <a:gd name="T41" fmla="*/ 1 h 139"/>
                  <a:gd name="T42" fmla="*/ 0 w 103"/>
                  <a:gd name="T43" fmla="*/ 1 h 139"/>
                  <a:gd name="T44" fmla="*/ 0 w 103"/>
                  <a:gd name="T45" fmla="*/ 1 h 139"/>
                  <a:gd name="T46" fmla="*/ 0 w 103"/>
                  <a:gd name="T47" fmla="*/ 1 h 139"/>
                  <a:gd name="T48" fmla="*/ 0 w 103"/>
                  <a:gd name="T49" fmla="*/ 1 h 139"/>
                  <a:gd name="T50" fmla="*/ 0 w 103"/>
                  <a:gd name="T51" fmla="*/ 1 h 139"/>
                  <a:gd name="T52" fmla="*/ 0 w 103"/>
                  <a:gd name="T53" fmla="*/ 1 h 139"/>
                  <a:gd name="T54" fmla="*/ 0 w 103"/>
                  <a:gd name="T55" fmla="*/ 1 h 139"/>
                  <a:gd name="T56" fmla="*/ 0 w 103"/>
                  <a:gd name="T57" fmla="*/ 1 h 139"/>
                  <a:gd name="T58" fmla="*/ 0 w 103"/>
                  <a:gd name="T59" fmla="*/ 1 h 139"/>
                  <a:gd name="T60" fmla="*/ 0 w 103"/>
                  <a:gd name="T61" fmla="*/ 1 h 139"/>
                  <a:gd name="T62" fmla="*/ 0 w 103"/>
                  <a:gd name="T63" fmla="*/ 1 h 139"/>
                  <a:gd name="T64" fmla="*/ 0 w 103"/>
                  <a:gd name="T65" fmla="*/ 1 h 139"/>
                  <a:gd name="T66" fmla="*/ 0 w 103"/>
                  <a:gd name="T67" fmla="*/ 1 h 139"/>
                  <a:gd name="T68" fmla="*/ 0 w 103"/>
                  <a:gd name="T69" fmla="*/ 1 h 139"/>
                  <a:gd name="T70" fmla="*/ 0 w 103"/>
                  <a:gd name="T71" fmla="*/ 1 h 139"/>
                  <a:gd name="T72" fmla="*/ 0 w 103"/>
                  <a:gd name="T73" fmla="*/ 1 h 139"/>
                  <a:gd name="T74" fmla="*/ 0 w 103"/>
                  <a:gd name="T75" fmla="*/ 1 h 139"/>
                  <a:gd name="T76" fmla="*/ 0 w 103"/>
                  <a:gd name="T77" fmla="*/ 1 h 139"/>
                  <a:gd name="T78" fmla="*/ 0 w 103"/>
                  <a:gd name="T79" fmla="*/ 1 h 139"/>
                  <a:gd name="T80" fmla="*/ 0 w 103"/>
                  <a:gd name="T81" fmla="*/ 1 h 139"/>
                  <a:gd name="T82" fmla="*/ 0 w 103"/>
                  <a:gd name="T83" fmla="*/ 1 h 139"/>
                  <a:gd name="T84" fmla="*/ 0 w 103"/>
                  <a:gd name="T85" fmla="*/ 1 h 139"/>
                  <a:gd name="T86" fmla="*/ 0 w 103"/>
                  <a:gd name="T87" fmla="*/ 1 h 139"/>
                  <a:gd name="T88" fmla="*/ 0 w 103"/>
                  <a:gd name="T89" fmla="*/ 1 h 139"/>
                  <a:gd name="T90" fmla="*/ 0 w 103"/>
                  <a:gd name="T91" fmla="*/ 1 h 139"/>
                  <a:gd name="T92" fmla="*/ 0 w 103"/>
                  <a:gd name="T93" fmla="*/ 1 h 139"/>
                  <a:gd name="T94" fmla="*/ 0 w 103"/>
                  <a:gd name="T95" fmla="*/ 1 h 139"/>
                  <a:gd name="T96" fmla="*/ 0 w 103"/>
                  <a:gd name="T97" fmla="*/ 1 h 139"/>
                  <a:gd name="T98" fmla="*/ 0 w 103"/>
                  <a:gd name="T99" fmla="*/ 0 h 139"/>
                  <a:gd name="T100" fmla="*/ 0 w 103"/>
                  <a:gd name="T101" fmla="*/ 0 h 139"/>
                  <a:gd name="T102" fmla="*/ 0 w 103"/>
                  <a:gd name="T103" fmla="*/ 0 h 139"/>
                  <a:gd name="T104" fmla="*/ 0 w 103"/>
                  <a:gd name="T105" fmla="*/ 1 h 139"/>
                  <a:gd name="T106" fmla="*/ 0 w 103"/>
                  <a:gd name="T107" fmla="*/ 1 h 1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3"/>
                  <a:gd name="T163" fmla="*/ 0 h 139"/>
                  <a:gd name="T164" fmla="*/ 103 w 103"/>
                  <a:gd name="T165" fmla="*/ 139 h 13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3" h="139">
                    <a:moveTo>
                      <a:pt x="83" y="1"/>
                    </a:moveTo>
                    <a:lnTo>
                      <a:pt x="78" y="15"/>
                    </a:lnTo>
                    <a:lnTo>
                      <a:pt x="80" y="29"/>
                    </a:lnTo>
                    <a:lnTo>
                      <a:pt x="86" y="44"/>
                    </a:lnTo>
                    <a:lnTo>
                      <a:pt x="89" y="59"/>
                    </a:lnTo>
                    <a:lnTo>
                      <a:pt x="90" y="70"/>
                    </a:lnTo>
                    <a:lnTo>
                      <a:pt x="88" y="79"/>
                    </a:lnTo>
                    <a:lnTo>
                      <a:pt x="85" y="87"/>
                    </a:lnTo>
                    <a:lnTo>
                      <a:pt x="80" y="93"/>
                    </a:lnTo>
                    <a:lnTo>
                      <a:pt x="73" y="98"/>
                    </a:lnTo>
                    <a:lnTo>
                      <a:pt x="66" y="101"/>
                    </a:lnTo>
                    <a:lnTo>
                      <a:pt x="58" y="103"/>
                    </a:lnTo>
                    <a:lnTo>
                      <a:pt x="49" y="107"/>
                    </a:lnTo>
                    <a:lnTo>
                      <a:pt x="43" y="108"/>
                    </a:lnTo>
                    <a:lnTo>
                      <a:pt x="37" y="108"/>
                    </a:lnTo>
                    <a:lnTo>
                      <a:pt x="33" y="106"/>
                    </a:lnTo>
                    <a:lnTo>
                      <a:pt x="27" y="102"/>
                    </a:lnTo>
                    <a:lnTo>
                      <a:pt x="22" y="99"/>
                    </a:lnTo>
                    <a:lnTo>
                      <a:pt x="18" y="95"/>
                    </a:lnTo>
                    <a:lnTo>
                      <a:pt x="13" y="92"/>
                    </a:lnTo>
                    <a:lnTo>
                      <a:pt x="10" y="88"/>
                    </a:lnTo>
                    <a:lnTo>
                      <a:pt x="6" y="88"/>
                    </a:lnTo>
                    <a:lnTo>
                      <a:pt x="3" y="92"/>
                    </a:lnTo>
                    <a:lnTo>
                      <a:pt x="0" y="98"/>
                    </a:lnTo>
                    <a:lnTo>
                      <a:pt x="0" y="101"/>
                    </a:lnTo>
                    <a:lnTo>
                      <a:pt x="4" y="113"/>
                    </a:lnTo>
                    <a:lnTo>
                      <a:pt x="10" y="125"/>
                    </a:lnTo>
                    <a:lnTo>
                      <a:pt x="18" y="135"/>
                    </a:lnTo>
                    <a:lnTo>
                      <a:pt x="29" y="139"/>
                    </a:lnTo>
                    <a:lnTo>
                      <a:pt x="36" y="139"/>
                    </a:lnTo>
                    <a:lnTo>
                      <a:pt x="42" y="138"/>
                    </a:lnTo>
                    <a:lnTo>
                      <a:pt x="49" y="137"/>
                    </a:lnTo>
                    <a:lnTo>
                      <a:pt x="57" y="136"/>
                    </a:lnTo>
                    <a:lnTo>
                      <a:pt x="63" y="132"/>
                    </a:lnTo>
                    <a:lnTo>
                      <a:pt x="70" y="130"/>
                    </a:lnTo>
                    <a:lnTo>
                      <a:pt x="75" y="127"/>
                    </a:lnTo>
                    <a:lnTo>
                      <a:pt x="80" y="122"/>
                    </a:lnTo>
                    <a:lnTo>
                      <a:pt x="89" y="112"/>
                    </a:lnTo>
                    <a:lnTo>
                      <a:pt x="96" y="100"/>
                    </a:lnTo>
                    <a:lnTo>
                      <a:pt x="101" y="87"/>
                    </a:lnTo>
                    <a:lnTo>
                      <a:pt x="103" y="75"/>
                    </a:lnTo>
                    <a:lnTo>
                      <a:pt x="103" y="67"/>
                    </a:lnTo>
                    <a:lnTo>
                      <a:pt x="102" y="60"/>
                    </a:lnTo>
                    <a:lnTo>
                      <a:pt x="100" y="53"/>
                    </a:lnTo>
                    <a:lnTo>
                      <a:pt x="97" y="45"/>
                    </a:lnTo>
                    <a:lnTo>
                      <a:pt x="91" y="34"/>
                    </a:lnTo>
                    <a:lnTo>
                      <a:pt x="86" y="23"/>
                    </a:lnTo>
                    <a:lnTo>
                      <a:pt x="81" y="11"/>
                    </a:lnTo>
                    <a:lnTo>
                      <a:pt x="83" y="1"/>
                    </a:lnTo>
                    <a:lnTo>
                      <a:pt x="83" y="0"/>
                    </a:lnTo>
                    <a:lnTo>
                      <a:pt x="8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86" name="Freeform 87"/>
              <p:cNvSpPr>
                <a:spLocks/>
              </p:cNvSpPr>
              <p:nvPr/>
            </p:nvSpPr>
            <p:spPr bwMode="auto">
              <a:xfrm rot="-2279333">
                <a:off x="808" y="3524"/>
                <a:ext cx="15" cy="41"/>
              </a:xfrm>
              <a:custGeom>
                <a:avLst/>
                <a:gdLst>
                  <a:gd name="T0" fmla="*/ 1 w 29"/>
                  <a:gd name="T1" fmla="*/ 0 h 83"/>
                  <a:gd name="T2" fmla="*/ 1 w 29"/>
                  <a:gd name="T3" fmla="*/ 0 h 83"/>
                  <a:gd name="T4" fmla="*/ 1 w 29"/>
                  <a:gd name="T5" fmla="*/ 0 h 83"/>
                  <a:gd name="T6" fmla="*/ 0 w 29"/>
                  <a:gd name="T7" fmla="*/ 0 h 83"/>
                  <a:gd name="T8" fmla="*/ 0 w 29"/>
                  <a:gd name="T9" fmla="*/ 0 h 83"/>
                  <a:gd name="T10" fmla="*/ 1 w 29"/>
                  <a:gd name="T11" fmla="*/ 0 h 83"/>
                  <a:gd name="T12" fmla="*/ 1 w 29"/>
                  <a:gd name="T13" fmla="*/ 0 h 83"/>
                  <a:gd name="T14" fmla="*/ 1 w 29"/>
                  <a:gd name="T15" fmla="*/ 0 h 83"/>
                  <a:gd name="T16" fmla="*/ 1 w 29"/>
                  <a:gd name="T17" fmla="*/ 0 h 83"/>
                  <a:gd name="T18" fmla="*/ 1 w 29"/>
                  <a:gd name="T19" fmla="*/ 0 h 83"/>
                  <a:gd name="T20" fmla="*/ 1 w 29"/>
                  <a:gd name="T21" fmla="*/ 0 h 83"/>
                  <a:gd name="T22" fmla="*/ 1 w 29"/>
                  <a:gd name="T23" fmla="*/ 0 h 83"/>
                  <a:gd name="T24" fmla="*/ 1 w 29"/>
                  <a:gd name="T25" fmla="*/ 0 h 83"/>
                  <a:gd name="T26" fmla="*/ 1 w 29"/>
                  <a:gd name="T27" fmla="*/ 0 h 83"/>
                  <a:gd name="T28" fmla="*/ 1 w 29"/>
                  <a:gd name="T29" fmla="*/ 0 h 83"/>
                  <a:gd name="T30" fmla="*/ 1 w 29"/>
                  <a:gd name="T31" fmla="*/ 0 h 83"/>
                  <a:gd name="T32" fmla="*/ 1 w 29"/>
                  <a:gd name="T33" fmla="*/ 0 h 83"/>
                  <a:gd name="T34" fmla="*/ 1 w 29"/>
                  <a:gd name="T35" fmla="*/ 0 h 83"/>
                  <a:gd name="T36" fmla="*/ 1 w 29"/>
                  <a:gd name="T37" fmla="*/ 0 h 83"/>
                  <a:gd name="T38" fmla="*/ 1 w 29"/>
                  <a:gd name="T39" fmla="*/ 0 h 83"/>
                  <a:gd name="T40" fmla="*/ 1 w 29"/>
                  <a:gd name="T41" fmla="*/ 0 h 83"/>
                  <a:gd name="T42" fmla="*/ 1 w 29"/>
                  <a:gd name="T43" fmla="*/ 0 h 83"/>
                  <a:gd name="T44" fmla="*/ 1 w 29"/>
                  <a:gd name="T45" fmla="*/ 0 h 83"/>
                  <a:gd name="T46" fmla="*/ 1 w 29"/>
                  <a:gd name="T47" fmla="*/ 0 h 83"/>
                  <a:gd name="T48" fmla="*/ 1 w 29"/>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
                  <a:gd name="T76" fmla="*/ 0 h 83"/>
                  <a:gd name="T77" fmla="*/ 29 w 29"/>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 h="83">
                    <a:moveTo>
                      <a:pt x="18" y="0"/>
                    </a:moveTo>
                    <a:lnTo>
                      <a:pt x="8" y="8"/>
                    </a:lnTo>
                    <a:lnTo>
                      <a:pt x="3" y="18"/>
                    </a:lnTo>
                    <a:lnTo>
                      <a:pt x="0" y="30"/>
                    </a:lnTo>
                    <a:lnTo>
                      <a:pt x="0" y="42"/>
                    </a:lnTo>
                    <a:lnTo>
                      <a:pt x="4" y="55"/>
                    </a:lnTo>
                    <a:lnTo>
                      <a:pt x="8" y="67"/>
                    </a:lnTo>
                    <a:lnTo>
                      <a:pt x="16" y="76"/>
                    </a:lnTo>
                    <a:lnTo>
                      <a:pt x="27" y="83"/>
                    </a:lnTo>
                    <a:lnTo>
                      <a:pt x="28" y="83"/>
                    </a:lnTo>
                    <a:lnTo>
                      <a:pt x="29" y="82"/>
                    </a:lnTo>
                    <a:lnTo>
                      <a:pt x="29" y="79"/>
                    </a:lnTo>
                    <a:lnTo>
                      <a:pt x="29" y="78"/>
                    </a:lnTo>
                    <a:lnTo>
                      <a:pt x="21" y="71"/>
                    </a:lnTo>
                    <a:lnTo>
                      <a:pt x="14" y="62"/>
                    </a:lnTo>
                    <a:lnTo>
                      <a:pt x="8" y="52"/>
                    </a:lnTo>
                    <a:lnTo>
                      <a:pt x="5" y="41"/>
                    </a:lnTo>
                    <a:lnTo>
                      <a:pt x="4" y="30"/>
                    </a:lnTo>
                    <a:lnTo>
                      <a:pt x="6" y="19"/>
                    </a:lnTo>
                    <a:lnTo>
                      <a:pt x="12" y="10"/>
                    </a:lnTo>
                    <a:lnTo>
                      <a:pt x="20" y="2"/>
                    </a:lnTo>
                    <a:lnTo>
                      <a:pt x="19" y="1"/>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87" name="Freeform 88"/>
              <p:cNvSpPr>
                <a:spLocks/>
              </p:cNvSpPr>
              <p:nvPr/>
            </p:nvSpPr>
            <p:spPr bwMode="auto">
              <a:xfrm rot="-2279333">
                <a:off x="807" y="3511"/>
                <a:ext cx="40" cy="30"/>
              </a:xfrm>
              <a:custGeom>
                <a:avLst/>
                <a:gdLst>
                  <a:gd name="T0" fmla="*/ 0 w 80"/>
                  <a:gd name="T1" fmla="*/ 1 h 60"/>
                  <a:gd name="T2" fmla="*/ 1 w 80"/>
                  <a:gd name="T3" fmla="*/ 1 h 60"/>
                  <a:gd name="T4" fmla="*/ 1 w 80"/>
                  <a:gd name="T5" fmla="*/ 1 h 60"/>
                  <a:gd name="T6" fmla="*/ 1 w 80"/>
                  <a:gd name="T7" fmla="*/ 1 h 60"/>
                  <a:gd name="T8" fmla="*/ 1 w 80"/>
                  <a:gd name="T9" fmla="*/ 1 h 60"/>
                  <a:gd name="T10" fmla="*/ 1 w 80"/>
                  <a:gd name="T11" fmla="*/ 1 h 60"/>
                  <a:gd name="T12" fmla="*/ 1 w 80"/>
                  <a:gd name="T13" fmla="*/ 1 h 60"/>
                  <a:gd name="T14" fmla="*/ 1 w 80"/>
                  <a:gd name="T15" fmla="*/ 1 h 60"/>
                  <a:gd name="T16" fmla="*/ 1 w 80"/>
                  <a:gd name="T17" fmla="*/ 1 h 60"/>
                  <a:gd name="T18" fmla="*/ 1 w 80"/>
                  <a:gd name="T19" fmla="*/ 1 h 60"/>
                  <a:gd name="T20" fmla="*/ 1 w 80"/>
                  <a:gd name="T21" fmla="*/ 1 h 60"/>
                  <a:gd name="T22" fmla="*/ 1 w 80"/>
                  <a:gd name="T23" fmla="*/ 1 h 60"/>
                  <a:gd name="T24" fmla="*/ 1 w 80"/>
                  <a:gd name="T25" fmla="*/ 1 h 60"/>
                  <a:gd name="T26" fmla="*/ 1 w 80"/>
                  <a:gd name="T27" fmla="*/ 0 h 60"/>
                  <a:gd name="T28" fmla="*/ 1 w 80"/>
                  <a:gd name="T29" fmla="*/ 0 h 60"/>
                  <a:gd name="T30" fmla="*/ 1 w 80"/>
                  <a:gd name="T31" fmla="*/ 1 h 60"/>
                  <a:gd name="T32" fmla="*/ 1 w 80"/>
                  <a:gd name="T33" fmla="*/ 1 h 60"/>
                  <a:gd name="T34" fmla="*/ 1 w 80"/>
                  <a:gd name="T35" fmla="*/ 1 h 60"/>
                  <a:gd name="T36" fmla="*/ 1 w 80"/>
                  <a:gd name="T37" fmla="*/ 1 h 60"/>
                  <a:gd name="T38" fmla="*/ 1 w 80"/>
                  <a:gd name="T39" fmla="*/ 1 h 60"/>
                  <a:gd name="T40" fmla="*/ 1 w 80"/>
                  <a:gd name="T41" fmla="*/ 1 h 60"/>
                  <a:gd name="T42" fmla="*/ 1 w 80"/>
                  <a:gd name="T43" fmla="*/ 1 h 60"/>
                  <a:gd name="T44" fmla="*/ 1 w 80"/>
                  <a:gd name="T45" fmla="*/ 1 h 60"/>
                  <a:gd name="T46" fmla="*/ 1 w 80"/>
                  <a:gd name="T47" fmla="*/ 1 h 60"/>
                  <a:gd name="T48" fmla="*/ 1 w 80"/>
                  <a:gd name="T49" fmla="*/ 1 h 60"/>
                  <a:gd name="T50" fmla="*/ 1 w 80"/>
                  <a:gd name="T51" fmla="*/ 1 h 60"/>
                  <a:gd name="T52" fmla="*/ 1 w 80"/>
                  <a:gd name="T53" fmla="*/ 1 h 60"/>
                  <a:gd name="T54" fmla="*/ 1 w 80"/>
                  <a:gd name="T55" fmla="*/ 1 h 60"/>
                  <a:gd name="T56" fmla="*/ 0 w 80"/>
                  <a:gd name="T57" fmla="*/ 1 h 60"/>
                  <a:gd name="T58" fmla="*/ 0 w 80"/>
                  <a:gd name="T59" fmla="*/ 1 h 60"/>
                  <a:gd name="T60" fmla="*/ 0 w 80"/>
                  <a:gd name="T61" fmla="*/ 1 h 60"/>
                  <a:gd name="T62" fmla="*/ 0 w 80"/>
                  <a:gd name="T63" fmla="*/ 1 h 60"/>
                  <a:gd name="T64" fmla="*/ 0 w 80"/>
                  <a:gd name="T65" fmla="*/ 1 h 60"/>
                  <a:gd name="T66" fmla="*/ 0 w 80"/>
                  <a:gd name="T67" fmla="*/ 1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60"/>
                  <a:gd name="T104" fmla="*/ 80 w 80"/>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60">
                    <a:moveTo>
                      <a:pt x="0" y="38"/>
                    </a:moveTo>
                    <a:lnTo>
                      <a:pt x="3" y="46"/>
                    </a:lnTo>
                    <a:lnTo>
                      <a:pt x="7" y="52"/>
                    </a:lnTo>
                    <a:lnTo>
                      <a:pt x="12" y="57"/>
                    </a:lnTo>
                    <a:lnTo>
                      <a:pt x="18" y="59"/>
                    </a:lnTo>
                    <a:lnTo>
                      <a:pt x="25" y="60"/>
                    </a:lnTo>
                    <a:lnTo>
                      <a:pt x="32" y="60"/>
                    </a:lnTo>
                    <a:lnTo>
                      <a:pt x="38" y="59"/>
                    </a:lnTo>
                    <a:lnTo>
                      <a:pt x="47" y="56"/>
                    </a:lnTo>
                    <a:lnTo>
                      <a:pt x="59" y="46"/>
                    </a:lnTo>
                    <a:lnTo>
                      <a:pt x="68" y="32"/>
                    </a:lnTo>
                    <a:lnTo>
                      <a:pt x="75" y="18"/>
                    </a:lnTo>
                    <a:lnTo>
                      <a:pt x="80" y="1"/>
                    </a:lnTo>
                    <a:lnTo>
                      <a:pt x="80" y="0"/>
                    </a:lnTo>
                    <a:lnTo>
                      <a:pt x="79" y="0"/>
                    </a:lnTo>
                    <a:lnTo>
                      <a:pt x="77" y="1"/>
                    </a:lnTo>
                    <a:lnTo>
                      <a:pt x="77" y="3"/>
                    </a:lnTo>
                    <a:lnTo>
                      <a:pt x="72" y="16"/>
                    </a:lnTo>
                    <a:lnTo>
                      <a:pt x="66" y="30"/>
                    </a:lnTo>
                    <a:lnTo>
                      <a:pt x="58" y="42"/>
                    </a:lnTo>
                    <a:lnTo>
                      <a:pt x="47" y="52"/>
                    </a:lnTo>
                    <a:lnTo>
                      <a:pt x="40" y="56"/>
                    </a:lnTo>
                    <a:lnTo>
                      <a:pt x="33" y="58"/>
                    </a:lnTo>
                    <a:lnTo>
                      <a:pt x="26" y="58"/>
                    </a:lnTo>
                    <a:lnTo>
                      <a:pt x="19" y="57"/>
                    </a:lnTo>
                    <a:lnTo>
                      <a:pt x="13" y="54"/>
                    </a:lnTo>
                    <a:lnTo>
                      <a:pt x="9" y="50"/>
                    </a:lnTo>
                    <a:lnTo>
                      <a:pt x="4" y="44"/>
                    </a:lnTo>
                    <a:lnTo>
                      <a:pt x="0" y="37"/>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88" name="Freeform 89"/>
              <p:cNvSpPr>
                <a:spLocks/>
              </p:cNvSpPr>
              <p:nvPr/>
            </p:nvSpPr>
            <p:spPr bwMode="auto">
              <a:xfrm rot="-2279333">
                <a:off x="830" y="3580"/>
                <a:ext cx="29" cy="51"/>
              </a:xfrm>
              <a:custGeom>
                <a:avLst/>
                <a:gdLst>
                  <a:gd name="T0" fmla="*/ 1 w 58"/>
                  <a:gd name="T1" fmla="*/ 0 h 101"/>
                  <a:gd name="T2" fmla="*/ 1 w 58"/>
                  <a:gd name="T3" fmla="*/ 1 h 101"/>
                  <a:gd name="T4" fmla="*/ 1 w 58"/>
                  <a:gd name="T5" fmla="*/ 1 h 101"/>
                  <a:gd name="T6" fmla="*/ 1 w 58"/>
                  <a:gd name="T7" fmla="*/ 1 h 101"/>
                  <a:gd name="T8" fmla="*/ 1 w 58"/>
                  <a:gd name="T9" fmla="*/ 1 h 101"/>
                  <a:gd name="T10" fmla="*/ 1 w 58"/>
                  <a:gd name="T11" fmla="*/ 1 h 101"/>
                  <a:gd name="T12" fmla="*/ 1 w 58"/>
                  <a:gd name="T13" fmla="*/ 1 h 101"/>
                  <a:gd name="T14" fmla="*/ 1 w 58"/>
                  <a:gd name="T15" fmla="*/ 1 h 101"/>
                  <a:gd name="T16" fmla="*/ 1 w 58"/>
                  <a:gd name="T17" fmla="*/ 1 h 101"/>
                  <a:gd name="T18" fmla="*/ 1 w 58"/>
                  <a:gd name="T19" fmla="*/ 1 h 101"/>
                  <a:gd name="T20" fmla="*/ 0 w 58"/>
                  <a:gd name="T21" fmla="*/ 1 h 101"/>
                  <a:gd name="T22" fmla="*/ 1 w 58"/>
                  <a:gd name="T23" fmla="*/ 1 h 101"/>
                  <a:gd name="T24" fmla="*/ 1 w 58"/>
                  <a:gd name="T25" fmla="*/ 1 h 101"/>
                  <a:gd name="T26" fmla="*/ 1 w 58"/>
                  <a:gd name="T27" fmla="*/ 1 h 101"/>
                  <a:gd name="T28" fmla="*/ 1 w 58"/>
                  <a:gd name="T29" fmla="*/ 1 h 101"/>
                  <a:gd name="T30" fmla="*/ 1 w 58"/>
                  <a:gd name="T31" fmla="*/ 1 h 101"/>
                  <a:gd name="T32" fmla="*/ 1 w 58"/>
                  <a:gd name="T33" fmla="*/ 1 h 101"/>
                  <a:gd name="T34" fmla="*/ 1 w 58"/>
                  <a:gd name="T35" fmla="*/ 1 h 101"/>
                  <a:gd name="T36" fmla="*/ 1 w 58"/>
                  <a:gd name="T37" fmla="*/ 1 h 101"/>
                  <a:gd name="T38" fmla="*/ 1 w 58"/>
                  <a:gd name="T39" fmla="*/ 1 h 101"/>
                  <a:gd name="T40" fmla="*/ 1 w 58"/>
                  <a:gd name="T41" fmla="*/ 1 h 101"/>
                  <a:gd name="T42" fmla="*/ 1 w 58"/>
                  <a:gd name="T43" fmla="*/ 1 h 101"/>
                  <a:gd name="T44" fmla="*/ 1 w 58"/>
                  <a:gd name="T45" fmla="*/ 1 h 101"/>
                  <a:gd name="T46" fmla="*/ 1 w 58"/>
                  <a:gd name="T47" fmla="*/ 1 h 101"/>
                  <a:gd name="T48" fmla="*/ 1 w 58"/>
                  <a:gd name="T49" fmla="*/ 1 h 101"/>
                  <a:gd name="T50" fmla="*/ 1 w 58"/>
                  <a:gd name="T51" fmla="*/ 1 h 101"/>
                  <a:gd name="T52" fmla="*/ 1 w 58"/>
                  <a:gd name="T53" fmla="*/ 1 h 101"/>
                  <a:gd name="T54" fmla="*/ 1 w 58"/>
                  <a:gd name="T55" fmla="*/ 1 h 101"/>
                  <a:gd name="T56" fmla="*/ 1 w 58"/>
                  <a:gd name="T57" fmla="*/ 1 h 101"/>
                  <a:gd name="T58" fmla="*/ 1 w 58"/>
                  <a:gd name="T59" fmla="*/ 1 h 101"/>
                  <a:gd name="T60" fmla="*/ 1 w 58"/>
                  <a:gd name="T61" fmla="*/ 1 h 101"/>
                  <a:gd name="T62" fmla="*/ 1 w 58"/>
                  <a:gd name="T63" fmla="*/ 1 h 101"/>
                  <a:gd name="T64" fmla="*/ 1 w 58"/>
                  <a:gd name="T65" fmla="*/ 1 h 101"/>
                  <a:gd name="T66" fmla="*/ 1 w 58"/>
                  <a:gd name="T67" fmla="*/ 1 h 101"/>
                  <a:gd name="T68" fmla="*/ 1 w 58"/>
                  <a:gd name="T69" fmla="*/ 0 h 101"/>
                  <a:gd name="T70" fmla="*/ 1 w 58"/>
                  <a:gd name="T71" fmla="*/ 0 h 101"/>
                  <a:gd name="T72" fmla="*/ 1 w 58"/>
                  <a:gd name="T73" fmla="*/ 0 h 101"/>
                  <a:gd name="T74" fmla="*/ 1 w 58"/>
                  <a:gd name="T75" fmla="*/ 0 h 1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101"/>
                  <a:gd name="T116" fmla="*/ 58 w 58"/>
                  <a:gd name="T117" fmla="*/ 101 h 1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101">
                    <a:moveTo>
                      <a:pt x="58" y="0"/>
                    </a:moveTo>
                    <a:lnTo>
                      <a:pt x="50" y="1"/>
                    </a:lnTo>
                    <a:lnTo>
                      <a:pt x="41" y="3"/>
                    </a:lnTo>
                    <a:lnTo>
                      <a:pt x="33" y="8"/>
                    </a:lnTo>
                    <a:lnTo>
                      <a:pt x="26" y="13"/>
                    </a:lnTo>
                    <a:lnTo>
                      <a:pt x="18" y="20"/>
                    </a:lnTo>
                    <a:lnTo>
                      <a:pt x="12" y="26"/>
                    </a:lnTo>
                    <a:lnTo>
                      <a:pt x="7" y="33"/>
                    </a:lnTo>
                    <a:lnTo>
                      <a:pt x="3" y="41"/>
                    </a:lnTo>
                    <a:lnTo>
                      <a:pt x="1" y="52"/>
                    </a:lnTo>
                    <a:lnTo>
                      <a:pt x="0" y="61"/>
                    </a:lnTo>
                    <a:lnTo>
                      <a:pt x="1" y="69"/>
                    </a:lnTo>
                    <a:lnTo>
                      <a:pt x="4" y="77"/>
                    </a:lnTo>
                    <a:lnTo>
                      <a:pt x="9" y="84"/>
                    </a:lnTo>
                    <a:lnTo>
                      <a:pt x="16" y="91"/>
                    </a:lnTo>
                    <a:lnTo>
                      <a:pt x="23" y="97"/>
                    </a:lnTo>
                    <a:lnTo>
                      <a:pt x="32" y="101"/>
                    </a:lnTo>
                    <a:lnTo>
                      <a:pt x="34" y="101"/>
                    </a:lnTo>
                    <a:lnTo>
                      <a:pt x="38" y="98"/>
                    </a:lnTo>
                    <a:lnTo>
                      <a:pt x="39" y="94"/>
                    </a:lnTo>
                    <a:lnTo>
                      <a:pt x="38" y="91"/>
                    </a:lnTo>
                    <a:lnTo>
                      <a:pt x="31" y="83"/>
                    </a:lnTo>
                    <a:lnTo>
                      <a:pt x="25" y="76"/>
                    </a:lnTo>
                    <a:lnTo>
                      <a:pt x="19" y="67"/>
                    </a:lnTo>
                    <a:lnTo>
                      <a:pt x="15" y="58"/>
                    </a:lnTo>
                    <a:lnTo>
                      <a:pt x="14" y="48"/>
                    </a:lnTo>
                    <a:lnTo>
                      <a:pt x="15" y="38"/>
                    </a:lnTo>
                    <a:lnTo>
                      <a:pt x="18" y="30"/>
                    </a:lnTo>
                    <a:lnTo>
                      <a:pt x="25" y="21"/>
                    </a:lnTo>
                    <a:lnTo>
                      <a:pt x="32" y="14"/>
                    </a:lnTo>
                    <a:lnTo>
                      <a:pt x="41" y="8"/>
                    </a:lnTo>
                    <a:lnTo>
                      <a:pt x="49" y="3"/>
                    </a:lnTo>
                    <a:lnTo>
                      <a:pt x="58" y="1"/>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89" name="Freeform 90"/>
              <p:cNvSpPr>
                <a:spLocks/>
              </p:cNvSpPr>
              <p:nvPr/>
            </p:nvSpPr>
            <p:spPr bwMode="auto">
              <a:xfrm rot="-2279333">
                <a:off x="775" y="2767"/>
                <a:ext cx="49" cy="57"/>
              </a:xfrm>
              <a:custGeom>
                <a:avLst/>
                <a:gdLst>
                  <a:gd name="T0" fmla="*/ 0 w 99"/>
                  <a:gd name="T1" fmla="*/ 1 h 113"/>
                  <a:gd name="T2" fmla="*/ 0 w 99"/>
                  <a:gd name="T3" fmla="*/ 1 h 113"/>
                  <a:gd name="T4" fmla="*/ 0 w 99"/>
                  <a:gd name="T5" fmla="*/ 1 h 113"/>
                  <a:gd name="T6" fmla="*/ 0 w 99"/>
                  <a:gd name="T7" fmla="*/ 1 h 113"/>
                  <a:gd name="T8" fmla="*/ 0 w 99"/>
                  <a:gd name="T9" fmla="*/ 1 h 113"/>
                  <a:gd name="T10" fmla="*/ 0 w 99"/>
                  <a:gd name="T11" fmla="*/ 1 h 113"/>
                  <a:gd name="T12" fmla="*/ 0 w 99"/>
                  <a:gd name="T13" fmla="*/ 1 h 113"/>
                  <a:gd name="T14" fmla="*/ 0 w 99"/>
                  <a:gd name="T15" fmla="*/ 1 h 113"/>
                  <a:gd name="T16" fmla="*/ 0 w 99"/>
                  <a:gd name="T17" fmla="*/ 1 h 113"/>
                  <a:gd name="T18" fmla="*/ 0 w 99"/>
                  <a:gd name="T19" fmla="*/ 1 h 113"/>
                  <a:gd name="T20" fmla="*/ 0 w 99"/>
                  <a:gd name="T21" fmla="*/ 1 h 113"/>
                  <a:gd name="T22" fmla="*/ 0 w 99"/>
                  <a:gd name="T23" fmla="*/ 1 h 113"/>
                  <a:gd name="T24" fmla="*/ 0 w 99"/>
                  <a:gd name="T25" fmla="*/ 1 h 113"/>
                  <a:gd name="T26" fmla="*/ 0 w 99"/>
                  <a:gd name="T27" fmla="*/ 1 h 113"/>
                  <a:gd name="T28" fmla="*/ 0 w 99"/>
                  <a:gd name="T29" fmla="*/ 1 h 113"/>
                  <a:gd name="T30" fmla="*/ 0 w 99"/>
                  <a:gd name="T31" fmla="*/ 1 h 113"/>
                  <a:gd name="T32" fmla="*/ 0 w 99"/>
                  <a:gd name="T33" fmla="*/ 1 h 113"/>
                  <a:gd name="T34" fmla="*/ 0 w 99"/>
                  <a:gd name="T35" fmla="*/ 1 h 113"/>
                  <a:gd name="T36" fmla="*/ 0 w 99"/>
                  <a:gd name="T37" fmla="*/ 1 h 113"/>
                  <a:gd name="T38" fmla="*/ 0 w 99"/>
                  <a:gd name="T39" fmla="*/ 1 h 113"/>
                  <a:gd name="T40" fmla="*/ 0 w 99"/>
                  <a:gd name="T41" fmla="*/ 1 h 113"/>
                  <a:gd name="T42" fmla="*/ 0 w 99"/>
                  <a:gd name="T43" fmla="*/ 1 h 113"/>
                  <a:gd name="T44" fmla="*/ 0 w 99"/>
                  <a:gd name="T45" fmla="*/ 1 h 113"/>
                  <a:gd name="T46" fmla="*/ 0 w 99"/>
                  <a:gd name="T47" fmla="*/ 1 h 113"/>
                  <a:gd name="T48" fmla="*/ 0 w 99"/>
                  <a:gd name="T49" fmla="*/ 0 h 113"/>
                  <a:gd name="T50" fmla="*/ 0 w 99"/>
                  <a:gd name="T51" fmla="*/ 0 h 113"/>
                  <a:gd name="T52" fmla="*/ 0 w 99"/>
                  <a:gd name="T53" fmla="*/ 0 h 113"/>
                  <a:gd name="T54" fmla="*/ 0 w 99"/>
                  <a:gd name="T55" fmla="*/ 1 h 113"/>
                  <a:gd name="T56" fmla="*/ 0 w 99"/>
                  <a:gd name="T57" fmla="*/ 1 h 113"/>
                  <a:gd name="T58" fmla="*/ 0 w 99"/>
                  <a:gd name="T59" fmla="*/ 1 h 1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113"/>
                  <a:gd name="T92" fmla="*/ 99 w 99"/>
                  <a:gd name="T93" fmla="*/ 113 h 1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113">
                    <a:moveTo>
                      <a:pt x="0" y="1"/>
                    </a:moveTo>
                    <a:lnTo>
                      <a:pt x="7" y="6"/>
                    </a:lnTo>
                    <a:lnTo>
                      <a:pt x="14" y="12"/>
                    </a:lnTo>
                    <a:lnTo>
                      <a:pt x="21" y="18"/>
                    </a:lnTo>
                    <a:lnTo>
                      <a:pt x="27" y="23"/>
                    </a:lnTo>
                    <a:lnTo>
                      <a:pt x="34" y="30"/>
                    </a:lnTo>
                    <a:lnTo>
                      <a:pt x="39" y="36"/>
                    </a:lnTo>
                    <a:lnTo>
                      <a:pt x="44" y="43"/>
                    </a:lnTo>
                    <a:lnTo>
                      <a:pt x="50" y="50"/>
                    </a:lnTo>
                    <a:lnTo>
                      <a:pt x="59" y="65"/>
                    </a:lnTo>
                    <a:lnTo>
                      <a:pt x="66" y="80"/>
                    </a:lnTo>
                    <a:lnTo>
                      <a:pt x="73" y="96"/>
                    </a:lnTo>
                    <a:lnTo>
                      <a:pt x="82" y="110"/>
                    </a:lnTo>
                    <a:lnTo>
                      <a:pt x="88" y="113"/>
                    </a:lnTo>
                    <a:lnTo>
                      <a:pt x="92" y="110"/>
                    </a:lnTo>
                    <a:lnTo>
                      <a:pt x="97" y="104"/>
                    </a:lnTo>
                    <a:lnTo>
                      <a:pt x="99" y="99"/>
                    </a:lnTo>
                    <a:lnTo>
                      <a:pt x="99" y="82"/>
                    </a:lnTo>
                    <a:lnTo>
                      <a:pt x="92" y="66"/>
                    </a:lnTo>
                    <a:lnTo>
                      <a:pt x="82" y="50"/>
                    </a:lnTo>
                    <a:lnTo>
                      <a:pt x="67" y="37"/>
                    </a:lnTo>
                    <a:lnTo>
                      <a:pt x="51" y="24"/>
                    </a:lnTo>
                    <a:lnTo>
                      <a:pt x="34" y="15"/>
                    </a:lnTo>
                    <a:lnTo>
                      <a:pt x="16" y="6"/>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90" name="Freeform 91"/>
              <p:cNvSpPr>
                <a:spLocks/>
              </p:cNvSpPr>
              <p:nvPr/>
            </p:nvSpPr>
            <p:spPr bwMode="auto">
              <a:xfrm rot="-2279333">
                <a:off x="656" y="3597"/>
                <a:ext cx="428" cy="73"/>
              </a:xfrm>
              <a:custGeom>
                <a:avLst/>
                <a:gdLst>
                  <a:gd name="T0" fmla="*/ 1 w 855"/>
                  <a:gd name="T1" fmla="*/ 1 h 146"/>
                  <a:gd name="T2" fmla="*/ 1 w 855"/>
                  <a:gd name="T3" fmla="*/ 1 h 146"/>
                  <a:gd name="T4" fmla="*/ 1 w 855"/>
                  <a:gd name="T5" fmla="*/ 1 h 146"/>
                  <a:gd name="T6" fmla="*/ 1 w 855"/>
                  <a:gd name="T7" fmla="*/ 1 h 146"/>
                  <a:gd name="T8" fmla="*/ 1 w 855"/>
                  <a:gd name="T9" fmla="*/ 1 h 146"/>
                  <a:gd name="T10" fmla="*/ 1 w 855"/>
                  <a:gd name="T11" fmla="*/ 1 h 146"/>
                  <a:gd name="T12" fmla="*/ 1 w 855"/>
                  <a:gd name="T13" fmla="*/ 1 h 146"/>
                  <a:gd name="T14" fmla="*/ 1 w 855"/>
                  <a:gd name="T15" fmla="*/ 1 h 146"/>
                  <a:gd name="T16" fmla="*/ 1 w 855"/>
                  <a:gd name="T17" fmla="*/ 1 h 146"/>
                  <a:gd name="T18" fmla="*/ 1 w 855"/>
                  <a:gd name="T19" fmla="*/ 1 h 146"/>
                  <a:gd name="T20" fmla="*/ 1 w 855"/>
                  <a:gd name="T21" fmla="*/ 1 h 146"/>
                  <a:gd name="T22" fmla="*/ 1 w 855"/>
                  <a:gd name="T23" fmla="*/ 1 h 146"/>
                  <a:gd name="T24" fmla="*/ 1 w 855"/>
                  <a:gd name="T25" fmla="*/ 1 h 146"/>
                  <a:gd name="T26" fmla="*/ 1 w 855"/>
                  <a:gd name="T27" fmla="*/ 1 h 146"/>
                  <a:gd name="T28" fmla="*/ 1 w 855"/>
                  <a:gd name="T29" fmla="*/ 1 h 146"/>
                  <a:gd name="T30" fmla="*/ 1 w 855"/>
                  <a:gd name="T31" fmla="*/ 1 h 146"/>
                  <a:gd name="T32" fmla="*/ 1 w 855"/>
                  <a:gd name="T33" fmla="*/ 1 h 146"/>
                  <a:gd name="T34" fmla="*/ 1 w 855"/>
                  <a:gd name="T35" fmla="*/ 1 h 146"/>
                  <a:gd name="T36" fmla="*/ 1 w 855"/>
                  <a:gd name="T37" fmla="*/ 1 h 146"/>
                  <a:gd name="T38" fmla="*/ 1 w 855"/>
                  <a:gd name="T39" fmla="*/ 1 h 146"/>
                  <a:gd name="T40" fmla="*/ 1 w 855"/>
                  <a:gd name="T41" fmla="*/ 1 h 146"/>
                  <a:gd name="T42" fmla="*/ 1 w 855"/>
                  <a:gd name="T43" fmla="*/ 1 h 146"/>
                  <a:gd name="T44" fmla="*/ 1 w 855"/>
                  <a:gd name="T45" fmla="*/ 1 h 146"/>
                  <a:gd name="T46" fmla="*/ 1 w 855"/>
                  <a:gd name="T47" fmla="*/ 1 h 146"/>
                  <a:gd name="T48" fmla="*/ 1 w 855"/>
                  <a:gd name="T49" fmla="*/ 1 h 146"/>
                  <a:gd name="T50" fmla="*/ 1 w 855"/>
                  <a:gd name="T51" fmla="*/ 1 h 146"/>
                  <a:gd name="T52" fmla="*/ 1 w 855"/>
                  <a:gd name="T53" fmla="*/ 1 h 146"/>
                  <a:gd name="T54" fmla="*/ 1 w 855"/>
                  <a:gd name="T55" fmla="*/ 1 h 146"/>
                  <a:gd name="T56" fmla="*/ 1 w 855"/>
                  <a:gd name="T57" fmla="*/ 1 h 146"/>
                  <a:gd name="T58" fmla="*/ 1 w 855"/>
                  <a:gd name="T59" fmla="*/ 1 h 146"/>
                  <a:gd name="T60" fmla="*/ 1 w 855"/>
                  <a:gd name="T61" fmla="*/ 1 h 146"/>
                  <a:gd name="T62" fmla="*/ 1 w 855"/>
                  <a:gd name="T63" fmla="*/ 1 h 146"/>
                  <a:gd name="T64" fmla="*/ 1 w 855"/>
                  <a:gd name="T65" fmla="*/ 1 h 146"/>
                  <a:gd name="T66" fmla="*/ 1 w 855"/>
                  <a:gd name="T67" fmla="*/ 1 h 146"/>
                  <a:gd name="T68" fmla="*/ 1 w 855"/>
                  <a:gd name="T69" fmla="*/ 1 h 146"/>
                  <a:gd name="T70" fmla="*/ 1 w 855"/>
                  <a:gd name="T71" fmla="*/ 1 h 146"/>
                  <a:gd name="T72" fmla="*/ 1 w 855"/>
                  <a:gd name="T73" fmla="*/ 1 h 146"/>
                  <a:gd name="T74" fmla="*/ 1 w 855"/>
                  <a:gd name="T75" fmla="*/ 1 h 146"/>
                  <a:gd name="T76" fmla="*/ 1 w 855"/>
                  <a:gd name="T77" fmla="*/ 1 h 146"/>
                  <a:gd name="T78" fmla="*/ 1 w 855"/>
                  <a:gd name="T79" fmla="*/ 1 h 146"/>
                  <a:gd name="T80" fmla="*/ 1 w 855"/>
                  <a:gd name="T81" fmla="*/ 1 h 146"/>
                  <a:gd name="T82" fmla="*/ 1 w 855"/>
                  <a:gd name="T83" fmla="*/ 1 h 146"/>
                  <a:gd name="T84" fmla="*/ 1 w 855"/>
                  <a:gd name="T85" fmla="*/ 1 h 146"/>
                  <a:gd name="T86" fmla="*/ 1 w 855"/>
                  <a:gd name="T87" fmla="*/ 1 h 146"/>
                  <a:gd name="T88" fmla="*/ 1 w 855"/>
                  <a:gd name="T89" fmla="*/ 1 h 146"/>
                  <a:gd name="T90" fmla="*/ 1 w 855"/>
                  <a:gd name="T91" fmla="*/ 1 h 146"/>
                  <a:gd name="T92" fmla="*/ 1 w 855"/>
                  <a:gd name="T93" fmla="*/ 1 h 146"/>
                  <a:gd name="T94" fmla="*/ 1 w 855"/>
                  <a:gd name="T95" fmla="*/ 1 h 146"/>
                  <a:gd name="T96" fmla="*/ 1 w 855"/>
                  <a:gd name="T97" fmla="*/ 1 h 146"/>
                  <a:gd name="T98" fmla="*/ 1 w 855"/>
                  <a:gd name="T99" fmla="*/ 1 h 146"/>
                  <a:gd name="T100" fmla="*/ 1 w 855"/>
                  <a:gd name="T101" fmla="*/ 1 h 146"/>
                  <a:gd name="T102" fmla="*/ 1 w 855"/>
                  <a:gd name="T103" fmla="*/ 1 h 146"/>
                  <a:gd name="T104" fmla="*/ 1 w 855"/>
                  <a:gd name="T105" fmla="*/ 1 h 146"/>
                  <a:gd name="T106" fmla="*/ 1 w 855"/>
                  <a:gd name="T107" fmla="*/ 1 h 146"/>
                  <a:gd name="T108" fmla="*/ 0 w 855"/>
                  <a:gd name="T109" fmla="*/ 0 h 146"/>
                  <a:gd name="T110" fmla="*/ 0 w 855"/>
                  <a:gd name="T111" fmla="*/ 0 h 146"/>
                  <a:gd name="T112" fmla="*/ 0 w 855"/>
                  <a:gd name="T113" fmla="*/ 0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5"/>
                  <a:gd name="T172" fmla="*/ 0 h 146"/>
                  <a:gd name="T173" fmla="*/ 855 w 855"/>
                  <a:gd name="T174" fmla="*/ 146 h 1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5" h="146">
                    <a:moveTo>
                      <a:pt x="0" y="0"/>
                    </a:moveTo>
                    <a:lnTo>
                      <a:pt x="13" y="1"/>
                    </a:lnTo>
                    <a:lnTo>
                      <a:pt x="25" y="2"/>
                    </a:lnTo>
                    <a:lnTo>
                      <a:pt x="38" y="5"/>
                    </a:lnTo>
                    <a:lnTo>
                      <a:pt x="49" y="7"/>
                    </a:lnTo>
                    <a:lnTo>
                      <a:pt x="62" y="9"/>
                    </a:lnTo>
                    <a:lnTo>
                      <a:pt x="75" y="13"/>
                    </a:lnTo>
                    <a:lnTo>
                      <a:pt x="87" y="16"/>
                    </a:lnTo>
                    <a:lnTo>
                      <a:pt x="100" y="20"/>
                    </a:lnTo>
                    <a:lnTo>
                      <a:pt x="113" y="24"/>
                    </a:lnTo>
                    <a:lnTo>
                      <a:pt x="124" y="28"/>
                    </a:lnTo>
                    <a:lnTo>
                      <a:pt x="137" y="31"/>
                    </a:lnTo>
                    <a:lnTo>
                      <a:pt x="150" y="36"/>
                    </a:lnTo>
                    <a:lnTo>
                      <a:pt x="161" y="39"/>
                    </a:lnTo>
                    <a:lnTo>
                      <a:pt x="174" y="43"/>
                    </a:lnTo>
                    <a:lnTo>
                      <a:pt x="185" y="46"/>
                    </a:lnTo>
                    <a:lnTo>
                      <a:pt x="198" y="50"/>
                    </a:lnTo>
                    <a:lnTo>
                      <a:pt x="211" y="53"/>
                    </a:lnTo>
                    <a:lnTo>
                      <a:pt x="225" y="55"/>
                    </a:lnTo>
                    <a:lnTo>
                      <a:pt x="237" y="59"/>
                    </a:lnTo>
                    <a:lnTo>
                      <a:pt x="251" y="62"/>
                    </a:lnTo>
                    <a:lnTo>
                      <a:pt x="264" y="66"/>
                    </a:lnTo>
                    <a:lnTo>
                      <a:pt x="278" y="68"/>
                    </a:lnTo>
                    <a:lnTo>
                      <a:pt x="290" y="72"/>
                    </a:lnTo>
                    <a:lnTo>
                      <a:pt x="304" y="74"/>
                    </a:lnTo>
                    <a:lnTo>
                      <a:pt x="317" y="77"/>
                    </a:lnTo>
                    <a:lnTo>
                      <a:pt x="331" y="80"/>
                    </a:lnTo>
                    <a:lnTo>
                      <a:pt x="344" y="83"/>
                    </a:lnTo>
                    <a:lnTo>
                      <a:pt x="357" y="85"/>
                    </a:lnTo>
                    <a:lnTo>
                      <a:pt x="371" y="88"/>
                    </a:lnTo>
                    <a:lnTo>
                      <a:pt x="385" y="89"/>
                    </a:lnTo>
                    <a:lnTo>
                      <a:pt x="397" y="91"/>
                    </a:lnTo>
                    <a:lnTo>
                      <a:pt x="411" y="92"/>
                    </a:lnTo>
                    <a:lnTo>
                      <a:pt x="425" y="93"/>
                    </a:lnTo>
                    <a:lnTo>
                      <a:pt x="439" y="96"/>
                    </a:lnTo>
                    <a:lnTo>
                      <a:pt x="454" y="97"/>
                    </a:lnTo>
                    <a:lnTo>
                      <a:pt x="468" y="98"/>
                    </a:lnTo>
                    <a:lnTo>
                      <a:pt x="481" y="99"/>
                    </a:lnTo>
                    <a:lnTo>
                      <a:pt x="495" y="100"/>
                    </a:lnTo>
                    <a:lnTo>
                      <a:pt x="509" y="102"/>
                    </a:lnTo>
                    <a:lnTo>
                      <a:pt x="524" y="103"/>
                    </a:lnTo>
                    <a:lnTo>
                      <a:pt x="538" y="104"/>
                    </a:lnTo>
                    <a:lnTo>
                      <a:pt x="552" y="105"/>
                    </a:lnTo>
                    <a:lnTo>
                      <a:pt x="566" y="107"/>
                    </a:lnTo>
                    <a:lnTo>
                      <a:pt x="579" y="108"/>
                    </a:lnTo>
                    <a:lnTo>
                      <a:pt x="593" y="110"/>
                    </a:lnTo>
                    <a:lnTo>
                      <a:pt x="608" y="112"/>
                    </a:lnTo>
                    <a:lnTo>
                      <a:pt x="622" y="113"/>
                    </a:lnTo>
                    <a:lnTo>
                      <a:pt x="636" y="115"/>
                    </a:lnTo>
                    <a:lnTo>
                      <a:pt x="650" y="118"/>
                    </a:lnTo>
                    <a:lnTo>
                      <a:pt x="662" y="119"/>
                    </a:lnTo>
                    <a:lnTo>
                      <a:pt x="676" y="121"/>
                    </a:lnTo>
                    <a:lnTo>
                      <a:pt x="690" y="123"/>
                    </a:lnTo>
                    <a:lnTo>
                      <a:pt x="703" y="126"/>
                    </a:lnTo>
                    <a:lnTo>
                      <a:pt x="716" y="128"/>
                    </a:lnTo>
                    <a:lnTo>
                      <a:pt x="729" y="129"/>
                    </a:lnTo>
                    <a:lnTo>
                      <a:pt x="743" y="131"/>
                    </a:lnTo>
                    <a:lnTo>
                      <a:pt x="757" y="134"/>
                    </a:lnTo>
                    <a:lnTo>
                      <a:pt x="769" y="136"/>
                    </a:lnTo>
                    <a:lnTo>
                      <a:pt x="783" y="137"/>
                    </a:lnTo>
                    <a:lnTo>
                      <a:pt x="797" y="140"/>
                    </a:lnTo>
                    <a:lnTo>
                      <a:pt x="810" y="142"/>
                    </a:lnTo>
                    <a:lnTo>
                      <a:pt x="824" y="143"/>
                    </a:lnTo>
                    <a:lnTo>
                      <a:pt x="836" y="145"/>
                    </a:lnTo>
                    <a:lnTo>
                      <a:pt x="850" y="146"/>
                    </a:lnTo>
                    <a:lnTo>
                      <a:pt x="852" y="145"/>
                    </a:lnTo>
                    <a:lnTo>
                      <a:pt x="853" y="144"/>
                    </a:lnTo>
                    <a:lnTo>
                      <a:pt x="855" y="142"/>
                    </a:lnTo>
                    <a:lnTo>
                      <a:pt x="853" y="141"/>
                    </a:lnTo>
                    <a:lnTo>
                      <a:pt x="827" y="136"/>
                    </a:lnTo>
                    <a:lnTo>
                      <a:pt x="801" y="131"/>
                    </a:lnTo>
                    <a:lnTo>
                      <a:pt x="774" y="127"/>
                    </a:lnTo>
                    <a:lnTo>
                      <a:pt x="748" y="123"/>
                    </a:lnTo>
                    <a:lnTo>
                      <a:pt x="721" y="119"/>
                    </a:lnTo>
                    <a:lnTo>
                      <a:pt x="695" y="115"/>
                    </a:lnTo>
                    <a:lnTo>
                      <a:pt x="668" y="112"/>
                    </a:lnTo>
                    <a:lnTo>
                      <a:pt x="642" y="110"/>
                    </a:lnTo>
                    <a:lnTo>
                      <a:pt x="615" y="106"/>
                    </a:lnTo>
                    <a:lnTo>
                      <a:pt x="589" y="104"/>
                    </a:lnTo>
                    <a:lnTo>
                      <a:pt x="563" y="100"/>
                    </a:lnTo>
                    <a:lnTo>
                      <a:pt x="537" y="98"/>
                    </a:lnTo>
                    <a:lnTo>
                      <a:pt x="509" y="96"/>
                    </a:lnTo>
                    <a:lnTo>
                      <a:pt x="483" y="93"/>
                    </a:lnTo>
                    <a:lnTo>
                      <a:pt x="456" y="91"/>
                    </a:lnTo>
                    <a:lnTo>
                      <a:pt x="430" y="89"/>
                    </a:lnTo>
                    <a:lnTo>
                      <a:pt x="415" y="88"/>
                    </a:lnTo>
                    <a:lnTo>
                      <a:pt x="398" y="85"/>
                    </a:lnTo>
                    <a:lnTo>
                      <a:pt x="384" y="83"/>
                    </a:lnTo>
                    <a:lnTo>
                      <a:pt x="367" y="81"/>
                    </a:lnTo>
                    <a:lnTo>
                      <a:pt x="352" y="78"/>
                    </a:lnTo>
                    <a:lnTo>
                      <a:pt x="337" y="76"/>
                    </a:lnTo>
                    <a:lnTo>
                      <a:pt x="321" y="73"/>
                    </a:lnTo>
                    <a:lnTo>
                      <a:pt x="306" y="69"/>
                    </a:lnTo>
                    <a:lnTo>
                      <a:pt x="290" y="67"/>
                    </a:lnTo>
                    <a:lnTo>
                      <a:pt x="275" y="63"/>
                    </a:lnTo>
                    <a:lnTo>
                      <a:pt x="259" y="60"/>
                    </a:lnTo>
                    <a:lnTo>
                      <a:pt x="244" y="57"/>
                    </a:lnTo>
                    <a:lnTo>
                      <a:pt x="229" y="53"/>
                    </a:lnTo>
                    <a:lnTo>
                      <a:pt x="213" y="50"/>
                    </a:lnTo>
                    <a:lnTo>
                      <a:pt x="198" y="46"/>
                    </a:lnTo>
                    <a:lnTo>
                      <a:pt x="183" y="43"/>
                    </a:lnTo>
                    <a:lnTo>
                      <a:pt x="160" y="37"/>
                    </a:lnTo>
                    <a:lnTo>
                      <a:pt x="138" y="30"/>
                    </a:lnTo>
                    <a:lnTo>
                      <a:pt x="115" y="24"/>
                    </a:lnTo>
                    <a:lnTo>
                      <a:pt x="92" y="17"/>
                    </a:lnTo>
                    <a:lnTo>
                      <a:pt x="69" y="10"/>
                    </a:lnTo>
                    <a:lnTo>
                      <a:pt x="46" y="6"/>
                    </a:lnTo>
                    <a:lnTo>
                      <a:pt x="2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91" name="Freeform 92"/>
              <p:cNvSpPr>
                <a:spLocks/>
              </p:cNvSpPr>
              <p:nvPr/>
            </p:nvSpPr>
            <p:spPr bwMode="auto">
              <a:xfrm rot="-2279333">
                <a:off x="643" y="3481"/>
                <a:ext cx="215" cy="39"/>
              </a:xfrm>
              <a:custGeom>
                <a:avLst/>
                <a:gdLst>
                  <a:gd name="T0" fmla="*/ 1 w 429"/>
                  <a:gd name="T1" fmla="*/ 1 h 78"/>
                  <a:gd name="T2" fmla="*/ 1 w 429"/>
                  <a:gd name="T3" fmla="*/ 1 h 78"/>
                  <a:gd name="T4" fmla="*/ 1 w 429"/>
                  <a:gd name="T5" fmla="*/ 0 h 78"/>
                  <a:gd name="T6" fmla="*/ 0 w 429"/>
                  <a:gd name="T7" fmla="*/ 0 h 78"/>
                  <a:gd name="T8" fmla="*/ 1 w 429"/>
                  <a:gd name="T9" fmla="*/ 1 h 78"/>
                  <a:gd name="T10" fmla="*/ 1 w 429"/>
                  <a:gd name="T11" fmla="*/ 1 h 78"/>
                  <a:gd name="T12" fmla="*/ 1 w 429"/>
                  <a:gd name="T13" fmla="*/ 1 h 78"/>
                  <a:gd name="T14" fmla="*/ 1 w 429"/>
                  <a:gd name="T15" fmla="*/ 1 h 78"/>
                  <a:gd name="T16" fmla="*/ 1 w 429"/>
                  <a:gd name="T17" fmla="*/ 1 h 78"/>
                  <a:gd name="T18" fmla="*/ 1 w 429"/>
                  <a:gd name="T19" fmla="*/ 1 h 78"/>
                  <a:gd name="T20" fmla="*/ 1 w 429"/>
                  <a:gd name="T21" fmla="*/ 1 h 78"/>
                  <a:gd name="T22" fmla="*/ 1 w 429"/>
                  <a:gd name="T23" fmla="*/ 1 h 78"/>
                  <a:gd name="T24" fmla="*/ 1 w 429"/>
                  <a:gd name="T25" fmla="*/ 1 h 78"/>
                  <a:gd name="T26" fmla="*/ 1 w 429"/>
                  <a:gd name="T27" fmla="*/ 1 h 78"/>
                  <a:gd name="T28" fmla="*/ 1 w 429"/>
                  <a:gd name="T29" fmla="*/ 1 h 78"/>
                  <a:gd name="T30" fmla="*/ 1 w 429"/>
                  <a:gd name="T31" fmla="*/ 1 h 78"/>
                  <a:gd name="T32" fmla="*/ 1 w 429"/>
                  <a:gd name="T33" fmla="*/ 1 h 78"/>
                  <a:gd name="T34" fmla="*/ 1 w 429"/>
                  <a:gd name="T35" fmla="*/ 1 h 78"/>
                  <a:gd name="T36" fmla="*/ 1 w 429"/>
                  <a:gd name="T37" fmla="*/ 1 h 78"/>
                  <a:gd name="T38" fmla="*/ 1 w 429"/>
                  <a:gd name="T39" fmla="*/ 1 h 78"/>
                  <a:gd name="T40" fmla="*/ 1 w 429"/>
                  <a:gd name="T41" fmla="*/ 1 h 78"/>
                  <a:gd name="T42" fmla="*/ 1 w 429"/>
                  <a:gd name="T43" fmla="*/ 1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9"/>
                  <a:gd name="T67" fmla="*/ 0 h 78"/>
                  <a:gd name="T68" fmla="*/ 429 w 429"/>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9" h="78">
                    <a:moveTo>
                      <a:pt x="19" y="6"/>
                    </a:moveTo>
                    <a:lnTo>
                      <a:pt x="15" y="4"/>
                    </a:lnTo>
                    <a:lnTo>
                      <a:pt x="7" y="0"/>
                    </a:lnTo>
                    <a:lnTo>
                      <a:pt x="0" y="0"/>
                    </a:lnTo>
                    <a:lnTo>
                      <a:pt x="1" y="8"/>
                    </a:lnTo>
                    <a:lnTo>
                      <a:pt x="8" y="12"/>
                    </a:lnTo>
                    <a:lnTo>
                      <a:pt x="23" y="16"/>
                    </a:lnTo>
                    <a:lnTo>
                      <a:pt x="45" y="22"/>
                    </a:lnTo>
                    <a:lnTo>
                      <a:pt x="72" y="28"/>
                    </a:lnTo>
                    <a:lnTo>
                      <a:pt x="105" y="33"/>
                    </a:lnTo>
                    <a:lnTo>
                      <a:pt x="141" y="38"/>
                    </a:lnTo>
                    <a:lnTo>
                      <a:pt x="179" y="44"/>
                    </a:lnTo>
                    <a:lnTo>
                      <a:pt x="219" y="50"/>
                    </a:lnTo>
                    <a:lnTo>
                      <a:pt x="259" y="56"/>
                    </a:lnTo>
                    <a:lnTo>
                      <a:pt x="297" y="60"/>
                    </a:lnTo>
                    <a:lnTo>
                      <a:pt x="333" y="66"/>
                    </a:lnTo>
                    <a:lnTo>
                      <a:pt x="364" y="69"/>
                    </a:lnTo>
                    <a:lnTo>
                      <a:pt x="390" y="73"/>
                    </a:lnTo>
                    <a:lnTo>
                      <a:pt x="411" y="75"/>
                    </a:lnTo>
                    <a:lnTo>
                      <a:pt x="425" y="78"/>
                    </a:lnTo>
                    <a:lnTo>
                      <a:pt x="429" y="78"/>
                    </a:lnTo>
                    <a:lnTo>
                      <a:pt x="1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4835" name="Rectangle 93"/>
            <p:cNvSpPr>
              <a:spLocks noChangeArrowheads="1"/>
            </p:cNvSpPr>
            <p:nvPr/>
          </p:nvSpPr>
          <p:spPr bwMode="auto">
            <a:xfrm rot="2398458">
              <a:off x="2062" y="1550"/>
              <a:ext cx="125" cy="188"/>
            </a:xfrm>
            <a:prstGeom prst="rect">
              <a:avLst/>
            </a:prstGeom>
            <a:solidFill>
              <a:srgbClr val="F6EDC8">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SzPct val="60000"/>
                <a:buBlip>
                  <a:blip r:embed="rId7"/>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8"/>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9"/>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grpSp>
      <p:sp>
        <p:nvSpPr>
          <p:cNvPr id="34826" name="Freeform 94"/>
          <p:cNvSpPr>
            <a:spLocks/>
          </p:cNvSpPr>
          <p:nvPr/>
        </p:nvSpPr>
        <p:spPr bwMode="auto">
          <a:xfrm>
            <a:off x="1887538" y="2449513"/>
            <a:ext cx="1484312" cy="681037"/>
          </a:xfrm>
          <a:custGeom>
            <a:avLst/>
            <a:gdLst>
              <a:gd name="T0" fmla="*/ 0 w 935"/>
              <a:gd name="T1" fmla="*/ 2147483647 h 429"/>
              <a:gd name="T2" fmla="*/ 2147483647 w 935"/>
              <a:gd name="T3" fmla="*/ 2147483647 h 429"/>
              <a:gd name="T4" fmla="*/ 2147483647 w 935"/>
              <a:gd name="T5" fmla="*/ 2147483647 h 429"/>
              <a:gd name="T6" fmla="*/ 2147483647 w 935"/>
              <a:gd name="T7" fmla="*/ 2147483647 h 429"/>
              <a:gd name="T8" fmla="*/ 2147483647 w 935"/>
              <a:gd name="T9" fmla="*/ 2147483647 h 429"/>
              <a:gd name="T10" fmla="*/ 2147483647 w 935"/>
              <a:gd name="T11" fmla="*/ 2147483647 h 429"/>
              <a:gd name="T12" fmla="*/ 0 60000 65536"/>
              <a:gd name="T13" fmla="*/ 0 60000 65536"/>
              <a:gd name="T14" fmla="*/ 0 60000 65536"/>
              <a:gd name="T15" fmla="*/ 0 60000 65536"/>
              <a:gd name="T16" fmla="*/ 0 60000 65536"/>
              <a:gd name="T17" fmla="*/ 0 60000 65536"/>
              <a:gd name="T18" fmla="*/ 0 w 935"/>
              <a:gd name="T19" fmla="*/ 0 h 429"/>
              <a:gd name="T20" fmla="*/ 935 w 935"/>
              <a:gd name="T21" fmla="*/ 429 h 429"/>
            </a:gdLst>
            <a:ahLst/>
            <a:cxnLst>
              <a:cxn ang="T12">
                <a:pos x="T0" y="T1"/>
              </a:cxn>
              <a:cxn ang="T13">
                <a:pos x="T2" y="T3"/>
              </a:cxn>
              <a:cxn ang="T14">
                <a:pos x="T4" y="T5"/>
              </a:cxn>
              <a:cxn ang="T15">
                <a:pos x="T6" y="T7"/>
              </a:cxn>
              <a:cxn ang="T16">
                <a:pos x="T8" y="T9"/>
              </a:cxn>
              <a:cxn ang="T17">
                <a:pos x="T10" y="T11"/>
              </a:cxn>
            </a:cxnLst>
            <a:rect l="T18" t="T19" r="T20" b="T21"/>
            <a:pathLst>
              <a:path w="935" h="429">
                <a:moveTo>
                  <a:pt x="0" y="13"/>
                </a:moveTo>
                <a:cubicBezTo>
                  <a:pt x="34" y="17"/>
                  <a:pt x="176" y="0"/>
                  <a:pt x="202" y="36"/>
                </a:cubicBezTo>
                <a:cubicBezTo>
                  <a:pt x="228" y="72"/>
                  <a:pt x="102" y="196"/>
                  <a:pt x="157" y="230"/>
                </a:cubicBezTo>
                <a:cubicBezTo>
                  <a:pt x="212" y="264"/>
                  <a:pt x="436" y="206"/>
                  <a:pt x="532" y="238"/>
                </a:cubicBezTo>
                <a:cubicBezTo>
                  <a:pt x="628" y="270"/>
                  <a:pt x="666" y="421"/>
                  <a:pt x="733" y="425"/>
                </a:cubicBezTo>
                <a:cubicBezTo>
                  <a:pt x="800" y="429"/>
                  <a:pt x="893" y="294"/>
                  <a:pt x="935" y="260"/>
                </a:cubicBezTo>
              </a:path>
            </a:pathLst>
          </a:custGeom>
          <a:noFill/>
          <a:ln w="38100">
            <a:solidFill>
              <a:srgbClr val="7EBC34"/>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sp>
        <p:nvSpPr>
          <p:cNvPr id="34827" name="Freeform 95"/>
          <p:cNvSpPr>
            <a:spLocks/>
          </p:cNvSpPr>
          <p:nvPr/>
        </p:nvSpPr>
        <p:spPr bwMode="auto">
          <a:xfrm>
            <a:off x="3575050" y="2609850"/>
            <a:ext cx="1127125" cy="609600"/>
          </a:xfrm>
          <a:custGeom>
            <a:avLst/>
            <a:gdLst>
              <a:gd name="T0" fmla="*/ 0 w 710"/>
              <a:gd name="T1" fmla="*/ 2147483647 h 384"/>
              <a:gd name="T2" fmla="*/ 2147483647 w 710"/>
              <a:gd name="T3" fmla="*/ 2147483647 h 384"/>
              <a:gd name="T4" fmla="*/ 2147483647 w 710"/>
              <a:gd name="T5" fmla="*/ 2147483647 h 384"/>
              <a:gd name="T6" fmla="*/ 2147483647 w 710"/>
              <a:gd name="T7" fmla="*/ 2147483647 h 384"/>
              <a:gd name="T8" fmla="*/ 2147483647 w 710"/>
              <a:gd name="T9" fmla="*/ 2147483647 h 384"/>
              <a:gd name="T10" fmla="*/ 0 60000 65536"/>
              <a:gd name="T11" fmla="*/ 0 60000 65536"/>
              <a:gd name="T12" fmla="*/ 0 60000 65536"/>
              <a:gd name="T13" fmla="*/ 0 60000 65536"/>
              <a:gd name="T14" fmla="*/ 0 60000 65536"/>
              <a:gd name="T15" fmla="*/ 0 w 710"/>
              <a:gd name="T16" fmla="*/ 0 h 384"/>
              <a:gd name="T17" fmla="*/ 710 w 710"/>
              <a:gd name="T18" fmla="*/ 384 h 384"/>
            </a:gdLst>
            <a:ahLst/>
            <a:cxnLst>
              <a:cxn ang="T10">
                <a:pos x="T0" y="T1"/>
              </a:cxn>
              <a:cxn ang="T11">
                <a:pos x="T2" y="T3"/>
              </a:cxn>
              <a:cxn ang="T12">
                <a:pos x="T4" y="T5"/>
              </a:cxn>
              <a:cxn ang="T13">
                <a:pos x="T6" y="T7"/>
              </a:cxn>
              <a:cxn ang="T14">
                <a:pos x="T8" y="T9"/>
              </a:cxn>
            </a:cxnLst>
            <a:rect l="T15" t="T16" r="T17" b="T18"/>
            <a:pathLst>
              <a:path w="710" h="384">
                <a:moveTo>
                  <a:pt x="0" y="77"/>
                </a:moveTo>
                <a:cubicBezTo>
                  <a:pt x="29" y="68"/>
                  <a:pt x="142" y="0"/>
                  <a:pt x="179" y="25"/>
                </a:cubicBezTo>
                <a:cubicBezTo>
                  <a:pt x="216" y="50"/>
                  <a:pt x="153" y="198"/>
                  <a:pt x="224" y="227"/>
                </a:cubicBezTo>
                <a:cubicBezTo>
                  <a:pt x="295" y="256"/>
                  <a:pt x="525" y="171"/>
                  <a:pt x="606" y="197"/>
                </a:cubicBezTo>
                <a:cubicBezTo>
                  <a:pt x="687" y="223"/>
                  <a:pt x="688" y="345"/>
                  <a:pt x="710" y="384"/>
                </a:cubicBezTo>
              </a:path>
            </a:pathLst>
          </a:custGeom>
          <a:noFill/>
          <a:ln w="38100">
            <a:solidFill>
              <a:srgbClr val="7EBC34"/>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sp>
        <p:nvSpPr>
          <p:cNvPr id="34828" name="Freeform 96"/>
          <p:cNvSpPr>
            <a:spLocks/>
          </p:cNvSpPr>
          <p:nvPr/>
        </p:nvSpPr>
        <p:spPr bwMode="auto">
          <a:xfrm>
            <a:off x="5127625" y="2930525"/>
            <a:ext cx="2038350" cy="995363"/>
          </a:xfrm>
          <a:custGeom>
            <a:avLst/>
            <a:gdLst>
              <a:gd name="T0" fmla="*/ 0 w 1284"/>
              <a:gd name="T1" fmla="*/ 2147483647 h 627"/>
              <a:gd name="T2" fmla="*/ 2147483647 w 1284"/>
              <a:gd name="T3" fmla="*/ 2147483647 h 627"/>
              <a:gd name="T4" fmla="*/ 2147483647 w 1284"/>
              <a:gd name="T5" fmla="*/ 2147483647 h 627"/>
              <a:gd name="T6" fmla="*/ 2147483647 w 1284"/>
              <a:gd name="T7" fmla="*/ 2147483647 h 627"/>
              <a:gd name="T8" fmla="*/ 2147483647 w 1284"/>
              <a:gd name="T9" fmla="*/ 0 h 627"/>
              <a:gd name="T10" fmla="*/ 0 60000 65536"/>
              <a:gd name="T11" fmla="*/ 0 60000 65536"/>
              <a:gd name="T12" fmla="*/ 0 60000 65536"/>
              <a:gd name="T13" fmla="*/ 0 60000 65536"/>
              <a:gd name="T14" fmla="*/ 0 60000 65536"/>
              <a:gd name="T15" fmla="*/ 0 w 1284"/>
              <a:gd name="T16" fmla="*/ 0 h 627"/>
              <a:gd name="T17" fmla="*/ 1284 w 1284"/>
              <a:gd name="T18" fmla="*/ 627 h 627"/>
            </a:gdLst>
            <a:ahLst/>
            <a:cxnLst>
              <a:cxn ang="T10">
                <a:pos x="T0" y="T1"/>
              </a:cxn>
              <a:cxn ang="T11">
                <a:pos x="T2" y="T3"/>
              </a:cxn>
              <a:cxn ang="T12">
                <a:pos x="T4" y="T5"/>
              </a:cxn>
              <a:cxn ang="T13">
                <a:pos x="T6" y="T7"/>
              </a:cxn>
              <a:cxn ang="T14">
                <a:pos x="T8" y="T9"/>
              </a:cxn>
            </a:cxnLst>
            <a:rect l="T15" t="T16" r="T17" b="T18"/>
            <a:pathLst>
              <a:path w="1284" h="627">
                <a:moveTo>
                  <a:pt x="0" y="497"/>
                </a:moveTo>
                <a:cubicBezTo>
                  <a:pt x="33" y="507"/>
                  <a:pt x="38" y="627"/>
                  <a:pt x="201" y="561"/>
                </a:cubicBezTo>
                <a:cubicBezTo>
                  <a:pt x="364" y="495"/>
                  <a:pt x="821" y="155"/>
                  <a:pt x="979" y="99"/>
                </a:cubicBezTo>
                <a:cubicBezTo>
                  <a:pt x="1137" y="43"/>
                  <a:pt x="1096" y="243"/>
                  <a:pt x="1147" y="227"/>
                </a:cubicBezTo>
                <a:cubicBezTo>
                  <a:pt x="1198" y="211"/>
                  <a:pt x="1256" y="47"/>
                  <a:pt x="1284" y="0"/>
                </a:cubicBezTo>
              </a:path>
            </a:pathLst>
          </a:custGeom>
          <a:noFill/>
          <a:ln w="38100">
            <a:solidFill>
              <a:srgbClr val="7EBC34"/>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en-US"/>
          </a:p>
        </p:txBody>
      </p:sp>
      <p:sp>
        <p:nvSpPr>
          <p:cNvPr id="34829"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7"/>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8"/>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9"/>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348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7"/>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8"/>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9"/>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348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7"/>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8"/>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9"/>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6DF941D0-EFBA-4FF0-A514-3BC03ECE32A1}" type="slidenum">
              <a:rPr lang="en-US" altLang="en-US" sz="1000" smtClean="0">
                <a:solidFill>
                  <a:srgbClr val="502800"/>
                </a:solidFill>
                <a:latin typeface="Tahoma" panose="020B0604030504040204" pitchFamily="34" charset="0"/>
              </a:rPr>
              <a:pPr>
                <a:spcBef>
                  <a:spcPct val="0"/>
                </a:spcBef>
                <a:buSzTx/>
                <a:buFontTx/>
                <a:buNone/>
              </a:pPr>
              <a:t>33</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0"/>
            <a:ext cx="8229600" cy="1143000"/>
          </a:xfrm>
        </p:spPr>
        <p:txBody>
          <a:bodyPr/>
          <a:lstStyle/>
          <a:p>
            <a:r>
              <a:rPr lang="en-US" altLang="en-US">
                <a:ea typeface="ＭＳ Ｐゴシック" pitchFamily="34" charset="-128"/>
              </a:rPr>
              <a:t>Dynamic adaptation</a:t>
            </a:r>
          </a:p>
        </p:txBody>
      </p:sp>
      <p:sp>
        <p:nvSpPr>
          <p:cNvPr id="35843" name="Content Placeholder 2"/>
          <p:cNvSpPr>
            <a:spLocks noGrp="1"/>
          </p:cNvSpPr>
          <p:nvPr>
            <p:ph idx="1"/>
          </p:nvPr>
        </p:nvSpPr>
        <p:spPr>
          <a:xfrm>
            <a:off x="304800" y="1066800"/>
            <a:ext cx="8534400" cy="1219200"/>
          </a:xfrm>
        </p:spPr>
        <p:txBody>
          <a:bodyPr/>
          <a:lstStyle/>
          <a:p>
            <a:r>
              <a:rPr lang="en-US" altLang="en-US" sz="2400">
                <a:ea typeface="ＭＳ Ｐゴシック" pitchFamily="34" charset="-128"/>
              </a:rPr>
              <a:t>Many decisions cannot be made at design-time</a:t>
            </a:r>
          </a:p>
          <a:p>
            <a:r>
              <a:rPr lang="en-US" altLang="en-US" sz="2400">
                <a:ea typeface="ＭＳ Ｐゴシック" pitchFamily="34" charset="-128"/>
              </a:rPr>
              <a:t>The distributed system may have to </a:t>
            </a:r>
            <a:r>
              <a:rPr lang="en-US" altLang="en-US" sz="2400" i="1">
                <a:ea typeface="ＭＳ Ｐゴシック" pitchFamily="34" charset="-128"/>
              </a:rPr>
              <a:t>dynamically adapt</a:t>
            </a:r>
            <a:endParaRPr lang="en-US" altLang="en-US" sz="2400">
              <a:ea typeface="ＭＳ Ｐゴシック" pitchFamily="34" charset="-128"/>
            </a:endParaRPr>
          </a:p>
          <a:p>
            <a:r>
              <a:rPr lang="en-US" altLang="en-US" sz="2400">
                <a:ea typeface="ＭＳ Ｐゴシック" pitchFamily="34" charset="-128"/>
              </a:rPr>
              <a:t>Reasons for adaptation:</a:t>
            </a:r>
          </a:p>
          <a:p>
            <a:endParaRPr lang="en-US" altLang="en-US" sz="2800">
              <a:ea typeface="ＭＳ Ｐゴシック" pitchFamily="34" charset="-128"/>
            </a:endParaRPr>
          </a:p>
          <a:p>
            <a:endParaRPr lang="en-US" altLang="en-US" sz="2800">
              <a:ea typeface="ＭＳ Ｐゴシック" pitchFamily="34" charset="-128"/>
            </a:endParaRPr>
          </a:p>
        </p:txBody>
      </p:sp>
      <p:sp>
        <p:nvSpPr>
          <p:cNvPr id="7" name="Rectangle 11"/>
          <p:cNvSpPr>
            <a:spLocks noChangeArrowheads="1"/>
          </p:cNvSpPr>
          <p:nvPr/>
        </p:nvSpPr>
        <p:spPr bwMode="auto">
          <a:xfrm>
            <a:off x="3429000" y="2438400"/>
            <a:ext cx="3733800" cy="2514600"/>
          </a:xfrm>
          <a:prstGeom prst="rect">
            <a:avLst/>
          </a:prstGeom>
          <a:gradFill rotWithShape="1">
            <a:gsLst>
              <a:gs pos="0">
                <a:schemeClr val="accent1">
                  <a:gamma/>
                  <a:shade val="46275"/>
                  <a:invGamma/>
                  <a:alpha val="0"/>
                </a:schemeClr>
              </a:gs>
              <a:gs pos="100000">
                <a:schemeClr val="accent1"/>
              </a:gs>
            </a:gsLst>
            <a:lin ang="18900000" scaled="1"/>
          </a:gradFill>
          <a:ln w="9525" algn="ctr">
            <a:noFill/>
            <a:miter lim="800000"/>
            <a:headEnd/>
            <a:tailEnd/>
          </a:ln>
          <a:effectLst/>
        </p:spPr>
        <p:txBody>
          <a:bodyPr/>
          <a:lstStyle>
            <a:lvl1pPr marL="1539875" indent="-173038">
              <a:defRPr sz="2000" b="1">
                <a:solidFill>
                  <a:schemeClr val="tx1"/>
                </a:solidFill>
                <a:latin typeface="Arial" pitchFamily="34" charset="0"/>
                <a:ea typeface="ＭＳ Ｐゴシック" pitchFamily="34" charset="-128"/>
              </a:defRPr>
            </a:lvl1pPr>
            <a:lvl2pPr marL="742950" indent="-285750">
              <a:defRPr sz="2000" b="1">
                <a:solidFill>
                  <a:schemeClr val="tx1"/>
                </a:solidFill>
                <a:latin typeface="Arial" pitchFamily="34" charset="0"/>
                <a:ea typeface="ＭＳ Ｐゴシック" pitchFamily="34" charset="-128"/>
              </a:defRPr>
            </a:lvl2pPr>
            <a:lvl3pPr marL="1143000" indent="-228600">
              <a:defRPr sz="2000" b="1">
                <a:solidFill>
                  <a:schemeClr val="tx1"/>
                </a:solidFill>
                <a:latin typeface="Arial" pitchFamily="34" charset="0"/>
                <a:ea typeface="ＭＳ Ｐゴシック" pitchFamily="34" charset="-128"/>
              </a:defRPr>
            </a:lvl3pPr>
            <a:lvl4pPr marL="1600200" indent="-228600">
              <a:defRPr sz="2000" b="1">
                <a:solidFill>
                  <a:schemeClr val="tx1"/>
                </a:solidFill>
                <a:latin typeface="Arial" pitchFamily="34" charset="0"/>
                <a:ea typeface="ＭＳ Ｐゴシック" pitchFamily="34" charset="-128"/>
              </a:defRPr>
            </a:lvl4pPr>
            <a:lvl5pPr marL="2057400" indent="-22860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defRPr/>
            </a:pPr>
            <a:r>
              <a:rPr lang="en-US" altLang="en-US" b="0" dirty="0">
                <a:solidFill>
                  <a:srgbClr val="663300"/>
                </a:solidFill>
                <a:latin typeface="Tahoma" panose="020B0604030504040204" pitchFamily="34" charset="0"/>
              </a:rPr>
              <a:t>user context</a:t>
            </a:r>
          </a:p>
          <a:p>
            <a:pPr>
              <a:buSzPct val="60000"/>
              <a:buFontTx/>
              <a:buBlip>
                <a:blip r:embed="rId3"/>
              </a:buBlip>
              <a:defRPr/>
            </a:pPr>
            <a:r>
              <a:rPr lang="en-US" altLang="en-US" sz="1800" b="0" dirty="0">
                <a:solidFill>
                  <a:srgbClr val="663300"/>
                </a:solidFill>
                <a:latin typeface="Tahoma" panose="020B0604030504040204" pitchFamily="34" charset="0"/>
              </a:rPr>
              <a:t>location</a:t>
            </a:r>
          </a:p>
          <a:p>
            <a:pPr>
              <a:buSzPct val="60000"/>
              <a:buFontTx/>
              <a:buBlip>
                <a:blip r:embed="rId3"/>
              </a:buBlip>
              <a:defRPr/>
            </a:pPr>
            <a:r>
              <a:rPr lang="en-US" altLang="en-US" sz="1800" b="0" dirty="0">
                <a:solidFill>
                  <a:srgbClr val="663300"/>
                </a:solidFill>
                <a:latin typeface="Tahoma" panose="020B0604030504040204" pitchFamily="34" charset="0"/>
              </a:rPr>
              <a:t>social activity…</a:t>
            </a:r>
          </a:p>
        </p:txBody>
      </p:sp>
      <p:sp>
        <p:nvSpPr>
          <p:cNvPr id="8" name="Rectangle 10"/>
          <p:cNvSpPr>
            <a:spLocks noChangeArrowheads="1"/>
          </p:cNvSpPr>
          <p:nvPr/>
        </p:nvSpPr>
        <p:spPr bwMode="auto">
          <a:xfrm>
            <a:off x="3429000" y="3657600"/>
            <a:ext cx="5410200" cy="1295400"/>
          </a:xfrm>
          <a:prstGeom prst="rect">
            <a:avLst/>
          </a:prstGeom>
          <a:gradFill rotWithShape="1">
            <a:gsLst>
              <a:gs pos="0">
                <a:srgbClr val="456A66">
                  <a:alpha val="0"/>
                </a:srgbClr>
              </a:gs>
              <a:gs pos="100000">
                <a:srgbClr val="96E6D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marL="2916238" indent="-173038">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2000" b="0" dirty="0">
                <a:latin typeface="Tahoma" panose="020B0604030504040204" pitchFamily="34" charset="0"/>
              </a:rPr>
              <a:t>service availability</a:t>
            </a:r>
          </a:p>
          <a:p>
            <a:pPr>
              <a:spcBef>
                <a:spcPct val="0"/>
              </a:spcBef>
              <a:buFontTx/>
              <a:buBlip>
                <a:blip r:embed="rId3"/>
              </a:buBlip>
            </a:pPr>
            <a:r>
              <a:rPr lang="en-US" altLang="en-US" sz="1800" b="0" dirty="0">
                <a:latin typeface="Tahoma" panose="020B0604030504040204" pitchFamily="34" charset="0"/>
              </a:rPr>
              <a:t>fault detection</a:t>
            </a:r>
          </a:p>
          <a:p>
            <a:pPr>
              <a:spcBef>
                <a:spcPct val="0"/>
              </a:spcBef>
              <a:buFontTx/>
              <a:buBlip>
                <a:blip r:embed="rId3"/>
              </a:buBlip>
            </a:pPr>
            <a:r>
              <a:rPr lang="en-US" altLang="en-US" sz="1800" b="0" dirty="0">
                <a:latin typeface="Tahoma" panose="020B0604030504040204" pitchFamily="34" charset="0"/>
              </a:rPr>
              <a:t>load balancing</a:t>
            </a:r>
          </a:p>
          <a:p>
            <a:pPr>
              <a:spcBef>
                <a:spcPct val="0"/>
              </a:spcBef>
              <a:buFontTx/>
              <a:buBlip>
                <a:blip r:embed="rId3"/>
              </a:buBlip>
            </a:pPr>
            <a:r>
              <a:rPr lang="en-US" altLang="en-US" sz="1800" b="0" dirty="0">
                <a:latin typeface="Tahoma" panose="020B0604030504040204" pitchFamily="34" charset="0"/>
              </a:rPr>
              <a:t>recovery</a:t>
            </a:r>
            <a:r>
              <a:rPr lang="en-US" altLang="en-US" sz="2000" b="0" dirty="0">
                <a:latin typeface="Tahoma" panose="020B0604030504040204" pitchFamily="34" charset="0"/>
              </a:rPr>
              <a:t>…</a:t>
            </a:r>
          </a:p>
        </p:txBody>
      </p:sp>
      <p:sp>
        <p:nvSpPr>
          <p:cNvPr id="9" name="Rectangle 9"/>
          <p:cNvSpPr>
            <a:spLocks noChangeArrowheads="1"/>
          </p:cNvSpPr>
          <p:nvPr/>
        </p:nvSpPr>
        <p:spPr bwMode="auto">
          <a:xfrm>
            <a:off x="3429000" y="3657600"/>
            <a:ext cx="2590800" cy="2514600"/>
          </a:xfrm>
          <a:prstGeom prst="rect">
            <a:avLst/>
          </a:prstGeom>
          <a:gradFill rotWithShape="1">
            <a:gsLst>
              <a:gs pos="0">
                <a:srgbClr val="636E57">
                  <a:alpha val="0"/>
                </a:srgbClr>
              </a:gs>
              <a:gs pos="100000">
                <a:srgbClr val="D7EDB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marL="173038" indent="-173038">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2000" b="0" dirty="0">
                <a:latin typeface="Tahoma" panose="020B0604030504040204" pitchFamily="34" charset="0"/>
              </a:rPr>
              <a:t>resource availability</a:t>
            </a:r>
          </a:p>
          <a:p>
            <a:pPr>
              <a:spcBef>
                <a:spcPct val="0"/>
              </a:spcBef>
              <a:buFontTx/>
              <a:buBlip>
                <a:blip r:embed="rId3"/>
              </a:buBlip>
            </a:pPr>
            <a:r>
              <a:rPr lang="en-US" altLang="en-US" sz="1800" b="0" dirty="0">
                <a:latin typeface="Tahoma" panose="020B0604030504040204" pitchFamily="34" charset="0"/>
              </a:rPr>
              <a:t>CPU</a:t>
            </a:r>
          </a:p>
          <a:p>
            <a:pPr>
              <a:spcBef>
                <a:spcPct val="0"/>
              </a:spcBef>
              <a:buFontTx/>
              <a:buBlip>
                <a:blip r:embed="rId3"/>
              </a:buBlip>
            </a:pPr>
            <a:r>
              <a:rPr lang="en-US" altLang="en-US" sz="1800" b="0" dirty="0">
                <a:latin typeface="Tahoma" panose="020B0604030504040204" pitchFamily="34" charset="0"/>
              </a:rPr>
              <a:t>battery</a:t>
            </a:r>
          </a:p>
          <a:p>
            <a:pPr>
              <a:spcBef>
                <a:spcPct val="0"/>
              </a:spcBef>
              <a:buFontTx/>
              <a:buBlip>
                <a:blip r:embed="rId3"/>
              </a:buBlip>
            </a:pPr>
            <a:r>
              <a:rPr lang="en-US" altLang="en-US" sz="1800" b="0" dirty="0">
                <a:latin typeface="Tahoma" panose="020B0604030504040204" pitchFamily="34" charset="0"/>
              </a:rPr>
              <a:t>bandwidth</a:t>
            </a:r>
            <a:r>
              <a:rPr lang="en-US" altLang="en-US" sz="2000" b="0" dirty="0">
                <a:latin typeface="Tahoma" panose="020B0604030504040204" pitchFamily="34" charset="0"/>
              </a:rPr>
              <a:t>…</a:t>
            </a:r>
          </a:p>
        </p:txBody>
      </p:sp>
      <p:sp>
        <p:nvSpPr>
          <p:cNvPr id="10" name="Rectangle 12"/>
          <p:cNvSpPr>
            <a:spLocks noChangeArrowheads="1"/>
          </p:cNvSpPr>
          <p:nvPr/>
        </p:nvSpPr>
        <p:spPr bwMode="auto">
          <a:xfrm>
            <a:off x="1981200" y="2438400"/>
            <a:ext cx="2590800" cy="2514600"/>
          </a:xfrm>
          <a:prstGeom prst="rect">
            <a:avLst/>
          </a:prstGeom>
          <a:gradFill rotWithShape="1">
            <a:gsLst>
              <a:gs pos="0">
                <a:srgbClr val="FFE8D1"/>
              </a:gs>
              <a:gs pos="100000">
                <a:srgbClr val="766B61">
                  <a:alpha val="0"/>
                </a:srgb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2000" b="0" dirty="0">
                <a:latin typeface="Tahoma" panose="020B0604030504040204" pitchFamily="34" charset="0"/>
              </a:rPr>
              <a:t>user requirements</a:t>
            </a:r>
          </a:p>
          <a:p>
            <a:pPr>
              <a:spcBef>
                <a:spcPct val="0"/>
              </a:spcBef>
              <a:buFontTx/>
              <a:buBlip>
                <a:blip r:embed="rId3"/>
              </a:buBlip>
            </a:pPr>
            <a:r>
              <a:rPr lang="en-US" altLang="en-US" sz="1800" b="0" dirty="0">
                <a:latin typeface="Tahoma" panose="020B0604030504040204" pitchFamily="34" charset="0"/>
              </a:rPr>
              <a:t>services</a:t>
            </a:r>
          </a:p>
          <a:p>
            <a:pPr>
              <a:spcBef>
                <a:spcPct val="0"/>
              </a:spcBef>
              <a:buFontTx/>
              <a:buBlip>
                <a:blip r:embed="rId3"/>
              </a:buBlip>
            </a:pPr>
            <a:r>
              <a:rPr lang="en-US" altLang="en-US" sz="1800" b="0" dirty="0" err="1">
                <a:latin typeface="Tahoma" panose="020B0604030504040204" pitchFamily="34" charset="0"/>
              </a:rPr>
              <a:t>QoS</a:t>
            </a:r>
            <a:r>
              <a:rPr lang="en-US" altLang="en-US" sz="1800" b="0" dirty="0">
                <a:latin typeface="Tahoma" panose="020B0604030504040204" pitchFamily="34" charset="0"/>
              </a:rPr>
              <a:t> preferences…</a:t>
            </a:r>
          </a:p>
        </p:txBody>
      </p:sp>
      <p:sp>
        <p:nvSpPr>
          <p:cNvPr id="35848" name="Line 4"/>
          <p:cNvSpPr>
            <a:spLocks noChangeShapeType="1"/>
          </p:cNvSpPr>
          <p:nvPr/>
        </p:nvSpPr>
        <p:spPr bwMode="auto">
          <a:xfrm>
            <a:off x="4343400" y="4343400"/>
            <a:ext cx="533400" cy="228600"/>
          </a:xfrm>
          <a:prstGeom prst="line">
            <a:avLst/>
          </a:prstGeom>
          <a:noFill/>
          <a:ln w="28575">
            <a:solidFill>
              <a:srgbClr val="006600"/>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5849" name="Rectangle 5"/>
          <p:cNvSpPr>
            <a:spLocks noChangeArrowheads="1"/>
          </p:cNvSpPr>
          <p:nvPr/>
        </p:nvSpPr>
        <p:spPr bwMode="auto">
          <a:xfrm>
            <a:off x="3962400" y="4114800"/>
            <a:ext cx="381000" cy="304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800" b="0" dirty="0">
                <a:latin typeface="Tahoma" panose="020B0604030504040204" pitchFamily="34" charset="0"/>
              </a:rPr>
              <a:t>c</a:t>
            </a:r>
            <a:r>
              <a:rPr lang="en-US" altLang="en-US" sz="1800" b="0" baseline="-25000" dirty="0">
                <a:latin typeface="Tahoma" panose="020B0604030504040204" pitchFamily="34" charset="0"/>
              </a:rPr>
              <a:t>1</a:t>
            </a:r>
          </a:p>
        </p:txBody>
      </p:sp>
      <p:sp>
        <p:nvSpPr>
          <p:cNvPr id="35850" name="Rectangle 6"/>
          <p:cNvSpPr>
            <a:spLocks noChangeArrowheads="1"/>
          </p:cNvSpPr>
          <p:nvPr/>
        </p:nvSpPr>
        <p:spPr bwMode="auto">
          <a:xfrm>
            <a:off x="4648200" y="3733800"/>
            <a:ext cx="381000" cy="304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800" b="0" dirty="0">
                <a:latin typeface="Tahoma" panose="020B0604030504040204" pitchFamily="34" charset="0"/>
              </a:rPr>
              <a:t>c</a:t>
            </a:r>
            <a:r>
              <a:rPr lang="en-US" altLang="en-US" sz="1800" b="0" baseline="-25000" dirty="0">
                <a:latin typeface="Tahoma" panose="020B0604030504040204" pitchFamily="34" charset="0"/>
              </a:rPr>
              <a:t>2</a:t>
            </a:r>
          </a:p>
        </p:txBody>
      </p:sp>
      <p:sp>
        <p:nvSpPr>
          <p:cNvPr id="35851" name="Rectangle 7"/>
          <p:cNvSpPr>
            <a:spLocks noChangeArrowheads="1"/>
          </p:cNvSpPr>
          <p:nvPr/>
        </p:nvSpPr>
        <p:spPr bwMode="auto">
          <a:xfrm>
            <a:off x="4876800" y="4343400"/>
            <a:ext cx="381000" cy="304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800" b="0" dirty="0">
                <a:latin typeface="Tahoma" panose="020B0604030504040204" pitchFamily="34" charset="0"/>
              </a:rPr>
              <a:t>c</a:t>
            </a:r>
            <a:r>
              <a:rPr lang="en-US" altLang="en-US" sz="1800" b="0" baseline="-25000" dirty="0">
                <a:latin typeface="Tahoma" panose="020B0604030504040204" pitchFamily="34" charset="0"/>
              </a:rPr>
              <a:t>3</a:t>
            </a:r>
          </a:p>
        </p:txBody>
      </p:sp>
      <p:sp>
        <p:nvSpPr>
          <p:cNvPr id="35852" name="Line 8"/>
          <p:cNvSpPr>
            <a:spLocks noChangeShapeType="1"/>
          </p:cNvSpPr>
          <p:nvPr/>
        </p:nvSpPr>
        <p:spPr bwMode="auto">
          <a:xfrm flipV="1">
            <a:off x="4343400" y="3962400"/>
            <a:ext cx="304800" cy="228600"/>
          </a:xfrm>
          <a:prstGeom prst="line">
            <a:avLst/>
          </a:prstGeom>
          <a:noFill/>
          <a:ln w="28575">
            <a:solidFill>
              <a:srgbClr val="006600"/>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5853"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358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358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3"/>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62F51CBD-2AFF-4A7E-B39A-6D74A72AF64B}" type="slidenum">
              <a:rPr lang="en-US" altLang="en-US" sz="1000" smtClean="0">
                <a:solidFill>
                  <a:srgbClr val="502800"/>
                </a:solidFill>
                <a:latin typeface="Tahoma" panose="020B0604030504040204" pitchFamily="34" charset="0"/>
              </a:rPr>
              <a:pPr>
                <a:spcBef>
                  <a:spcPct val="0"/>
                </a:spcBef>
                <a:buSzTx/>
                <a:buFontTx/>
                <a:buNone/>
              </a:pPr>
              <a:t>34</a:t>
            </a:fld>
            <a:endParaRPr lang="en-US" altLang="en-US" sz="1000" dirty="0">
              <a:solidFill>
                <a:srgbClr val="5028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4"/>
          <p:cNvSpPr>
            <a:spLocks noChangeArrowheads="1"/>
          </p:cNvSpPr>
          <p:nvPr/>
        </p:nvSpPr>
        <p:spPr bwMode="auto">
          <a:xfrm>
            <a:off x="1219200" y="5867400"/>
            <a:ext cx="7239000" cy="381000"/>
          </a:xfrm>
          <a:prstGeom prst="rect">
            <a:avLst/>
          </a:prstGeom>
          <a:gradFill rotWithShape="1">
            <a:gsLst>
              <a:gs pos="0">
                <a:srgbClr val="D7EDBD"/>
              </a:gs>
              <a:gs pos="100000">
                <a:srgbClr val="636E5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endParaRPr lang="en-US" altLang="en-US" sz="2000">
              <a:solidFill>
                <a:schemeClr val="tx1"/>
              </a:solidFill>
              <a:latin typeface="Arial" pitchFamily="34" charset="0"/>
            </a:endParaRPr>
          </a:p>
        </p:txBody>
      </p:sp>
      <p:sp>
        <p:nvSpPr>
          <p:cNvPr id="36867" name="Rectangle 4"/>
          <p:cNvSpPr>
            <a:spLocks noGrp="1" noChangeArrowheads="1"/>
          </p:cNvSpPr>
          <p:nvPr>
            <p:ph type="title"/>
          </p:nvPr>
        </p:nvSpPr>
        <p:spPr>
          <a:xfrm>
            <a:off x="228600" y="0"/>
            <a:ext cx="8686800" cy="1143000"/>
          </a:xfrm>
        </p:spPr>
        <p:txBody>
          <a:bodyPr/>
          <a:lstStyle/>
          <a:p>
            <a:r>
              <a:rPr lang="en-US" altLang="en-US" sz="3200">
                <a:ea typeface="ＭＳ Ｐゴシック" pitchFamily="34" charset="-128"/>
              </a:rPr>
              <a:t>Making software adaptive</a:t>
            </a:r>
          </a:p>
        </p:txBody>
      </p:sp>
      <p:sp>
        <p:nvSpPr>
          <p:cNvPr id="36868" name="Rectangle 41"/>
          <p:cNvSpPr>
            <a:spLocks noGrp="1" noChangeArrowheads="1"/>
          </p:cNvSpPr>
          <p:nvPr>
            <p:ph type="body" idx="1"/>
          </p:nvPr>
        </p:nvSpPr>
        <p:spPr>
          <a:xfrm>
            <a:off x="457200" y="914400"/>
            <a:ext cx="8229600" cy="1676400"/>
          </a:xfrm>
        </p:spPr>
        <p:txBody>
          <a:bodyPr/>
          <a:lstStyle/>
          <a:p>
            <a:r>
              <a:rPr lang="en-US" altLang="en-US" sz="2400">
                <a:ea typeface="ＭＳ Ｐゴシック" pitchFamily="34" charset="-128"/>
              </a:rPr>
              <a:t>Software may provide a QoS API for controlling the trade-offs</a:t>
            </a:r>
          </a:p>
          <a:p>
            <a:r>
              <a:rPr lang="en-US" altLang="en-US" sz="2400">
                <a:ea typeface="ＭＳ Ｐゴシック" pitchFamily="34" charset="-128"/>
              </a:rPr>
              <a:t>getQoSspecs defines the space of </a:t>
            </a:r>
            <a:r>
              <a:rPr lang="en-US" altLang="en-US" sz="2000">
                <a:ea typeface="ＭＳ Ｐゴシック" pitchFamily="34" charset="-128"/>
              </a:rPr>
              <a:t>QoS tradeoffs</a:t>
            </a:r>
          </a:p>
        </p:txBody>
      </p:sp>
      <p:sp>
        <p:nvSpPr>
          <p:cNvPr id="36869" name="Rectangle 42"/>
          <p:cNvSpPr>
            <a:spLocks noChangeArrowheads="1"/>
          </p:cNvSpPr>
          <p:nvPr/>
        </p:nvSpPr>
        <p:spPr bwMode="auto">
          <a:xfrm>
            <a:off x="457200" y="510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eaLnBrk="1" hangingPunct="1"/>
            <a:r>
              <a:rPr lang="en-US" altLang="en-US" sz="2400" b="0" dirty="0" err="1">
                <a:latin typeface="Tahoma" panose="020B0604030504040204" pitchFamily="34" charset="0"/>
              </a:rPr>
              <a:t>setQoS</a:t>
            </a:r>
            <a:r>
              <a:rPr lang="en-US" altLang="en-US" sz="2400" b="0" dirty="0">
                <a:latin typeface="Tahoma" panose="020B0604030504040204" pitchFamily="34" charset="0"/>
              </a:rPr>
              <a:t>(…)</a:t>
            </a:r>
          </a:p>
          <a:p>
            <a:pPr lvl="1" eaLnBrk="1" hangingPunct="1"/>
            <a:r>
              <a:rPr lang="en-US" altLang="en-US" sz="2000" b="0" dirty="0">
                <a:latin typeface="Tahoma" panose="020B0604030504040204" pitchFamily="34" charset="0"/>
              </a:rPr>
              <a:t>set desired </a:t>
            </a:r>
            <a:r>
              <a:rPr lang="en-US" altLang="en-US" sz="2000" b="0" dirty="0" err="1">
                <a:latin typeface="Tahoma" panose="020B0604030504040204" pitchFamily="34" charset="0"/>
              </a:rPr>
              <a:t>QoS</a:t>
            </a:r>
            <a:r>
              <a:rPr lang="en-US" altLang="en-US" sz="2000" b="0" dirty="0">
                <a:latin typeface="Tahoma" panose="020B0604030504040204" pitchFamily="34" charset="0"/>
              </a:rPr>
              <a:t> levels</a:t>
            </a:r>
            <a:br>
              <a:rPr lang="en-US" altLang="en-US" sz="2000" b="0" dirty="0">
                <a:latin typeface="Tahoma" panose="020B0604030504040204" pitchFamily="34" charset="0"/>
              </a:rPr>
            </a:br>
            <a:r>
              <a:rPr lang="en-US" altLang="en-US" sz="2000" b="0" dirty="0">
                <a:latin typeface="Tahoma" panose="020B0604030504040204" pitchFamily="34" charset="0"/>
              </a:rPr>
              <a:t>example: </a:t>
            </a:r>
            <a:r>
              <a:rPr lang="en-US" altLang="en-US" sz="2000" dirty="0" err="1">
                <a:latin typeface="Courier New" pitchFamily="49" charset="0"/>
              </a:rPr>
              <a:t>setQoS</a:t>
            </a:r>
            <a:r>
              <a:rPr lang="en-US" altLang="en-US" sz="2000" dirty="0">
                <a:latin typeface="Courier New" pitchFamily="49" charset="0"/>
              </a:rPr>
              <a:t>(500,60)</a:t>
            </a:r>
            <a:r>
              <a:rPr lang="en-US" altLang="en-US" sz="2000" b="0" dirty="0">
                <a:latin typeface="Tahoma" panose="020B0604030504040204" pitchFamily="34" charset="0"/>
              </a:rPr>
              <a:t>, or just </a:t>
            </a:r>
            <a:r>
              <a:rPr lang="en-US" altLang="en-US" sz="2000" dirty="0" err="1">
                <a:latin typeface="Courier New" pitchFamily="49" charset="0"/>
              </a:rPr>
              <a:t>setLatency</a:t>
            </a:r>
            <a:r>
              <a:rPr lang="en-US" altLang="en-US" sz="2000" dirty="0">
                <a:latin typeface="Courier New" pitchFamily="49" charset="0"/>
              </a:rPr>
              <a:t>(500)</a:t>
            </a:r>
          </a:p>
        </p:txBody>
      </p:sp>
      <p:sp>
        <p:nvSpPr>
          <p:cNvPr id="36870" name="Rectangle 43"/>
          <p:cNvSpPr>
            <a:spLocks noChangeArrowheads="1"/>
          </p:cNvSpPr>
          <p:nvPr/>
        </p:nvSpPr>
        <p:spPr bwMode="auto">
          <a:xfrm>
            <a:off x="1219200" y="2347962"/>
            <a:ext cx="7467600" cy="2616101"/>
          </a:xfrm>
          <a:prstGeom prst="rect">
            <a:avLst/>
          </a:prstGeom>
          <a:gradFill rotWithShape="1">
            <a:gsLst>
              <a:gs pos="0">
                <a:srgbClr val="D7EDBD"/>
              </a:gs>
              <a:gs pos="100000">
                <a:srgbClr val="636E5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eaLnBrk="1" hangingPunct="1">
              <a:buFontTx/>
              <a:buNone/>
            </a:pPr>
            <a:r>
              <a:rPr lang="en-US" altLang="en-US" sz="2400" b="0" dirty="0">
                <a:latin typeface="Tahoma" panose="020B0604030504040204" pitchFamily="34" charset="0"/>
              </a:rPr>
              <a:t>example: adaptive translator</a:t>
            </a:r>
            <a:br>
              <a:rPr lang="en-US" altLang="en-US" sz="2400" b="0" dirty="0">
                <a:latin typeface="Tahoma" panose="020B0604030504040204" pitchFamily="34" charset="0"/>
              </a:rPr>
            </a:br>
            <a:r>
              <a:rPr lang="en-US" altLang="en-US" sz="2000" b="0" dirty="0" err="1">
                <a:latin typeface="Tahoma" panose="020B0604030504040204" pitchFamily="34" charset="0"/>
              </a:rPr>
              <a:t>QoS</a:t>
            </a:r>
            <a:r>
              <a:rPr lang="en-US" altLang="en-US" sz="2000" b="0" dirty="0">
                <a:latin typeface="Tahoma" panose="020B0604030504040204" pitchFamily="34" charset="0"/>
              </a:rPr>
              <a:t> specs relate &lt;latency (</a:t>
            </a:r>
            <a:r>
              <a:rPr lang="en-US" altLang="en-US" sz="2000" b="0" dirty="0" err="1">
                <a:latin typeface="Tahoma" panose="020B0604030504040204" pitchFamily="34" charset="0"/>
              </a:rPr>
              <a:t>ms</a:t>
            </a:r>
            <a:r>
              <a:rPr lang="en-US" altLang="en-US" sz="2000" b="0" dirty="0">
                <a:latin typeface="Tahoma" panose="020B0604030504040204" pitchFamily="34" charset="0"/>
              </a:rPr>
              <a:t>), accuracy (%)&gt;</a:t>
            </a:r>
          </a:p>
          <a:p>
            <a:pPr eaLnBrk="1" hangingPunct="1">
              <a:buFontTx/>
              <a:buNone/>
            </a:pPr>
            <a:r>
              <a:rPr lang="en-US" altLang="en-US" sz="2000" dirty="0">
                <a:latin typeface="Courier New" pitchFamily="49" charset="0"/>
              </a:rPr>
              <a:t>		&lt;200, 35&gt;</a:t>
            </a:r>
          </a:p>
          <a:p>
            <a:pPr eaLnBrk="1" hangingPunct="1">
              <a:buFontTx/>
              <a:buNone/>
            </a:pPr>
            <a:r>
              <a:rPr lang="en-US" altLang="en-US" sz="2000" dirty="0">
                <a:latin typeface="Courier New" pitchFamily="49" charset="0"/>
              </a:rPr>
              <a:t>		&lt;500, 60&gt;</a:t>
            </a:r>
          </a:p>
          <a:p>
            <a:pPr eaLnBrk="1" hangingPunct="1">
              <a:buFontTx/>
              <a:buNone/>
            </a:pPr>
            <a:r>
              <a:rPr lang="en-US" altLang="en-US" sz="2000" dirty="0">
                <a:latin typeface="Courier New" pitchFamily="49" charset="0"/>
              </a:rPr>
              <a:t>		&lt;…&gt;</a:t>
            </a:r>
          </a:p>
          <a:p>
            <a:pPr eaLnBrk="1" hangingPunct="1">
              <a:buFontTx/>
              <a:buNone/>
            </a:pPr>
            <a:r>
              <a:rPr lang="en-US" altLang="en-US" sz="2000" dirty="0">
                <a:latin typeface="Courier New" pitchFamily="49" charset="0"/>
              </a:rPr>
              <a:t>		&lt;3000, 95&gt;</a:t>
            </a:r>
          </a:p>
          <a:p>
            <a:pPr eaLnBrk="1" hangingPunct="1">
              <a:buFontTx/>
              <a:buNone/>
            </a:pPr>
            <a:r>
              <a:rPr lang="en-US" altLang="en-US" sz="2000" b="0" dirty="0">
                <a:latin typeface="Tahoma" panose="020B0604030504040204" pitchFamily="34" charset="0"/>
              </a:rPr>
              <a:t>with possible different encodings (type of returned data)</a:t>
            </a:r>
            <a:endParaRPr lang="en-US" altLang="en-US" sz="2400" b="0" dirty="0">
              <a:latin typeface="Tahoma" panose="020B0604030504040204" pitchFamily="34" charset="0"/>
            </a:endParaRPr>
          </a:p>
        </p:txBody>
      </p:sp>
      <p:sp>
        <p:nvSpPr>
          <p:cNvPr id="36871"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368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368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11CA49EA-68EA-404F-8B96-60A9F303B8AD}" type="slidenum">
              <a:rPr lang="en-US" altLang="en-US" sz="1000" smtClean="0">
                <a:solidFill>
                  <a:srgbClr val="502800"/>
                </a:solidFill>
                <a:latin typeface="Tahoma" panose="020B0604030504040204" pitchFamily="34" charset="0"/>
              </a:rPr>
              <a:pPr>
                <a:spcBef>
                  <a:spcPct val="0"/>
                </a:spcBef>
                <a:buSzTx/>
                <a:buFontTx/>
                <a:buNone/>
              </a:pPr>
              <a:t>35</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04800"/>
            <a:ext cx="8229600" cy="1143000"/>
          </a:xfrm>
        </p:spPr>
        <p:txBody>
          <a:bodyPr/>
          <a:lstStyle/>
          <a:p>
            <a:r>
              <a:rPr lang="en-US" altLang="en-US" sz="3200">
                <a:ea typeface="ＭＳ Ｐゴシック" pitchFamily="34" charset="-128"/>
              </a:rPr>
              <a:t>QoS API needs to account for </a:t>
            </a:r>
            <a:r>
              <a:rPr lang="en-US" altLang="en-US" sz="3600">
                <a:ea typeface="ＭＳ Ｐゴシック" pitchFamily="34" charset="-128"/>
              </a:rPr>
              <a:t>resource availability</a:t>
            </a:r>
            <a:endParaRPr lang="en-US" altLang="en-US" sz="4000">
              <a:ea typeface="ＭＳ Ｐゴシック" pitchFamily="34" charset="-128"/>
            </a:endParaRPr>
          </a:p>
        </p:txBody>
      </p:sp>
      <p:sp>
        <p:nvSpPr>
          <p:cNvPr id="37891" name="Rectangle 3"/>
          <p:cNvSpPr>
            <a:spLocks noGrp="1" noChangeArrowheads="1"/>
          </p:cNvSpPr>
          <p:nvPr>
            <p:ph type="body" idx="1"/>
          </p:nvPr>
        </p:nvSpPr>
        <p:spPr>
          <a:xfrm>
            <a:off x="457200" y="1600200"/>
            <a:ext cx="8229600" cy="1295400"/>
          </a:xfrm>
        </p:spPr>
        <p:txBody>
          <a:bodyPr/>
          <a:lstStyle/>
          <a:p>
            <a:r>
              <a:rPr lang="en-US" altLang="en-US" sz="2400">
                <a:ea typeface="ＭＳ Ｐゴシック" pitchFamily="34" charset="-128"/>
              </a:rPr>
              <a:t>getQoSspecs defines the space of QoS tradeoffs</a:t>
            </a:r>
          </a:p>
          <a:p>
            <a:pPr lvl="1"/>
            <a:r>
              <a:rPr lang="en-US" altLang="en-US" sz="2400">
                <a:ea typeface="ＭＳ Ｐゴシック" pitchFamily="34" charset="-128"/>
              </a:rPr>
              <a:t>how much QoS vs. how much resources</a:t>
            </a:r>
          </a:p>
        </p:txBody>
      </p:sp>
      <p:sp>
        <p:nvSpPr>
          <p:cNvPr id="37892" name="Rectangle 4"/>
          <p:cNvSpPr>
            <a:spLocks noChangeArrowheads="1"/>
          </p:cNvSpPr>
          <p:nvPr/>
        </p:nvSpPr>
        <p:spPr bwMode="auto">
          <a:xfrm>
            <a:off x="457200" y="556260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eaLnBrk="1" hangingPunct="1"/>
            <a:r>
              <a:rPr lang="en-US" altLang="en-US" sz="2400" b="0" dirty="0">
                <a:latin typeface="Tahoma" panose="020B0604030504040204" pitchFamily="34" charset="0"/>
              </a:rPr>
              <a:t>Reliance on customizable software components</a:t>
            </a:r>
          </a:p>
        </p:txBody>
      </p:sp>
      <p:sp>
        <p:nvSpPr>
          <p:cNvPr id="37893" name="Rectangle 6"/>
          <p:cNvSpPr>
            <a:spLocks noChangeArrowheads="1"/>
          </p:cNvSpPr>
          <p:nvPr/>
        </p:nvSpPr>
        <p:spPr bwMode="auto">
          <a:xfrm>
            <a:off x="1143000" y="2881362"/>
            <a:ext cx="7848600" cy="2616101"/>
          </a:xfrm>
          <a:prstGeom prst="rect">
            <a:avLst/>
          </a:prstGeom>
          <a:gradFill rotWithShape="1">
            <a:gsLst>
              <a:gs pos="0">
                <a:srgbClr val="D7EDBD"/>
              </a:gs>
              <a:gs pos="100000">
                <a:srgbClr val="636E5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eaLnBrk="1" hangingPunct="1">
              <a:buFontTx/>
              <a:buNone/>
            </a:pPr>
            <a:r>
              <a:rPr lang="en-US" altLang="en-US" sz="2400" b="0" dirty="0">
                <a:latin typeface="Tahoma" panose="020B0604030504040204" pitchFamily="34" charset="0"/>
              </a:rPr>
              <a:t>example: screen brightness vs. battery duration </a:t>
            </a:r>
            <a:br>
              <a:rPr lang="en-US" altLang="en-US" sz="2400" b="0" dirty="0">
                <a:latin typeface="Tahoma" panose="020B0604030504040204" pitchFamily="34" charset="0"/>
              </a:rPr>
            </a:br>
            <a:r>
              <a:rPr lang="en-US" altLang="en-US" sz="2000" b="0" dirty="0" err="1">
                <a:latin typeface="Tahoma" panose="020B0604030504040204" pitchFamily="34" charset="0"/>
              </a:rPr>
              <a:t>QoS</a:t>
            </a:r>
            <a:r>
              <a:rPr lang="en-US" altLang="en-US" sz="2000" b="0" dirty="0">
                <a:latin typeface="Tahoma" panose="020B0604030504040204" pitchFamily="34" charset="0"/>
              </a:rPr>
              <a:t> specs relate &lt;brightness (%), duration (m), </a:t>
            </a:r>
            <a:r>
              <a:rPr lang="en-US" altLang="en-US" sz="2000" b="0" dirty="0">
                <a:solidFill>
                  <a:schemeClr val="tx1"/>
                </a:solidFill>
                <a:latin typeface="Tahoma" panose="020B0604030504040204" pitchFamily="34" charset="0"/>
              </a:rPr>
              <a:t>charge </a:t>
            </a:r>
            <a:r>
              <a:rPr lang="en-US" altLang="en-US" sz="2000" b="0" dirty="0">
                <a:latin typeface="Tahoma" panose="020B0604030504040204" pitchFamily="34" charset="0"/>
              </a:rPr>
              <a:t>(%)&gt;</a:t>
            </a:r>
          </a:p>
          <a:p>
            <a:pPr eaLnBrk="1" hangingPunct="1">
              <a:buFontTx/>
              <a:buNone/>
            </a:pPr>
            <a:r>
              <a:rPr lang="en-US" altLang="en-US" sz="2000" dirty="0">
                <a:latin typeface="Courier New" pitchFamily="49" charset="0"/>
              </a:rPr>
              <a:t>		&lt;50, 150, </a:t>
            </a:r>
            <a:r>
              <a:rPr lang="en-US" altLang="en-US" sz="2000" dirty="0">
                <a:solidFill>
                  <a:schemeClr val="tx1"/>
                </a:solidFill>
                <a:latin typeface="Courier New" pitchFamily="49" charset="0"/>
              </a:rPr>
              <a:t>100</a:t>
            </a:r>
            <a:r>
              <a:rPr lang="en-US" altLang="en-US" sz="2000" dirty="0">
                <a:latin typeface="Courier New" pitchFamily="49" charset="0"/>
              </a:rPr>
              <a:t>&gt;</a:t>
            </a:r>
          </a:p>
          <a:p>
            <a:pPr eaLnBrk="1" hangingPunct="1">
              <a:buFontTx/>
              <a:buNone/>
            </a:pPr>
            <a:r>
              <a:rPr lang="en-US" altLang="en-US" sz="2000" dirty="0">
                <a:latin typeface="Courier New" pitchFamily="49" charset="0"/>
              </a:rPr>
              <a:t>		&lt;50, 60, </a:t>
            </a:r>
            <a:r>
              <a:rPr lang="en-US" altLang="en-US" sz="2000" dirty="0">
                <a:solidFill>
                  <a:schemeClr val="tx1"/>
                </a:solidFill>
                <a:latin typeface="Courier New" pitchFamily="49" charset="0"/>
              </a:rPr>
              <a:t>50</a:t>
            </a:r>
            <a:r>
              <a:rPr lang="en-US" altLang="en-US" sz="2000" dirty="0">
                <a:latin typeface="Courier New" pitchFamily="49" charset="0"/>
              </a:rPr>
              <a:t>&gt;</a:t>
            </a:r>
          </a:p>
          <a:p>
            <a:pPr eaLnBrk="1" hangingPunct="1">
              <a:buFontTx/>
              <a:buNone/>
            </a:pPr>
            <a:r>
              <a:rPr lang="en-US" altLang="en-US" sz="2000" dirty="0">
                <a:latin typeface="Courier New" pitchFamily="49" charset="0"/>
              </a:rPr>
              <a:t>		&lt;…&gt;</a:t>
            </a:r>
          </a:p>
          <a:p>
            <a:pPr eaLnBrk="1" hangingPunct="1">
              <a:buFontTx/>
              <a:buNone/>
            </a:pPr>
            <a:r>
              <a:rPr lang="en-US" altLang="en-US" sz="2000" dirty="0">
                <a:latin typeface="Courier New" pitchFamily="49" charset="0"/>
              </a:rPr>
              <a:t>		&lt;100, 120, </a:t>
            </a:r>
            <a:r>
              <a:rPr lang="en-US" altLang="en-US" sz="2000" dirty="0">
                <a:solidFill>
                  <a:schemeClr val="tx1"/>
                </a:solidFill>
                <a:latin typeface="Courier New" pitchFamily="49" charset="0"/>
              </a:rPr>
              <a:t>100</a:t>
            </a:r>
            <a:r>
              <a:rPr lang="en-US" altLang="en-US" sz="2000" dirty="0">
                <a:latin typeface="Courier New" pitchFamily="49" charset="0"/>
              </a:rPr>
              <a:t>&gt;</a:t>
            </a:r>
          </a:p>
          <a:p>
            <a:pPr eaLnBrk="1" hangingPunct="1">
              <a:buFontTx/>
              <a:buNone/>
            </a:pPr>
            <a:r>
              <a:rPr lang="en-US" altLang="en-US" sz="2000" dirty="0">
                <a:latin typeface="Courier New" pitchFamily="49" charset="0"/>
              </a:rPr>
              <a:t>		&lt;100, 55, </a:t>
            </a:r>
            <a:r>
              <a:rPr lang="en-US" altLang="en-US" sz="2000" dirty="0">
                <a:solidFill>
                  <a:schemeClr val="tx1"/>
                </a:solidFill>
                <a:latin typeface="Courier New" pitchFamily="49" charset="0"/>
              </a:rPr>
              <a:t>50</a:t>
            </a:r>
            <a:r>
              <a:rPr lang="en-US" altLang="en-US" sz="2000" dirty="0">
                <a:latin typeface="Courier New" pitchFamily="49" charset="0"/>
              </a:rPr>
              <a:t>&gt;</a:t>
            </a:r>
          </a:p>
        </p:txBody>
      </p:sp>
      <p:sp>
        <p:nvSpPr>
          <p:cNvPr id="37894"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378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378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1A959221-8290-4FAA-A175-4E95C78BF152}" type="slidenum">
              <a:rPr lang="en-US" altLang="en-US" sz="1000" smtClean="0">
                <a:solidFill>
                  <a:srgbClr val="502800"/>
                </a:solidFill>
                <a:latin typeface="Tahoma" panose="020B0604030504040204" pitchFamily="34" charset="0"/>
              </a:rPr>
              <a:pPr>
                <a:spcBef>
                  <a:spcPct val="0"/>
                </a:spcBef>
                <a:buSzTx/>
                <a:buFontTx/>
                <a:buNone/>
              </a:pPr>
              <a:t>36</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52400"/>
            <a:ext cx="8229600" cy="1143000"/>
          </a:xfrm>
        </p:spPr>
        <p:txBody>
          <a:bodyPr/>
          <a:lstStyle/>
          <a:p>
            <a:r>
              <a:rPr lang="en-US" altLang="en-US">
                <a:ea typeface="ＭＳ Ｐゴシック" pitchFamily="34" charset="-128"/>
              </a:rPr>
              <a:t>A second example:</a:t>
            </a:r>
            <a:br>
              <a:rPr lang="en-US" altLang="en-US">
                <a:ea typeface="ＭＳ Ｐゴシック" pitchFamily="34" charset="-128"/>
              </a:rPr>
            </a:br>
            <a:r>
              <a:rPr lang="en-US" altLang="en-US">
                <a:ea typeface="ＭＳ Ｐゴシック" pitchFamily="34" charset="-128"/>
              </a:rPr>
              <a:t>A fleet of unmanned vehicles</a:t>
            </a:r>
          </a:p>
        </p:txBody>
      </p:sp>
      <p:sp>
        <p:nvSpPr>
          <p:cNvPr id="38915" name="Content Placeholder 2"/>
          <p:cNvSpPr>
            <a:spLocks noGrp="1"/>
          </p:cNvSpPr>
          <p:nvPr>
            <p:ph idx="1"/>
          </p:nvPr>
        </p:nvSpPr>
        <p:spPr>
          <a:xfrm>
            <a:off x="457200" y="1493838"/>
            <a:ext cx="8229600" cy="5059362"/>
          </a:xfrm>
        </p:spPr>
        <p:txBody>
          <a:bodyPr/>
          <a:lstStyle/>
          <a:p>
            <a:r>
              <a:rPr lang="en-US" altLang="en-US">
                <a:ea typeface="ＭＳ Ｐゴシック" pitchFamily="34" charset="-128"/>
              </a:rPr>
              <a:t>Consider a space exploration mission</a:t>
            </a:r>
          </a:p>
          <a:p>
            <a:pPr lvl="1"/>
            <a:r>
              <a:rPr lang="en-US" altLang="en-US">
                <a:ea typeface="ＭＳ Ｐゴシック" pitchFamily="34" charset="-128"/>
              </a:rPr>
              <a:t>Several autonomous Mars rovers are moving around a field on Mars, communicating with each other and to the orbiting satellites</a:t>
            </a:r>
          </a:p>
          <a:p>
            <a:pPr lvl="1"/>
            <a:r>
              <a:rPr lang="en-US" altLang="en-US">
                <a:ea typeface="ＭＳ Ｐゴシック" pitchFamily="34" charset="-128"/>
              </a:rPr>
              <a:t>Unexpected event happens</a:t>
            </a:r>
          </a:p>
          <a:p>
            <a:pPr lvl="2"/>
            <a:r>
              <a:rPr lang="en-US" altLang="en-US">
                <a:ea typeface="ＭＳ Ｐゴシック" pitchFamily="34" charset="-128"/>
              </a:rPr>
              <a:t>A MARS rover gets stuck</a:t>
            </a:r>
          </a:p>
          <a:p>
            <a:pPr lvl="2"/>
            <a:r>
              <a:rPr lang="en-US" altLang="en-US">
                <a:ea typeface="ＭＳ Ｐゴシック" pitchFamily="34" charset="-128"/>
              </a:rPr>
              <a:t>A MARS rover runs out of battery</a:t>
            </a:r>
          </a:p>
          <a:p>
            <a:pPr lvl="2"/>
            <a:r>
              <a:rPr lang="en-US" altLang="en-US">
                <a:ea typeface="ＭＳ Ｐゴシック" pitchFamily="34" charset="-128"/>
              </a:rPr>
              <a:t>A Mars rover</a:t>
            </a:r>
            <a:r>
              <a:rPr lang="ja-JP" altLang="en-US">
                <a:ea typeface="ＭＳ Ｐゴシック" pitchFamily="34" charset="-128"/>
              </a:rPr>
              <a:t>’</a:t>
            </a:r>
            <a:r>
              <a:rPr lang="en-US" altLang="ja-JP">
                <a:ea typeface="ＭＳ Ｐゴシック" pitchFamily="34" charset="-128"/>
              </a:rPr>
              <a:t>s long-range radio fails</a:t>
            </a:r>
          </a:p>
          <a:p>
            <a:pPr lvl="1"/>
            <a:r>
              <a:rPr lang="en-US" altLang="en-US">
                <a:solidFill>
                  <a:schemeClr val="tx1"/>
                </a:solidFill>
                <a:ea typeface="ＭＳ Ｐゴシック" pitchFamily="34" charset="-128"/>
              </a:rPr>
              <a:t>What can be done?</a:t>
            </a:r>
          </a:p>
          <a:p>
            <a:pPr lvl="1"/>
            <a:endParaRPr lang="en-US" altLang="en-US">
              <a:ea typeface="ＭＳ Ｐゴシック" pitchFamily="34" charset="-128"/>
            </a:endParaRPr>
          </a:p>
        </p:txBody>
      </p:sp>
      <p:sp>
        <p:nvSpPr>
          <p:cNvPr id="38916"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389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389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3D320788-1BA3-4C67-BA60-BD4002EC37F8}" type="slidenum">
              <a:rPr lang="en-US" altLang="en-US" sz="1000" smtClean="0">
                <a:solidFill>
                  <a:srgbClr val="502800"/>
                </a:solidFill>
                <a:latin typeface="Tahoma" panose="020B0604030504040204" pitchFamily="34" charset="0"/>
              </a:rPr>
              <a:pPr>
                <a:spcBef>
                  <a:spcPct val="0"/>
                </a:spcBef>
                <a:buSzTx/>
                <a:buFontTx/>
                <a:buNone/>
              </a:pPr>
              <a:t>37</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ea typeface="ＭＳ Ｐゴシック" pitchFamily="34" charset="-128"/>
              </a:rPr>
              <a:t>Self-adaptive software, aka, Autonomic Computing</a:t>
            </a:r>
          </a:p>
        </p:txBody>
      </p:sp>
      <p:sp>
        <p:nvSpPr>
          <p:cNvPr id="39939" name="Content Placeholder 2"/>
          <p:cNvSpPr>
            <a:spLocks noGrp="1"/>
          </p:cNvSpPr>
          <p:nvPr>
            <p:ph idx="1"/>
          </p:nvPr>
        </p:nvSpPr>
        <p:spPr>
          <a:xfrm>
            <a:off x="457200" y="1752600"/>
            <a:ext cx="8229600" cy="4373563"/>
          </a:xfrm>
        </p:spPr>
        <p:txBody>
          <a:bodyPr/>
          <a:lstStyle/>
          <a:p>
            <a:r>
              <a:rPr lang="en-US" altLang="en-US" sz="2400">
                <a:ea typeface="ＭＳ Ｐゴシック" pitchFamily="34" charset="-128"/>
              </a:rPr>
              <a:t>Many software systems are highly distributed, embedded, and long lived </a:t>
            </a:r>
            <a:r>
              <a:rPr lang="en-US" altLang="en-US" sz="2400">
                <a:ea typeface="ＭＳ Ｐゴシック" pitchFamily="34" charset="-128"/>
                <a:sym typeface="Wingdings" pitchFamily="2" charset="2"/>
              </a:rPr>
              <a:t> need self-adaptive software</a:t>
            </a:r>
          </a:p>
          <a:p>
            <a:r>
              <a:rPr lang="en-US" altLang="en-US" sz="2400">
                <a:ea typeface="ＭＳ Ｐゴシック" pitchFamily="34" charset="-128"/>
                <a:sym typeface="Wingdings" pitchFamily="2" charset="2"/>
              </a:rPr>
              <a:t>Important questions:</a:t>
            </a:r>
          </a:p>
          <a:p>
            <a:pPr lvl="1"/>
            <a:r>
              <a:rPr lang="en-US" altLang="en-US" sz="2000">
                <a:ea typeface="ＭＳ Ｐゴシック" pitchFamily="34" charset="-128"/>
              </a:rPr>
              <a:t>Under what conditions does the system undergo adaptation?</a:t>
            </a:r>
          </a:p>
          <a:p>
            <a:pPr lvl="1"/>
            <a:r>
              <a:rPr lang="en-US" altLang="en-US" sz="2000">
                <a:ea typeface="ＭＳ Ｐゴシック" pitchFamily="34" charset="-128"/>
              </a:rPr>
              <a:t>Should the system be open-adaptive or closed-adaptive?</a:t>
            </a:r>
          </a:p>
          <a:p>
            <a:pPr lvl="1"/>
            <a:r>
              <a:rPr lang="en-US" altLang="en-US" sz="2000">
                <a:ea typeface="ＭＳ Ｐゴシック" pitchFamily="34" charset="-128"/>
              </a:rPr>
              <a:t>What type of autonomy must be supported?</a:t>
            </a:r>
          </a:p>
          <a:p>
            <a:pPr lvl="1"/>
            <a:r>
              <a:rPr lang="en-US" altLang="en-US" sz="2000">
                <a:ea typeface="ＭＳ Ｐゴシック" pitchFamily="34" charset="-128"/>
              </a:rPr>
              <a:t>What kind of information must be collected? </a:t>
            </a:r>
          </a:p>
          <a:p>
            <a:pPr lvl="1"/>
            <a:r>
              <a:rPr lang="en-US" altLang="en-US" sz="2000">
                <a:ea typeface="ＭＳ Ｐゴシック" pitchFamily="34" charset="-128"/>
              </a:rPr>
              <a:t>How often is adaptation considered?</a:t>
            </a:r>
          </a:p>
          <a:p>
            <a:pPr lvl="1"/>
            <a:r>
              <a:rPr lang="en-US" altLang="en-US" sz="2000">
                <a:ea typeface="ＭＳ Ｐゴシック" pitchFamily="34" charset="-128"/>
              </a:rPr>
              <a:t>What is the performance impact?</a:t>
            </a:r>
          </a:p>
        </p:txBody>
      </p:sp>
      <p:sp>
        <p:nvSpPr>
          <p:cNvPr id="39940"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399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399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3771E6C8-0595-48BA-8C38-629CF0BC4F82}" type="slidenum">
              <a:rPr lang="en-US" altLang="en-US" sz="1000" smtClean="0">
                <a:solidFill>
                  <a:srgbClr val="502800"/>
                </a:solidFill>
                <a:latin typeface="Tahoma" panose="020B0604030504040204" pitchFamily="34" charset="0"/>
              </a:rPr>
              <a:pPr>
                <a:spcBef>
                  <a:spcPct val="0"/>
                </a:spcBef>
                <a:buSzTx/>
                <a:buFontTx/>
                <a:buNone/>
              </a:pPr>
              <a:t>38</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152400"/>
            <a:ext cx="8229600" cy="1143000"/>
          </a:xfrm>
        </p:spPr>
        <p:txBody>
          <a:bodyPr/>
          <a:lstStyle/>
          <a:p>
            <a:r>
              <a:rPr lang="en-US" altLang="en-US">
                <a:ea typeface="ＭＳ Ｐゴシック" pitchFamily="34" charset="-128"/>
              </a:rPr>
              <a:t>MAPE-K framework</a:t>
            </a:r>
          </a:p>
        </p:txBody>
      </p:sp>
      <p:sp>
        <p:nvSpPr>
          <p:cNvPr id="40963"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409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409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AE19EECB-6CA3-492E-8EA5-1A8E58CC408F}" type="slidenum">
              <a:rPr lang="en-US" altLang="en-US" sz="1000" smtClean="0">
                <a:solidFill>
                  <a:srgbClr val="502800"/>
                </a:solidFill>
                <a:latin typeface="Tahoma" panose="020B0604030504040204" pitchFamily="34" charset="0"/>
              </a:rPr>
              <a:pPr>
                <a:spcBef>
                  <a:spcPct val="0"/>
                </a:spcBef>
                <a:buSzTx/>
                <a:buFontTx/>
                <a:buNone/>
              </a:pPr>
              <a:t>39</a:t>
            </a:fld>
            <a:endParaRPr lang="en-US" altLang="en-US" sz="1000" dirty="0">
              <a:solidFill>
                <a:srgbClr val="502800"/>
              </a:solidFill>
              <a:latin typeface="Tahoma" panose="020B0604030504040204" pitchFamily="34" charset="0"/>
            </a:endParaRPr>
          </a:p>
        </p:txBody>
      </p:sp>
      <p:pic>
        <p:nvPicPr>
          <p:cNvPr id="40966"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09900" y="4513263"/>
            <a:ext cx="25908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8"/>
          <p:cNvPicPr>
            <a:picLocks noChangeAspect="1"/>
          </p:cNvPicPr>
          <p:nvPr/>
        </p:nvPicPr>
        <p:blipFill>
          <a:blip r:embed="rId7">
            <a:extLst>
              <a:ext uri="{28A0092B-C50C-407E-A947-70E740481C1C}">
                <a14:useLocalDpi xmlns:a14="http://schemas.microsoft.com/office/drawing/2010/main" val="0"/>
              </a:ext>
            </a:extLst>
          </a:blip>
          <a:srcRect b="54274"/>
          <a:stretch>
            <a:fillRect/>
          </a:stretch>
        </p:blipFill>
        <p:spPr bwMode="auto">
          <a:xfrm>
            <a:off x="2362200" y="2349500"/>
            <a:ext cx="38862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968" name="Straight Arrow Connector 9"/>
          <p:cNvCxnSpPr>
            <a:cxnSpLocks noChangeShapeType="1"/>
            <a:stCxn id="40982" idx="0"/>
          </p:cNvCxnSpPr>
          <p:nvPr/>
        </p:nvCxnSpPr>
        <p:spPr bwMode="auto">
          <a:xfrm flipH="1" flipV="1">
            <a:off x="3048000" y="3660775"/>
            <a:ext cx="671513" cy="739775"/>
          </a:xfrm>
          <a:prstGeom prst="straightConnector1">
            <a:avLst/>
          </a:prstGeom>
          <a:noFill/>
          <a:ln w="5715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0969" name="Straight Arrow Connector 10"/>
          <p:cNvCxnSpPr>
            <a:cxnSpLocks noChangeShapeType="1"/>
            <a:endCxn id="40983" idx="0"/>
          </p:cNvCxnSpPr>
          <p:nvPr/>
        </p:nvCxnSpPr>
        <p:spPr bwMode="auto">
          <a:xfrm flipH="1">
            <a:off x="4886325" y="3681413"/>
            <a:ext cx="523875" cy="722312"/>
          </a:xfrm>
          <a:prstGeom prst="straightConnector1">
            <a:avLst/>
          </a:prstGeom>
          <a:noFill/>
          <a:ln w="5715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0970" name="TextBox 11"/>
          <p:cNvSpPr txBox="1">
            <a:spLocks noChangeArrowheads="1"/>
          </p:cNvSpPr>
          <p:nvPr/>
        </p:nvSpPr>
        <p:spPr bwMode="auto">
          <a:xfrm>
            <a:off x="1905000" y="3889375"/>
            <a:ext cx="1447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600">
                <a:solidFill>
                  <a:schemeClr val="tx1"/>
                </a:solidFill>
                <a:latin typeface="Arial" pitchFamily="34" charset="0"/>
                <a:cs typeface="Arial" pitchFamily="34" charset="0"/>
              </a:rPr>
              <a:t>Is monitored</a:t>
            </a:r>
          </a:p>
        </p:txBody>
      </p:sp>
      <p:sp>
        <p:nvSpPr>
          <p:cNvPr id="40971" name="TextBox 12"/>
          <p:cNvSpPr txBox="1">
            <a:spLocks noChangeArrowheads="1"/>
          </p:cNvSpPr>
          <p:nvPr/>
        </p:nvSpPr>
        <p:spPr bwMode="auto">
          <a:xfrm>
            <a:off x="4953000" y="390048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600">
                <a:solidFill>
                  <a:schemeClr val="tx1"/>
                </a:solidFill>
                <a:latin typeface="Arial" pitchFamily="34" charset="0"/>
                <a:cs typeface="Arial" pitchFamily="34" charset="0"/>
              </a:rPr>
              <a:t>Manages</a:t>
            </a: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346575"/>
            <a:ext cx="7826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04025" y="4498975"/>
            <a:ext cx="21336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15"/>
          <p:cNvCxnSpPr>
            <a:cxnSpLocks noChangeShapeType="1"/>
          </p:cNvCxnSpPr>
          <p:nvPr/>
        </p:nvCxnSpPr>
        <p:spPr bwMode="auto">
          <a:xfrm>
            <a:off x="1501775" y="5032375"/>
            <a:ext cx="1524000" cy="0"/>
          </a:xfrm>
          <a:prstGeom prst="straightConnector1">
            <a:avLst/>
          </a:prstGeom>
          <a:noFill/>
          <a:ln w="57150">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nvGrpSpPr>
          <p:cNvPr id="17" name="Group 16"/>
          <p:cNvGrpSpPr>
            <a:grpSpLocks/>
          </p:cNvGrpSpPr>
          <p:nvPr/>
        </p:nvGrpSpPr>
        <p:grpSpPr bwMode="auto">
          <a:xfrm>
            <a:off x="914400" y="3251200"/>
            <a:ext cx="1447800" cy="1019175"/>
            <a:chOff x="762000" y="2715768"/>
            <a:chExt cx="1447800" cy="941832"/>
          </a:xfrm>
        </p:grpSpPr>
        <p:cxnSp>
          <p:nvCxnSpPr>
            <p:cNvPr id="40987" name="Straight Connector 17"/>
            <p:cNvCxnSpPr>
              <a:cxnSpLocks noChangeShapeType="1"/>
            </p:cNvCxnSpPr>
            <p:nvPr/>
          </p:nvCxnSpPr>
          <p:spPr bwMode="auto">
            <a:xfrm flipV="1">
              <a:off x="762000" y="2715768"/>
              <a:ext cx="0" cy="941832"/>
            </a:xfrm>
            <a:prstGeom prst="line">
              <a:avLst/>
            </a:prstGeom>
            <a:noFill/>
            <a:ln w="57150">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40988" name="Straight Arrow Connector 18"/>
            <p:cNvCxnSpPr>
              <a:cxnSpLocks noChangeShapeType="1"/>
            </p:cNvCxnSpPr>
            <p:nvPr/>
          </p:nvCxnSpPr>
          <p:spPr bwMode="auto">
            <a:xfrm>
              <a:off x="762000" y="2743200"/>
              <a:ext cx="1447800" cy="0"/>
            </a:xfrm>
            <a:prstGeom prst="straightConnector1">
              <a:avLst/>
            </a:prstGeom>
            <a:noFill/>
            <a:ln w="57150">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grpSp>
        <p:nvGrpSpPr>
          <p:cNvPr id="20" name="Group 19"/>
          <p:cNvGrpSpPr>
            <a:grpSpLocks/>
          </p:cNvGrpSpPr>
          <p:nvPr/>
        </p:nvGrpSpPr>
        <p:grpSpPr bwMode="auto">
          <a:xfrm>
            <a:off x="6235700" y="3251200"/>
            <a:ext cx="1636713" cy="1244600"/>
            <a:chOff x="6062472" y="2715768"/>
            <a:chExt cx="1636776" cy="1243584"/>
          </a:xfrm>
        </p:grpSpPr>
        <p:cxnSp>
          <p:nvCxnSpPr>
            <p:cNvPr id="40985" name="Straight Connector 20"/>
            <p:cNvCxnSpPr>
              <a:cxnSpLocks noChangeShapeType="1"/>
            </p:cNvCxnSpPr>
            <p:nvPr/>
          </p:nvCxnSpPr>
          <p:spPr bwMode="auto">
            <a:xfrm flipV="1">
              <a:off x="7696200" y="2715768"/>
              <a:ext cx="0" cy="12435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0986" name="Straight Arrow Connector 21"/>
            <p:cNvCxnSpPr>
              <a:cxnSpLocks noChangeShapeType="1"/>
            </p:cNvCxnSpPr>
            <p:nvPr/>
          </p:nvCxnSpPr>
          <p:spPr bwMode="auto">
            <a:xfrm flipH="1">
              <a:off x="6062472" y="2743200"/>
              <a:ext cx="1636776" cy="0"/>
            </a:xfrm>
            <a:prstGeom prst="straightConnector1">
              <a:avLst/>
            </a:prstGeom>
            <a:noFill/>
            <a:ln w="57150">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sp>
        <p:nvSpPr>
          <p:cNvPr id="23" name="TextBox 22"/>
          <p:cNvSpPr txBox="1">
            <a:spLocks noChangeArrowheads="1"/>
          </p:cNvSpPr>
          <p:nvPr/>
        </p:nvSpPr>
        <p:spPr bwMode="auto">
          <a:xfrm>
            <a:off x="1654175" y="5032375"/>
            <a:ext cx="106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600">
                <a:solidFill>
                  <a:schemeClr val="tx1"/>
                </a:solidFill>
                <a:latin typeface="Arial" pitchFamily="34" charset="0"/>
                <a:cs typeface="Arial" pitchFamily="34" charset="0"/>
              </a:rPr>
              <a:t>Uses</a:t>
            </a:r>
          </a:p>
        </p:txBody>
      </p:sp>
      <p:sp>
        <p:nvSpPr>
          <p:cNvPr id="24" name="TextBox 23"/>
          <p:cNvSpPr txBox="1">
            <a:spLocks noChangeArrowheads="1"/>
          </p:cNvSpPr>
          <p:nvPr/>
        </p:nvSpPr>
        <p:spPr bwMode="auto">
          <a:xfrm>
            <a:off x="609600" y="2632075"/>
            <a:ext cx="1295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600">
                <a:solidFill>
                  <a:schemeClr val="tx1"/>
                </a:solidFill>
                <a:latin typeface="Arial" pitchFamily="34" charset="0"/>
                <a:cs typeface="Arial" pitchFamily="34" charset="0"/>
              </a:rPr>
              <a:t>Specifies Objectives</a:t>
            </a:r>
          </a:p>
        </p:txBody>
      </p:sp>
      <p:cxnSp>
        <p:nvCxnSpPr>
          <p:cNvPr id="25" name="Straight Arrow Connector 24"/>
          <p:cNvCxnSpPr>
            <a:cxnSpLocks noChangeShapeType="1"/>
          </p:cNvCxnSpPr>
          <p:nvPr/>
        </p:nvCxnSpPr>
        <p:spPr bwMode="auto">
          <a:xfrm>
            <a:off x="5584825" y="5108575"/>
            <a:ext cx="1219200" cy="0"/>
          </a:xfrm>
          <a:prstGeom prst="straightConnector1">
            <a:avLst/>
          </a:prstGeom>
          <a:noFill/>
          <a:ln w="5715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5661025" y="5184775"/>
            <a:ext cx="106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600">
                <a:solidFill>
                  <a:schemeClr val="tx1"/>
                </a:solidFill>
                <a:latin typeface="Arial" pitchFamily="34" charset="0"/>
                <a:cs typeface="Arial" pitchFamily="34" charset="0"/>
              </a:rPr>
              <a:t>Interacts</a:t>
            </a:r>
          </a:p>
        </p:txBody>
      </p:sp>
      <p:sp>
        <p:nvSpPr>
          <p:cNvPr id="27" name="TextBox 26"/>
          <p:cNvSpPr txBox="1">
            <a:spLocks noChangeArrowheads="1"/>
          </p:cNvSpPr>
          <p:nvPr/>
        </p:nvSpPr>
        <p:spPr bwMode="auto">
          <a:xfrm>
            <a:off x="6804025" y="283368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lgn="ctr">
              <a:spcBef>
                <a:spcPct val="0"/>
              </a:spcBef>
              <a:buSzTx/>
              <a:buFontTx/>
              <a:buNone/>
            </a:pPr>
            <a:r>
              <a:rPr lang="en-US" altLang="en-US" sz="1600">
                <a:solidFill>
                  <a:schemeClr val="tx1"/>
                </a:solidFill>
                <a:latin typeface="Arial" pitchFamily="34" charset="0"/>
                <a:cs typeface="Arial" pitchFamily="34" charset="0"/>
              </a:rPr>
              <a:t>Is monitored</a:t>
            </a:r>
          </a:p>
        </p:txBody>
      </p:sp>
      <p:pic>
        <p:nvPicPr>
          <p:cNvPr id="40982" name="Picture 2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303588" y="4400550"/>
            <a:ext cx="83185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2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475163" y="4403725"/>
            <a:ext cx="8207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4" name="Content Placeholder 2"/>
          <p:cNvSpPr>
            <a:spLocks noGrp="1"/>
          </p:cNvSpPr>
          <p:nvPr>
            <p:ph idx="1"/>
          </p:nvPr>
        </p:nvSpPr>
        <p:spPr>
          <a:xfrm>
            <a:off x="228600" y="1295400"/>
            <a:ext cx="8839200" cy="4525963"/>
          </a:xfrm>
        </p:spPr>
        <p:txBody>
          <a:bodyPr/>
          <a:lstStyle/>
          <a:p>
            <a:r>
              <a:rPr lang="en-US" altLang="en-US" sz="2000">
                <a:ea typeface="ＭＳ Ｐゴシック" pitchFamily="34" charset="-128"/>
              </a:rPr>
              <a:t>MAPE-K loop: Monitoring, Analysis, Planning, and Execution - Knowledge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80963"/>
            <a:ext cx="8534400" cy="1038225"/>
          </a:xfrm>
        </p:spPr>
        <p:txBody>
          <a:bodyPr/>
          <a:lstStyle/>
          <a:p>
            <a:pPr eaLnBrk="1" hangingPunct="1"/>
            <a:r>
              <a:rPr lang="en-US" altLang="en-US" sz="3600">
                <a:ea typeface="ＭＳ Ｐゴシック" pitchFamily="34" charset="-128"/>
              </a:rPr>
              <a:t>Mobile Apps: AppStore vs. Market</a:t>
            </a:r>
          </a:p>
        </p:txBody>
      </p:sp>
      <p:pic>
        <p:nvPicPr>
          <p:cNvPr id="5123" name="Picture 5" descr="app store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49375"/>
            <a:ext cx="8221663"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51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4"/>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5"/>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6"/>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D0335057-6C5A-4523-9182-1D697FA747B2}" type="slidenum">
              <a:rPr lang="en-US" altLang="en-US" sz="1000" smtClean="0">
                <a:solidFill>
                  <a:srgbClr val="502800"/>
                </a:solidFill>
                <a:latin typeface="Tahoma" panose="020B0604030504040204" pitchFamily="34" charset="0"/>
              </a:rPr>
              <a:pPr>
                <a:spcBef>
                  <a:spcPct val="0"/>
                </a:spcBef>
                <a:buSzTx/>
                <a:buFontTx/>
                <a:buNone/>
              </a:pPr>
              <a:t>4</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28600" y="76200"/>
            <a:ext cx="8686800" cy="987425"/>
          </a:xfrm>
        </p:spPr>
        <p:txBody>
          <a:bodyPr/>
          <a:lstStyle/>
          <a:p>
            <a:pPr algn="ctr"/>
            <a:r>
              <a:rPr lang="en-US" altLang="en-US" sz="3600">
                <a:ea typeface="ＭＳ Ｐゴシック" pitchFamily="34" charset="-128"/>
              </a:rPr>
              <a:t>Engineering Self-Adaptive Software</a:t>
            </a:r>
          </a:p>
        </p:txBody>
      </p:sp>
      <p:sp>
        <p:nvSpPr>
          <p:cNvPr id="41987" name="Slide Number Placeholder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CE0BB2B8-F4FD-4748-803D-B6573DE8DF1B}" type="slidenum">
              <a:rPr lang="en-US" altLang="en-US" sz="1000" smtClean="0">
                <a:solidFill>
                  <a:srgbClr val="502800"/>
                </a:solidFill>
                <a:latin typeface="Tahoma" panose="020B0604030504040204" pitchFamily="34" charset="0"/>
              </a:rPr>
              <a:pPr>
                <a:spcBef>
                  <a:spcPct val="0"/>
                </a:spcBef>
                <a:buSzTx/>
                <a:buFontTx/>
                <a:buNone/>
              </a:pPr>
              <a:t>40</a:t>
            </a:fld>
            <a:endParaRPr lang="en-US" altLang="en-US" sz="1000" dirty="0">
              <a:solidFill>
                <a:srgbClr val="502800"/>
              </a:solidFill>
              <a:latin typeface="Tahoma" panose="020B0604030504040204" pitchFamily="34" charset="0"/>
            </a:endParaRPr>
          </a:p>
        </p:txBody>
      </p:sp>
      <p:pic>
        <p:nvPicPr>
          <p:cNvPr id="11" name="Picture 2"/>
          <p:cNvPicPr>
            <a:picLocks noChangeAspect="1" noChangeArrowheads="1"/>
          </p:cNvPicPr>
          <p:nvPr/>
        </p:nvPicPr>
        <p:blipFill>
          <a:blip r:embed="rId6" cstate="print"/>
          <a:srcRect/>
          <a:stretch>
            <a:fillRect/>
          </a:stretch>
        </p:blipFill>
        <p:spPr bwMode="auto">
          <a:xfrm>
            <a:off x="284250" y="1298588"/>
            <a:ext cx="3239607" cy="35814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nvGrpSpPr>
          <p:cNvPr id="44" name="Group 43"/>
          <p:cNvGrpSpPr>
            <a:grpSpLocks/>
          </p:cNvGrpSpPr>
          <p:nvPr/>
        </p:nvGrpSpPr>
        <p:grpSpPr bwMode="auto">
          <a:xfrm>
            <a:off x="360363" y="1222375"/>
            <a:ext cx="5181600" cy="2743200"/>
            <a:chOff x="3733800" y="1600200"/>
            <a:chExt cx="5181600" cy="2743200"/>
          </a:xfrm>
        </p:grpSpPr>
        <p:sp>
          <p:nvSpPr>
            <p:cNvPr id="19" name="Rectangle 18"/>
            <p:cNvSpPr/>
            <p:nvPr/>
          </p:nvSpPr>
          <p:spPr>
            <a:xfrm>
              <a:off x="4495800" y="3962400"/>
              <a:ext cx="3352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ahoma" panose="020B0604030504040204" pitchFamily="34" charset="0"/>
                </a:rPr>
                <a:t>Architectural Models</a:t>
              </a:r>
            </a:p>
          </p:txBody>
        </p:sp>
        <p:pic>
          <p:nvPicPr>
            <p:cNvPr id="4201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1600200"/>
              <a:ext cx="5181600" cy="229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a:grpSpLocks/>
          </p:cNvGrpSpPr>
          <p:nvPr/>
        </p:nvGrpSpPr>
        <p:grpSpPr bwMode="auto">
          <a:xfrm>
            <a:off x="284163" y="1222375"/>
            <a:ext cx="3395662" cy="2057400"/>
            <a:chOff x="2819400" y="1524000"/>
            <a:chExt cx="3395662" cy="2057400"/>
          </a:xfrm>
        </p:grpSpPr>
        <p:pic>
          <p:nvPicPr>
            <p:cNvPr id="4200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1524000"/>
              <a:ext cx="3395662" cy="167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2819400" y="3200400"/>
              <a:ext cx="3352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ahoma" panose="020B0604030504040204" pitchFamily="34" charset="0"/>
                </a:rPr>
                <a:t>Predictive Analytical Models</a:t>
              </a:r>
            </a:p>
          </p:txBody>
        </p:sp>
      </p:grpSp>
      <p:grpSp>
        <p:nvGrpSpPr>
          <p:cNvPr id="25" name="Group 24"/>
          <p:cNvGrpSpPr>
            <a:grpSpLocks/>
          </p:cNvGrpSpPr>
          <p:nvPr/>
        </p:nvGrpSpPr>
        <p:grpSpPr bwMode="auto">
          <a:xfrm>
            <a:off x="4378325" y="1066800"/>
            <a:ext cx="4689475" cy="5032375"/>
            <a:chOff x="3540298" y="1597012"/>
            <a:chExt cx="4689301" cy="5032388"/>
          </a:xfrm>
        </p:grpSpPr>
        <p:sp>
          <p:nvSpPr>
            <p:cNvPr id="26" name="Rectangle 25"/>
            <p:cNvSpPr/>
            <p:nvPr/>
          </p:nvSpPr>
          <p:spPr>
            <a:xfrm>
              <a:off x="3789527" y="4267194"/>
              <a:ext cx="3830495" cy="2362206"/>
            </a:xfrm>
            <a:prstGeom prst="rect">
              <a:avLst/>
            </a:prstGeom>
            <a:noFill/>
            <a:ln cmpd="sng">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latin typeface="Tahoma" panose="020B0604030504040204" pitchFamily="34" charset="0"/>
              </a:endParaRPr>
            </a:p>
          </p:txBody>
        </p:sp>
        <p:grpSp>
          <p:nvGrpSpPr>
            <p:cNvPr id="42002" name="Group 10"/>
            <p:cNvGrpSpPr>
              <a:grpSpLocks/>
            </p:cNvGrpSpPr>
            <p:nvPr/>
          </p:nvGrpSpPr>
          <p:grpSpPr bwMode="auto">
            <a:xfrm>
              <a:off x="3540298" y="1597012"/>
              <a:ext cx="4689301" cy="2670188"/>
              <a:chOff x="2625898" y="1597012"/>
              <a:chExt cx="4689301" cy="2670188"/>
            </a:xfrm>
          </p:grpSpPr>
          <p:sp>
            <p:nvSpPr>
              <p:cNvPr id="28" name="Curved Down Arrow 27"/>
              <p:cNvSpPr/>
              <p:nvPr/>
            </p:nvSpPr>
            <p:spPr>
              <a:xfrm>
                <a:off x="2875127" y="1828788"/>
                <a:ext cx="4440072" cy="2438406"/>
              </a:xfrm>
              <a:prstGeom prst="curvedDownArrow">
                <a:avLst>
                  <a:gd name="adj1" fmla="val 11082"/>
                  <a:gd name="adj2" fmla="val 50000"/>
                  <a:gd name="adj3" fmla="val 25000"/>
                </a:avLst>
              </a:prstGeom>
              <a:solidFill>
                <a:srgbClr val="8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C00000"/>
                  </a:solidFill>
                  <a:latin typeface="Tahoma" panose="020B0604030504040204" pitchFamily="34" charset="0"/>
                </a:endParaRPr>
              </a:p>
            </p:txBody>
          </p:sp>
          <p:sp>
            <p:nvSpPr>
              <p:cNvPr id="29" name="Rectangle 28"/>
              <p:cNvSpPr/>
              <p:nvPr/>
            </p:nvSpPr>
            <p:spPr>
              <a:xfrm rot="17208640">
                <a:off x="2397287" y="2763839"/>
                <a:ext cx="990603" cy="533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C00000"/>
                    </a:solidFill>
                    <a:latin typeface="Tahoma" panose="020B0604030504040204" pitchFamily="34" charset="0"/>
                  </a:rPr>
                  <a:t>Monitor</a:t>
                </a:r>
              </a:p>
            </p:txBody>
          </p:sp>
          <p:sp>
            <p:nvSpPr>
              <p:cNvPr id="30" name="Rectangle 29"/>
              <p:cNvSpPr/>
              <p:nvPr/>
            </p:nvSpPr>
            <p:spPr>
              <a:xfrm rot="19232527">
                <a:off x="3198965" y="1701787"/>
                <a:ext cx="990563" cy="533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C00000"/>
                    </a:solidFill>
                    <a:latin typeface="Tahoma" panose="020B0604030504040204" pitchFamily="34" charset="0"/>
                  </a:rPr>
                  <a:t>Analyze</a:t>
                </a:r>
              </a:p>
            </p:txBody>
          </p:sp>
          <p:sp>
            <p:nvSpPr>
              <p:cNvPr id="31" name="Rectangle 30"/>
              <p:cNvSpPr/>
              <p:nvPr/>
            </p:nvSpPr>
            <p:spPr>
              <a:xfrm rot="1963253">
                <a:off x="5302324" y="1597012"/>
                <a:ext cx="990563" cy="533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C00000"/>
                    </a:solidFill>
                    <a:latin typeface="Tahoma" panose="020B0604030504040204" pitchFamily="34" charset="0"/>
                  </a:rPr>
                  <a:t>Plan</a:t>
                </a:r>
              </a:p>
            </p:txBody>
          </p:sp>
          <p:sp>
            <p:nvSpPr>
              <p:cNvPr id="32" name="Rectangle 31"/>
              <p:cNvSpPr/>
              <p:nvPr/>
            </p:nvSpPr>
            <p:spPr>
              <a:xfrm rot="4092478">
                <a:off x="6240482" y="2654300"/>
                <a:ext cx="990603" cy="533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C00000"/>
                    </a:solidFill>
                    <a:latin typeface="Tahoma" panose="020B0604030504040204" pitchFamily="34" charset="0"/>
                  </a:rPr>
                  <a:t>Execute</a:t>
                </a:r>
              </a:p>
            </p:txBody>
          </p:sp>
        </p:grpSp>
      </p:grpSp>
      <p:grpSp>
        <p:nvGrpSpPr>
          <p:cNvPr id="40" name="Group 39"/>
          <p:cNvGrpSpPr>
            <a:grpSpLocks/>
          </p:cNvGrpSpPr>
          <p:nvPr/>
        </p:nvGrpSpPr>
        <p:grpSpPr bwMode="auto">
          <a:xfrm>
            <a:off x="2493963" y="1146175"/>
            <a:ext cx="3276600" cy="3657600"/>
            <a:chOff x="2590800" y="1676400"/>
            <a:chExt cx="3276600" cy="3657600"/>
          </a:xfrm>
        </p:grpSpPr>
        <p:sp>
          <p:nvSpPr>
            <p:cNvPr id="33" name="Explosion 1 32"/>
            <p:cNvSpPr/>
            <p:nvPr/>
          </p:nvSpPr>
          <p:spPr>
            <a:xfrm>
              <a:off x="3124200" y="1676400"/>
              <a:ext cx="2590800" cy="1219200"/>
            </a:xfrm>
            <a:prstGeom prst="irregularSeal1">
              <a:avLst/>
            </a:prstGeom>
            <a:scene3d>
              <a:camera prst="perspectiveContrastingRightFacing"/>
              <a:lightRig rig="threePt" dir="t"/>
            </a:scene3d>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latin typeface="Tahoma" panose="020B0604030504040204" pitchFamily="34" charset="0"/>
              </a:endParaRPr>
            </a:p>
          </p:txBody>
        </p:sp>
        <p:sp>
          <p:nvSpPr>
            <p:cNvPr id="35" name="Rectangle 34"/>
            <p:cNvSpPr/>
            <p:nvPr/>
          </p:nvSpPr>
          <p:spPr>
            <a:xfrm>
              <a:off x="3521108" y="2057400"/>
              <a:ext cx="1595630" cy="400110"/>
            </a:xfrm>
            <a:prstGeom prst="rect">
              <a:avLst/>
            </a:prstGeom>
            <a:scene3d>
              <a:camera prst="perspectiveContrastingRightFacing"/>
              <a:lightRig rig="threePt" dir="t"/>
            </a:scene3d>
          </p:spPr>
          <p:txBody>
            <a:bodyPr wrap="none">
              <a:spAutoFit/>
            </a:bodyPr>
            <a:lstStyle/>
            <a:p>
              <a:pPr algn="ctr">
                <a:defRPr/>
              </a:pPr>
              <a:r>
                <a:rPr lang="en-US" dirty="0">
                  <a:ea typeface="ＭＳ Ｐゴシック" charset="0"/>
                  <a:cs typeface="Arial" pitchFamily="34" charset="0"/>
                </a:rPr>
                <a:t>Traffic Spike</a:t>
              </a:r>
            </a:p>
          </p:txBody>
        </p:sp>
        <p:sp>
          <p:nvSpPr>
            <p:cNvPr id="36" name="Explosion 1 35"/>
            <p:cNvSpPr/>
            <p:nvPr/>
          </p:nvSpPr>
          <p:spPr>
            <a:xfrm>
              <a:off x="2590800" y="3048000"/>
              <a:ext cx="2590800" cy="990600"/>
            </a:xfrm>
            <a:prstGeom prst="irregularSeal1">
              <a:avLst/>
            </a:prstGeom>
            <a:scene3d>
              <a:camera prst="perspectiveContrastingRightFacing"/>
              <a:lightRig rig="threePt" dir="t"/>
            </a:scene3d>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latin typeface="Tahoma" panose="020B0604030504040204" pitchFamily="34" charset="0"/>
              </a:endParaRPr>
            </a:p>
          </p:txBody>
        </p:sp>
        <p:sp>
          <p:nvSpPr>
            <p:cNvPr id="37" name="Rectangle 36"/>
            <p:cNvSpPr/>
            <p:nvPr/>
          </p:nvSpPr>
          <p:spPr>
            <a:xfrm>
              <a:off x="3163602" y="3364468"/>
              <a:ext cx="1637244" cy="400110"/>
            </a:xfrm>
            <a:prstGeom prst="rect">
              <a:avLst/>
            </a:prstGeom>
            <a:scene3d>
              <a:camera prst="perspectiveContrastingRightFacing"/>
              <a:lightRig rig="threePt" dir="t"/>
            </a:scene3d>
          </p:spPr>
          <p:txBody>
            <a:bodyPr wrap="none">
              <a:spAutoFit/>
            </a:bodyPr>
            <a:lstStyle/>
            <a:p>
              <a:pPr algn="ctr">
                <a:defRPr/>
              </a:pPr>
              <a:r>
                <a:rPr lang="en-US" dirty="0">
                  <a:ea typeface="ＭＳ Ｐゴシック" charset="0"/>
                  <a:cs typeface="Arial" pitchFamily="34" charset="0"/>
                </a:rPr>
                <a:t>Cyber Attack</a:t>
              </a:r>
            </a:p>
          </p:txBody>
        </p:sp>
        <p:sp>
          <p:nvSpPr>
            <p:cNvPr id="38" name="Explosion 1 37"/>
            <p:cNvSpPr/>
            <p:nvPr/>
          </p:nvSpPr>
          <p:spPr>
            <a:xfrm>
              <a:off x="3048000" y="4343400"/>
              <a:ext cx="2819400" cy="990600"/>
            </a:xfrm>
            <a:prstGeom prst="irregularSeal1">
              <a:avLst/>
            </a:prstGeom>
            <a:scene3d>
              <a:camera prst="perspectiveContrastingRightFacing"/>
              <a:lightRig rig="threePt" dir="t"/>
            </a:scene3d>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latin typeface="Tahoma" panose="020B0604030504040204" pitchFamily="34" charset="0"/>
              </a:endParaRPr>
            </a:p>
          </p:txBody>
        </p:sp>
        <p:sp>
          <p:nvSpPr>
            <p:cNvPr id="39" name="Rectangle 38"/>
            <p:cNvSpPr/>
            <p:nvPr/>
          </p:nvSpPr>
          <p:spPr>
            <a:xfrm>
              <a:off x="3429000" y="4629090"/>
              <a:ext cx="2023311" cy="400110"/>
            </a:xfrm>
            <a:prstGeom prst="rect">
              <a:avLst/>
            </a:prstGeom>
            <a:scene3d>
              <a:camera prst="perspectiveContrastingRightFacing"/>
              <a:lightRig rig="threePt" dir="t"/>
            </a:scene3d>
          </p:spPr>
          <p:txBody>
            <a:bodyPr wrap="none">
              <a:spAutoFit/>
            </a:bodyPr>
            <a:lstStyle/>
            <a:p>
              <a:pPr algn="ctr">
                <a:defRPr/>
              </a:pPr>
              <a:r>
                <a:rPr lang="en-US" dirty="0">
                  <a:ea typeface="ＭＳ Ｐゴシック" charset="0"/>
                  <a:cs typeface="Arial" pitchFamily="34" charset="0"/>
                </a:rPr>
                <a:t>Internal Failures</a:t>
              </a:r>
            </a:p>
          </p:txBody>
        </p:sp>
      </p:grpSp>
      <p:sp>
        <p:nvSpPr>
          <p:cNvPr id="41993"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419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2.77556E-17 2.22222E-6 L 0.49792 0.13889 " pathEditMode="relative" rAng="0" ptsTypes="AA">
                                      <p:cBhvr>
                                        <p:cTn id="6" dur="2000" fill="hold"/>
                                        <p:tgtEl>
                                          <p:spTgt spid="11"/>
                                        </p:tgtEl>
                                        <p:attrNameLst>
                                          <p:attrName>ppt_x</p:attrName>
                                          <p:attrName>ppt_y</p:attrName>
                                        </p:attrNameLst>
                                      </p:cBhvr>
                                      <p:rCtr x="24896" y="6944"/>
                                    </p:animMotion>
                                  </p:childTnLst>
                                </p:cTn>
                              </p:par>
                              <p:par>
                                <p:cTn id="7" presetID="6" presetClass="emph" presetSubtype="0" fill="hold" nodeType="withEffect">
                                  <p:stCondLst>
                                    <p:cond delay="0"/>
                                  </p:stCondLst>
                                  <p:childTnLst>
                                    <p:animScale>
                                      <p:cBhvr>
                                        <p:cTn id="8" dur="2000" fill="hold"/>
                                        <p:tgtEl>
                                          <p:spTgt spid="11"/>
                                        </p:tgtEl>
                                      </p:cBhvr>
                                      <p:by x="50000" y="50000"/>
                                    </p:animScale>
                                  </p:childTnLst>
                                </p:cTn>
                              </p:par>
                              <p:par>
                                <p:cTn id="9" presetID="49" presetClass="path" presetSubtype="0" accel="50000" decel="50000" fill="hold" nodeType="withEffect">
                                  <p:stCondLst>
                                    <p:cond delay="0"/>
                                  </p:stCondLst>
                                  <p:childTnLst>
                                    <p:animMotion origin="layout" path="M 0 -1.11111E-6 L 0.37083 0.26667 " pathEditMode="relative" rAng="0" ptsTypes="AA">
                                      <p:cBhvr>
                                        <p:cTn id="10" dur="2000" fill="hold"/>
                                        <p:tgtEl>
                                          <p:spTgt spid="40"/>
                                        </p:tgtEl>
                                        <p:attrNameLst>
                                          <p:attrName>ppt_x</p:attrName>
                                          <p:attrName>ppt_y</p:attrName>
                                        </p:attrNameLst>
                                      </p:cBhvr>
                                      <p:rCtr x="18542" y="13333"/>
                                    </p:animMotion>
                                  </p:childTnLst>
                                </p:cTn>
                              </p:par>
                              <p:par>
                                <p:cTn id="11" presetID="6" presetClass="emph" presetSubtype="0" fill="hold" nodeType="withEffect">
                                  <p:stCondLst>
                                    <p:cond delay="0"/>
                                  </p:stCondLst>
                                  <p:childTnLst>
                                    <p:animScale>
                                      <p:cBhvr>
                                        <p:cTn id="12" dur="2000" fill="hold"/>
                                        <p:tgtEl>
                                          <p:spTgt spid="40"/>
                                        </p:tgtEl>
                                      </p:cBhvr>
                                      <p:by x="40000" y="40000"/>
                                    </p:animScale>
                                  </p:childTnLst>
                                </p:cTn>
                              </p:par>
                            </p:childTnLst>
                          </p:cTn>
                        </p:par>
                        <p:par>
                          <p:cTn id="13" fill="hold" nodeType="afterGroup">
                            <p:stCondLst>
                              <p:cond delay="2000"/>
                            </p:stCondLst>
                            <p:childTnLst>
                              <p:par>
                                <p:cTn id="14" presetID="1"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mph" presetSubtype="0" fill="hold" nodeType="clickEffect">
                                  <p:stCondLst>
                                    <p:cond delay="0"/>
                                  </p:stCondLst>
                                  <p:childTnLst>
                                    <p:animScale>
                                      <p:cBhvr>
                                        <p:cTn id="19" dur="2000" fill="hold"/>
                                        <p:tgtEl>
                                          <p:spTgt spid="44"/>
                                        </p:tgtEl>
                                      </p:cBhvr>
                                      <p:by x="40000" y="40000"/>
                                    </p:animScale>
                                  </p:childTnLst>
                                </p:cTn>
                              </p:par>
                              <p:par>
                                <p:cTn id="20" presetID="35" presetClass="path" presetSubtype="0" accel="50000" decel="50000" fill="hold" nodeType="withEffect">
                                  <p:stCondLst>
                                    <p:cond delay="0"/>
                                  </p:stCondLst>
                                  <p:childTnLst>
                                    <p:animMotion origin="layout" path="M -3.33333E-6 4.44444E-6 L 0.39167 0.07777 " pathEditMode="relative" rAng="0" ptsTypes="AA">
                                      <p:cBhvr>
                                        <p:cTn id="21" dur="2000" fill="hold"/>
                                        <p:tgtEl>
                                          <p:spTgt spid="44"/>
                                        </p:tgtEl>
                                        <p:attrNameLst>
                                          <p:attrName>ppt_x</p:attrName>
                                          <p:attrName>ppt_y</p:attrName>
                                        </p:attrNameLst>
                                      </p:cBhvr>
                                      <p:rCtr x="19583" y="3889"/>
                                    </p:animMotion>
                                  </p:childTnLst>
                                </p:cTn>
                              </p:par>
                            </p:childTnLst>
                          </p:cTn>
                        </p:par>
                        <p:par>
                          <p:cTn id="22" fill="hold" nodeType="afterGroup">
                            <p:stCondLst>
                              <p:cond delay="2000"/>
                            </p:stCondLst>
                            <p:childTnLst>
                              <p:par>
                                <p:cTn id="23" presetID="1"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mph" presetSubtype="0" fill="hold" nodeType="clickEffect">
                                  <p:stCondLst>
                                    <p:cond delay="0"/>
                                  </p:stCondLst>
                                  <p:childTnLst>
                                    <p:animScale>
                                      <p:cBhvr>
                                        <p:cTn id="28" dur="2000" fill="hold"/>
                                        <p:tgtEl>
                                          <p:spTgt spid="18"/>
                                        </p:tgtEl>
                                      </p:cBhvr>
                                      <p:by x="40000" y="40000"/>
                                    </p:animScale>
                                  </p:childTnLst>
                                </p:cTn>
                              </p:par>
                              <p:par>
                                <p:cTn id="29" presetID="63" presetClass="path" presetSubtype="0" accel="50000" decel="50000" fill="hold" nodeType="withEffect">
                                  <p:stCondLst>
                                    <p:cond delay="0"/>
                                  </p:stCondLst>
                                  <p:childTnLst>
                                    <p:animMotion origin="layout" path="M 3.05556E-6 4.44444E-6 L 0.49774 -0.02778 " pathEditMode="relative" rAng="0" ptsTypes="AA">
                                      <p:cBhvr>
                                        <p:cTn id="30" dur="2000" fill="hold"/>
                                        <p:tgtEl>
                                          <p:spTgt spid="18"/>
                                        </p:tgtEl>
                                        <p:attrNameLst>
                                          <p:attrName>ppt_x</p:attrName>
                                          <p:attrName>ppt_y</p:attrName>
                                        </p:attrNameLst>
                                      </p:cBhvr>
                                      <p:rCtr x="24878" y="-1389"/>
                                    </p:animMotion>
                                  </p:childTnLst>
                                </p:cTn>
                              </p:par>
                            </p:childTnLst>
                          </p:cTn>
                        </p:par>
                        <p:par>
                          <p:cTn id="31" fill="hold" nodeType="afterGroup">
                            <p:stCondLst>
                              <p:cond delay="2000"/>
                            </p:stCondLst>
                            <p:childTnLst>
                              <p:par>
                                <p:cTn id="32" presetID="22" presetClass="entr" presetSubtype="4"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ea typeface="ＭＳ Ｐゴシック" pitchFamily="34" charset="-128"/>
              </a:rPr>
              <a:t>Evolution of Computing</a:t>
            </a:r>
          </a:p>
        </p:txBody>
      </p:sp>
      <p:sp>
        <p:nvSpPr>
          <p:cNvPr id="6147" name="Content Placeholder 5"/>
          <p:cNvSpPr>
            <a:spLocks noGrp="1"/>
          </p:cNvSpPr>
          <p:nvPr>
            <p:ph idx="1"/>
          </p:nvPr>
        </p:nvSpPr>
        <p:spPr>
          <a:xfrm>
            <a:off x="457200" y="1371600"/>
            <a:ext cx="8229600" cy="4525963"/>
          </a:xfrm>
        </p:spPr>
        <p:txBody>
          <a:bodyPr/>
          <a:lstStyle/>
          <a:p>
            <a:pPr>
              <a:spcBef>
                <a:spcPct val="50000"/>
              </a:spcBef>
            </a:pPr>
            <a:r>
              <a:rPr lang="en-US" altLang="en-US">
                <a:latin typeface="Times New Roman" pitchFamily="18" charset="0"/>
                <a:ea typeface="ＭＳ Ｐゴシック" pitchFamily="34" charset="-128"/>
              </a:rPr>
              <a:t>Personal Computing - PC </a:t>
            </a:r>
          </a:p>
          <a:p>
            <a:pPr>
              <a:spcBef>
                <a:spcPct val="50000"/>
              </a:spcBef>
            </a:pPr>
            <a:r>
              <a:rPr lang="en-US" altLang="en-US">
                <a:latin typeface="Times New Roman" pitchFamily="18" charset="0"/>
                <a:ea typeface="ＭＳ Ｐゴシック" pitchFamily="34" charset="-128"/>
              </a:rPr>
              <a:t>Distributed Computing - LAN, WAN, Grid</a:t>
            </a:r>
          </a:p>
          <a:p>
            <a:pPr>
              <a:spcBef>
                <a:spcPct val="50000"/>
              </a:spcBef>
            </a:pPr>
            <a:r>
              <a:rPr lang="en-US" altLang="en-US">
                <a:latin typeface="Times New Roman" pitchFamily="18" charset="0"/>
                <a:ea typeface="ＭＳ Ｐゴシック" pitchFamily="34" charset="-128"/>
              </a:rPr>
              <a:t>Web Computing - WWW</a:t>
            </a:r>
          </a:p>
          <a:p>
            <a:pPr>
              <a:spcBef>
                <a:spcPct val="50000"/>
              </a:spcBef>
            </a:pPr>
            <a:r>
              <a:rPr lang="en-US" altLang="en-US">
                <a:latin typeface="Times New Roman" pitchFamily="18" charset="0"/>
                <a:ea typeface="ＭＳ Ｐゴシック" pitchFamily="34" charset="-128"/>
              </a:rPr>
              <a:t>Mobile Computing - PDAs, Cell Phones, SmartPhones</a:t>
            </a:r>
          </a:p>
          <a:p>
            <a:pPr>
              <a:spcBef>
                <a:spcPct val="50000"/>
              </a:spcBef>
            </a:pPr>
            <a:r>
              <a:rPr lang="en-US" altLang="en-US">
                <a:latin typeface="Times New Roman" pitchFamily="18" charset="0"/>
                <a:ea typeface="ＭＳ Ｐゴシック" pitchFamily="34" charset="-128"/>
              </a:rPr>
              <a:t>Pervasive Computing - !!!</a:t>
            </a:r>
          </a:p>
          <a:p>
            <a:endParaRPr lang="en-US" altLang="en-US">
              <a:ea typeface="ＭＳ Ｐゴシック" pitchFamily="34" charset="-128"/>
            </a:endParaRPr>
          </a:p>
        </p:txBody>
      </p:sp>
      <p:sp>
        <p:nvSpPr>
          <p:cNvPr id="6148"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61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61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687999CB-AB04-43A0-92E1-DAEA67EF5B79}" type="slidenum">
              <a:rPr lang="en-US" altLang="en-US" sz="1000" smtClean="0">
                <a:solidFill>
                  <a:srgbClr val="502800"/>
                </a:solidFill>
                <a:latin typeface="Tahoma" panose="020B0604030504040204" pitchFamily="34" charset="0"/>
              </a:rPr>
              <a:pPr>
                <a:spcBef>
                  <a:spcPct val="0"/>
                </a:spcBef>
                <a:buSzTx/>
                <a:buFontTx/>
                <a:buNone/>
              </a:pPr>
              <a:t>5</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
            <a:ext cx="8229600" cy="1143000"/>
          </a:xfrm>
        </p:spPr>
        <p:txBody>
          <a:bodyPr/>
          <a:lstStyle/>
          <a:p>
            <a:r>
              <a:rPr lang="en-US" altLang="en-US" sz="4000">
                <a:ea typeface="ＭＳ Ｐゴシック" pitchFamily="34" charset="-128"/>
              </a:rPr>
              <a:t>Mobile Computing Characteristics</a:t>
            </a:r>
          </a:p>
        </p:txBody>
      </p:sp>
      <p:sp>
        <p:nvSpPr>
          <p:cNvPr id="7171" name="Content Placeholder 3"/>
          <p:cNvSpPr>
            <a:spLocks noGrp="1"/>
          </p:cNvSpPr>
          <p:nvPr>
            <p:ph idx="1"/>
          </p:nvPr>
        </p:nvSpPr>
        <p:spPr>
          <a:xfrm>
            <a:off x="457200" y="1066800"/>
            <a:ext cx="8229600" cy="5105400"/>
          </a:xfrm>
        </p:spPr>
        <p:txBody>
          <a:bodyPr/>
          <a:lstStyle/>
          <a:p>
            <a:pPr>
              <a:spcBef>
                <a:spcPct val="50000"/>
              </a:spcBef>
            </a:pPr>
            <a:r>
              <a:rPr lang="en-US" altLang="en-US" sz="2000">
                <a:latin typeface="Times New Roman" pitchFamily="18" charset="0"/>
                <a:ea typeface="ＭＳ Ｐゴシック" pitchFamily="34" charset="-128"/>
              </a:rPr>
              <a:t>No fixed network structure </a:t>
            </a:r>
          </a:p>
          <a:p>
            <a:pPr>
              <a:spcBef>
                <a:spcPct val="50000"/>
              </a:spcBef>
            </a:pPr>
            <a:r>
              <a:rPr lang="en-US" altLang="en-US" sz="2000">
                <a:latin typeface="Times New Roman" pitchFamily="18" charset="0"/>
                <a:ea typeface="ＭＳ Ｐゴシック" pitchFamily="34" charset="-128"/>
              </a:rPr>
              <a:t>Temporary (?) loss of network connectivity</a:t>
            </a:r>
          </a:p>
          <a:p>
            <a:pPr>
              <a:spcBef>
                <a:spcPct val="50000"/>
              </a:spcBef>
            </a:pPr>
            <a:r>
              <a:rPr lang="en-US" altLang="en-US" sz="2000">
                <a:latin typeface="Times New Roman" pitchFamily="18" charset="0"/>
                <a:ea typeface="ＭＳ Ｐゴシック" pitchFamily="34" charset="-128"/>
              </a:rPr>
              <a:t>Nodes may come and go</a:t>
            </a:r>
          </a:p>
          <a:p>
            <a:pPr>
              <a:spcBef>
                <a:spcPct val="50000"/>
              </a:spcBef>
            </a:pPr>
            <a:r>
              <a:rPr lang="en-US" altLang="en-US" sz="2000">
                <a:latin typeface="Times New Roman" pitchFamily="18" charset="0"/>
                <a:ea typeface="ＭＳ Ｐゴシック" pitchFamily="34" charset="-128"/>
              </a:rPr>
              <a:t>Processes may move among nodes</a:t>
            </a:r>
          </a:p>
          <a:p>
            <a:pPr>
              <a:spcBef>
                <a:spcPct val="50000"/>
              </a:spcBef>
            </a:pPr>
            <a:r>
              <a:rPr lang="en-US" altLang="en-US" sz="2000">
                <a:latin typeface="Times New Roman" pitchFamily="18" charset="0"/>
                <a:ea typeface="ＭＳ Ｐゴシック" pitchFamily="34" charset="-128"/>
              </a:rPr>
              <a:t>Programs may evolve and change structure</a:t>
            </a:r>
          </a:p>
          <a:p>
            <a:pPr>
              <a:spcBef>
                <a:spcPct val="50000"/>
              </a:spcBef>
            </a:pPr>
            <a:r>
              <a:rPr lang="en-US" altLang="en-US" sz="2000">
                <a:latin typeface="Times New Roman" pitchFamily="18" charset="0"/>
                <a:ea typeface="ＭＳ Ｐゴシック" pitchFamily="34" charset="-128"/>
              </a:rPr>
              <a:t>Ad-hoc Resource Discovery</a:t>
            </a:r>
          </a:p>
          <a:p>
            <a:pPr>
              <a:spcBef>
                <a:spcPct val="50000"/>
              </a:spcBef>
            </a:pPr>
            <a:r>
              <a:rPr lang="en-US" altLang="en-US" sz="2000">
                <a:latin typeface="Times New Roman" pitchFamily="18" charset="0"/>
                <a:ea typeface="ＭＳ Ｐゴシック" pitchFamily="34" charset="-128"/>
              </a:rPr>
              <a:t>Scarce Resources</a:t>
            </a:r>
          </a:p>
          <a:p>
            <a:pPr>
              <a:spcBef>
                <a:spcPct val="50000"/>
              </a:spcBef>
            </a:pPr>
            <a:r>
              <a:rPr lang="en-US" altLang="en-US" sz="2000">
                <a:latin typeface="Times New Roman" pitchFamily="18" charset="0"/>
                <a:ea typeface="ＭＳ Ｐゴシック" pitchFamily="34" charset="-128"/>
              </a:rPr>
              <a:t>Low Battery Power</a:t>
            </a:r>
          </a:p>
          <a:p>
            <a:pPr>
              <a:spcBef>
                <a:spcPct val="50000"/>
              </a:spcBef>
            </a:pPr>
            <a:r>
              <a:rPr lang="en-US" altLang="en-US" sz="2000">
                <a:latin typeface="Times New Roman" pitchFamily="18" charset="0"/>
                <a:ea typeface="ＭＳ Ｐゴシック" pitchFamily="34" charset="-128"/>
              </a:rPr>
              <a:t>Slower CPU Speed</a:t>
            </a:r>
          </a:p>
          <a:p>
            <a:pPr>
              <a:spcBef>
                <a:spcPct val="50000"/>
              </a:spcBef>
            </a:pPr>
            <a:r>
              <a:rPr lang="en-US" altLang="en-US" sz="2000">
                <a:latin typeface="Times New Roman" pitchFamily="18" charset="0"/>
                <a:ea typeface="ＭＳ Ｐゴシック" pitchFamily="34" charset="-128"/>
              </a:rPr>
              <a:t>Smaller amount of Memory</a:t>
            </a:r>
          </a:p>
          <a:p>
            <a:pPr>
              <a:spcBef>
                <a:spcPct val="50000"/>
              </a:spcBef>
            </a:pPr>
            <a:r>
              <a:rPr lang="en-US" altLang="en-US" sz="2000">
                <a:latin typeface="Times New Roman" pitchFamily="18" charset="0"/>
                <a:ea typeface="ＭＳ Ｐゴシック" pitchFamily="34" charset="-128"/>
              </a:rPr>
              <a:t>Frequent and unannounced changes in the environment</a:t>
            </a:r>
          </a:p>
          <a:p>
            <a:endParaRPr lang="en-US" altLang="en-US">
              <a:ea typeface="ＭＳ Ｐゴシック" pitchFamily="34" charset="-128"/>
            </a:endParaRPr>
          </a:p>
        </p:txBody>
      </p:sp>
      <p:sp>
        <p:nvSpPr>
          <p:cNvPr id="7172"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71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71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2EFBD7FA-508E-46F6-BFC1-2FE1FBD021DF}" type="slidenum">
              <a:rPr lang="en-US" altLang="en-US" sz="1000" smtClean="0">
                <a:solidFill>
                  <a:srgbClr val="502800"/>
                </a:solidFill>
                <a:latin typeface="Tahoma" panose="020B0604030504040204" pitchFamily="34" charset="0"/>
              </a:rPr>
              <a:pPr>
                <a:spcBef>
                  <a:spcPct val="0"/>
                </a:spcBef>
                <a:buSzTx/>
                <a:buFontTx/>
                <a:buNone/>
              </a:pPr>
              <a:t>6</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3600">
                <a:ea typeface="ＭＳ Ｐゴシック" pitchFamily="34" charset="-128"/>
              </a:rPr>
              <a:t>Constants are now Variables</a:t>
            </a:r>
          </a:p>
        </p:txBody>
      </p:sp>
      <p:sp>
        <p:nvSpPr>
          <p:cNvPr id="8195" name="Rectangle 3"/>
          <p:cNvSpPr>
            <a:spLocks noGrp="1" noChangeArrowheads="1"/>
          </p:cNvSpPr>
          <p:nvPr>
            <p:ph type="body" idx="1"/>
          </p:nvPr>
        </p:nvSpPr>
        <p:spPr>
          <a:xfrm>
            <a:off x="1219200" y="1752600"/>
            <a:ext cx="7772400" cy="4191000"/>
          </a:xfrm>
          <a:noFill/>
        </p:spPr>
        <p:txBody>
          <a:bodyPr/>
          <a:lstStyle/>
          <a:p>
            <a:pPr>
              <a:buFont typeface="Wingdings" pitchFamily="2" charset="2"/>
              <a:buChar char="Ø"/>
            </a:pPr>
            <a:r>
              <a:rPr lang="en-US" altLang="en-US" sz="2800">
                <a:ea typeface="ＭＳ Ｐゴシック" pitchFamily="34" charset="-128"/>
              </a:rPr>
              <a:t>Location</a:t>
            </a:r>
          </a:p>
          <a:p>
            <a:pPr>
              <a:buFont typeface="Wingdings" pitchFamily="2" charset="2"/>
              <a:buChar char="Ø"/>
            </a:pPr>
            <a:r>
              <a:rPr lang="en-US" altLang="en-US" sz="2800">
                <a:ea typeface="ＭＳ Ｐゴシック" pitchFamily="34" charset="-128"/>
              </a:rPr>
              <a:t>Environment</a:t>
            </a:r>
          </a:p>
          <a:p>
            <a:pPr>
              <a:buFont typeface="Wingdings" pitchFamily="2" charset="2"/>
              <a:buChar char="Ø"/>
            </a:pPr>
            <a:r>
              <a:rPr lang="en-US" altLang="en-US" sz="2800">
                <a:ea typeface="ＭＳ Ｐゴシック" pitchFamily="34" charset="-128"/>
              </a:rPr>
              <a:t>Connectivity</a:t>
            </a:r>
          </a:p>
          <a:p>
            <a:pPr>
              <a:buFont typeface="Wingdings" pitchFamily="2" charset="2"/>
              <a:buChar char="Ø"/>
            </a:pPr>
            <a:r>
              <a:rPr lang="en-US" altLang="en-US" sz="2800">
                <a:ea typeface="ＭＳ Ｐゴシック" pitchFamily="34" charset="-128"/>
              </a:rPr>
              <a:t>Bandwidth</a:t>
            </a:r>
          </a:p>
          <a:p>
            <a:pPr>
              <a:buFont typeface="Wingdings" pitchFamily="2" charset="2"/>
              <a:buChar char="Ø"/>
            </a:pPr>
            <a:r>
              <a:rPr lang="en-US" altLang="en-US" sz="2800">
                <a:ea typeface="ＭＳ Ｐゴシック" pitchFamily="34" charset="-128"/>
              </a:rPr>
              <a:t>I/O devices</a:t>
            </a:r>
          </a:p>
          <a:p>
            <a:pPr>
              <a:buFont typeface="Wingdings" pitchFamily="2" charset="2"/>
              <a:buChar char="Ø"/>
            </a:pPr>
            <a:r>
              <a:rPr lang="en-US" altLang="en-US" sz="2800">
                <a:ea typeface="ＭＳ Ｐゴシック" pitchFamily="34" charset="-128"/>
              </a:rPr>
              <a:t>Security Domain</a:t>
            </a:r>
          </a:p>
        </p:txBody>
      </p:sp>
      <p:sp>
        <p:nvSpPr>
          <p:cNvPr id="8196"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81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D806FF47-A543-41BE-8E43-C819F7A3C103}" type="slidenum">
              <a:rPr lang="en-US" altLang="en-US" sz="1000" smtClean="0">
                <a:solidFill>
                  <a:srgbClr val="502800"/>
                </a:solidFill>
                <a:latin typeface="Tahoma" panose="020B0604030504040204" pitchFamily="34" charset="0"/>
              </a:rPr>
              <a:pPr>
                <a:spcBef>
                  <a:spcPct val="0"/>
                </a:spcBef>
                <a:buSzTx/>
                <a:buFontTx/>
                <a:buNone/>
              </a:pPr>
              <a:t>7</a:t>
            </a:fld>
            <a:endParaRPr lang="en-US" altLang="en-US" sz="1000" dirty="0">
              <a:solidFill>
                <a:srgbClr val="502800"/>
              </a:solidFill>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ea typeface="ＭＳ Ｐゴシック" pitchFamily="34" charset="-128"/>
              </a:rPr>
              <a:t>What is mobility?</a:t>
            </a:r>
          </a:p>
        </p:txBody>
      </p:sp>
      <p:sp>
        <p:nvSpPr>
          <p:cNvPr id="9219" name="Rectangle 3"/>
          <p:cNvSpPr>
            <a:spLocks noGrp="1" noChangeArrowheads="1"/>
          </p:cNvSpPr>
          <p:nvPr>
            <p:ph type="body" sz="half" idx="1"/>
          </p:nvPr>
        </p:nvSpPr>
        <p:spPr>
          <a:xfrm>
            <a:off x="709613" y="1636713"/>
            <a:ext cx="3890962" cy="3046412"/>
          </a:xfrm>
        </p:spPr>
        <p:txBody>
          <a:bodyPr/>
          <a:lstStyle/>
          <a:p>
            <a:pPr>
              <a:buFontTx/>
              <a:buNone/>
            </a:pPr>
            <a:r>
              <a:rPr lang="en-US" altLang="en-US" u="sng">
                <a:ea typeface="ＭＳ Ｐゴシック" pitchFamily="34" charset="-128"/>
              </a:rPr>
              <a:t>Physical</a:t>
            </a:r>
          </a:p>
          <a:p>
            <a:r>
              <a:rPr lang="en-US" altLang="en-US">
                <a:ea typeface="ＭＳ Ｐゴシック" pitchFamily="34" charset="-128"/>
              </a:rPr>
              <a:t>Movement of hosts in physical space: room, building, country, world, galaxy.</a:t>
            </a:r>
          </a:p>
          <a:p>
            <a:r>
              <a:rPr lang="en-US" altLang="en-US">
                <a:ea typeface="ＭＳ Ｐゴシック" pitchFamily="34" charset="-128"/>
              </a:rPr>
              <a:t>Location in physical world.</a:t>
            </a:r>
          </a:p>
        </p:txBody>
      </p:sp>
      <p:sp>
        <p:nvSpPr>
          <p:cNvPr id="9220" name="Rectangle 4"/>
          <p:cNvSpPr>
            <a:spLocks noGrp="1" noChangeArrowheads="1"/>
          </p:cNvSpPr>
          <p:nvPr>
            <p:ph type="body" sz="half" idx="2"/>
          </p:nvPr>
        </p:nvSpPr>
        <p:spPr>
          <a:xfrm>
            <a:off x="4714875" y="1636713"/>
            <a:ext cx="3892550" cy="3114675"/>
          </a:xfrm>
        </p:spPr>
        <p:txBody>
          <a:bodyPr/>
          <a:lstStyle/>
          <a:p>
            <a:pPr>
              <a:buFontTx/>
              <a:buNone/>
            </a:pPr>
            <a:r>
              <a:rPr lang="en-US" altLang="en-US" u="sng">
                <a:ea typeface="ＭＳ Ｐゴシック" pitchFamily="34" charset="-128"/>
              </a:rPr>
              <a:t>Logical</a:t>
            </a:r>
          </a:p>
          <a:p>
            <a:r>
              <a:rPr lang="en-US" altLang="en-US">
                <a:ea typeface="ＭＳ Ｐゴシック" pitchFamily="34" charset="-128"/>
              </a:rPr>
              <a:t>Movement of code &amp; state among hosts</a:t>
            </a:r>
          </a:p>
          <a:p>
            <a:pPr lvl="1"/>
            <a:r>
              <a:rPr lang="en-US" altLang="en-US">
                <a:ea typeface="ＭＳ Ｐゴシック" pitchFamily="34" charset="-128"/>
              </a:rPr>
              <a:t>Move </a:t>
            </a:r>
            <a:r>
              <a:rPr lang="en-US" altLang="en-US" i="1">
                <a:ea typeface="ＭＳ Ｐゴシック" pitchFamily="34" charset="-128"/>
              </a:rPr>
              <a:t>code,</a:t>
            </a:r>
            <a:r>
              <a:rPr lang="en-US" altLang="en-US">
                <a:ea typeface="ＭＳ Ｐゴシック" pitchFamily="34" charset="-128"/>
              </a:rPr>
              <a:t> not just data</a:t>
            </a:r>
          </a:p>
          <a:p>
            <a:r>
              <a:rPr lang="en-US" altLang="en-US">
                <a:ea typeface="ＭＳ Ｐゴシック" pitchFamily="34" charset="-128"/>
              </a:rPr>
              <a:t>Location in network.</a:t>
            </a:r>
          </a:p>
          <a:p>
            <a:endParaRPr lang="en-US" altLang="en-US">
              <a:ea typeface="ＭＳ Ｐゴシック" pitchFamily="34" charset="-128"/>
            </a:endParaRPr>
          </a:p>
        </p:txBody>
      </p:sp>
      <p:sp>
        <p:nvSpPr>
          <p:cNvPr id="9221"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92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92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2516C007-9434-4494-9976-9B1BAEFCB82F}" type="slidenum">
              <a:rPr lang="en-US" altLang="en-US" sz="1000" smtClean="0">
                <a:solidFill>
                  <a:srgbClr val="502800"/>
                </a:solidFill>
                <a:latin typeface="Tahoma" panose="020B0604030504040204" pitchFamily="34" charset="0"/>
              </a:rPr>
              <a:pPr>
                <a:spcBef>
                  <a:spcPct val="0"/>
                </a:spcBef>
                <a:buSzTx/>
                <a:buFontTx/>
                <a:buNone/>
              </a:pPr>
              <a:t>8</a:t>
            </a:fld>
            <a:endParaRPr lang="en-US" altLang="en-US" sz="1000" dirty="0">
              <a:solidFill>
                <a:srgbClr val="502800"/>
              </a:solidFill>
              <a:latin typeface="Tahoma" panose="020B0604030504040204" pitchFamily="34" charset="0"/>
            </a:endParaRPr>
          </a:p>
        </p:txBody>
      </p:sp>
      <p:sp>
        <p:nvSpPr>
          <p:cNvPr id="9224" name="TextBox 8"/>
          <p:cNvSpPr txBox="1">
            <a:spLocks noChangeArrowheads="1"/>
          </p:cNvSpPr>
          <p:nvPr/>
        </p:nvSpPr>
        <p:spPr bwMode="auto">
          <a:xfrm>
            <a:off x="762000" y="5486400"/>
            <a:ext cx="563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2400">
                <a:solidFill>
                  <a:srgbClr val="FF0000"/>
                </a:solidFill>
                <a:latin typeface="Arial" pitchFamily="34" charset="0"/>
              </a:rPr>
              <a:t>This lecture is about logical mobility</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altLang="en-US">
                <a:ea typeface="ＭＳ Ｐゴシック" pitchFamily="34" charset="-128"/>
              </a:rPr>
              <a:t>Mobile Code Technology</a:t>
            </a:r>
          </a:p>
        </p:txBody>
      </p:sp>
      <p:sp>
        <p:nvSpPr>
          <p:cNvPr id="10243" name="Rectangle 5"/>
          <p:cNvSpPr>
            <a:spLocks noGrp="1" noChangeArrowheads="1"/>
          </p:cNvSpPr>
          <p:nvPr>
            <p:ph type="body" idx="1"/>
          </p:nvPr>
        </p:nvSpPr>
        <p:spPr>
          <a:xfrm>
            <a:off x="381000" y="1066800"/>
            <a:ext cx="8229600" cy="5257800"/>
          </a:xfrm>
        </p:spPr>
        <p:txBody>
          <a:bodyPr/>
          <a:lstStyle/>
          <a:p>
            <a:r>
              <a:rPr lang="en-US" altLang="en-US" sz="2400">
                <a:ea typeface="ＭＳ Ｐゴシック" pitchFamily="34" charset="-128"/>
              </a:rPr>
              <a:t>Motivation</a:t>
            </a:r>
          </a:p>
          <a:p>
            <a:pPr lvl="1"/>
            <a:r>
              <a:rPr lang="en-US" altLang="en-US" sz="2000">
                <a:ea typeface="ＭＳ Ｐゴシック" pitchFamily="34" charset="-128"/>
              </a:rPr>
              <a:t>local and remote interaction have different semantics in terms of latency, access to memory, partial failure and concurrency</a:t>
            </a:r>
          </a:p>
          <a:p>
            <a:r>
              <a:rPr lang="en-US" altLang="en-US" sz="2400">
                <a:ea typeface="ＭＳ Ｐゴシック" pitchFamily="34" charset="-128"/>
              </a:rPr>
              <a:t>The idea</a:t>
            </a:r>
          </a:p>
          <a:p>
            <a:pPr lvl="1"/>
            <a:r>
              <a:rPr lang="en-US" altLang="en-US" sz="2000">
                <a:ea typeface="ＭＳ Ｐゴシック" pitchFamily="34" charset="-128"/>
              </a:rPr>
              <a:t>distributed systems can dynamically change and move the execution units (software components)</a:t>
            </a:r>
          </a:p>
          <a:p>
            <a:r>
              <a:rPr lang="en-US" altLang="en-US" sz="2400">
                <a:ea typeface="ＭＳ Ｐゴシック" pitchFamily="34" charset="-128"/>
              </a:rPr>
              <a:t>Two classes of mobility</a:t>
            </a:r>
          </a:p>
          <a:p>
            <a:pPr lvl="1"/>
            <a:r>
              <a:rPr lang="en-US" altLang="en-US" sz="2000">
                <a:ea typeface="ＭＳ Ｐゴシック" pitchFamily="34" charset="-128"/>
              </a:rPr>
              <a:t>Weak mobility</a:t>
            </a:r>
          </a:p>
          <a:p>
            <a:pPr lvl="2"/>
            <a:r>
              <a:rPr lang="en-US" altLang="en-US" sz="1600">
                <a:ea typeface="ＭＳ Ｐゴシック" pitchFamily="34" charset="-128"/>
              </a:rPr>
              <a:t>Send some code to be executed remotely, start at “beginning”</a:t>
            </a:r>
          </a:p>
          <a:p>
            <a:pPr lvl="2"/>
            <a:r>
              <a:rPr lang="en-US" altLang="en-US" sz="1600">
                <a:ea typeface="ＭＳ Ｐゴシック" pitchFamily="34" charset="-128"/>
              </a:rPr>
              <a:t>Link and execute code downloaded from a remote location</a:t>
            </a:r>
          </a:p>
          <a:p>
            <a:pPr lvl="2"/>
            <a:r>
              <a:rPr lang="en-US" altLang="en-US" sz="1600">
                <a:ea typeface="ＭＳ Ｐゴシック" pitchFamily="34" charset="-128"/>
              </a:rPr>
              <a:t>E.g., Java Applets, client-side Javascript.  Easier to implement!</a:t>
            </a:r>
          </a:p>
          <a:p>
            <a:pPr lvl="1"/>
            <a:r>
              <a:rPr lang="en-US" altLang="en-US" sz="2000">
                <a:ea typeface="ＭＳ Ｐゴシック" pitchFamily="34" charset="-128"/>
              </a:rPr>
              <a:t>Strong mobility</a:t>
            </a:r>
          </a:p>
          <a:p>
            <a:pPr lvl="2"/>
            <a:r>
              <a:rPr lang="en-US" altLang="en-US" sz="1600">
                <a:ea typeface="ＭＳ Ｐゴシック" pitchFamily="34" charset="-128"/>
              </a:rPr>
              <a:t>Execution units move among locations carrying their execution state with them (</a:t>
            </a:r>
            <a:r>
              <a:rPr lang="en-US" altLang="en-US" sz="1600" i="1">
                <a:ea typeface="ＭＳ Ｐゴシック" pitchFamily="34" charset="-128"/>
              </a:rPr>
              <a:t>not</a:t>
            </a:r>
            <a:r>
              <a:rPr lang="en-US" altLang="en-US" sz="1600">
                <a:ea typeface="ＭＳ Ｐゴシック" pitchFamily="34" charset="-128"/>
              </a:rPr>
              <a:t> just “start at the beginning”)</a:t>
            </a:r>
          </a:p>
          <a:p>
            <a:pPr lvl="2"/>
            <a:r>
              <a:rPr lang="en-US" altLang="en-US" sz="1600">
                <a:ea typeface="ＭＳ Ｐゴシック" pitchFamily="34" charset="-128"/>
              </a:rPr>
              <a:t>E.g., software agents, virtual machine migration</a:t>
            </a:r>
          </a:p>
        </p:txBody>
      </p:sp>
      <p:sp>
        <p:nvSpPr>
          <p:cNvPr id="10244" name="Date Placeholder 3"/>
          <p:cNvSpPr>
            <a:spLocks noGrp="1"/>
          </p:cNvSpPr>
          <p:nvPr>
            <p:ph type="dt" sz="quarter" idx="10"/>
          </p:nvPr>
        </p:nvSpPr>
        <p:spPr>
          <a:xfrm>
            <a:off x="381000" y="6550025"/>
            <a:ext cx="29718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SWE 622 – Distributed Software Engineering</a:t>
            </a:r>
          </a:p>
        </p:txBody>
      </p:sp>
      <p:sp>
        <p:nvSpPr>
          <p:cNvPr id="102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r>
              <a:rPr lang="en-US" altLang="en-US" sz="1000" dirty="0">
                <a:solidFill>
                  <a:srgbClr val="502800"/>
                </a:solidFill>
                <a:latin typeface="Tahoma" panose="020B0604030504040204" pitchFamily="34" charset="0"/>
              </a:rPr>
              <a:t>© </a:t>
            </a:r>
            <a:r>
              <a:rPr lang="en-US" altLang="en-US" sz="1000" dirty="0" err="1">
                <a:solidFill>
                  <a:srgbClr val="502800"/>
                </a:solidFill>
                <a:latin typeface="Tahoma" panose="020B0604030504040204" pitchFamily="34" charset="0"/>
              </a:rPr>
              <a:t>Malek</a:t>
            </a:r>
            <a:endParaRPr lang="en-US" altLang="en-US" sz="1000" dirty="0">
              <a:solidFill>
                <a:srgbClr val="502800"/>
              </a:solidFill>
              <a:latin typeface="Tahoma" panose="020B0604030504040204" pitchFamily="34" charset="0"/>
            </a:endParaRP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Blip>
                <a:blip r:embed="rId3"/>
              </a:buBlip>
              <a:defRPr sz="3200">
                <a:solidFill>
                  <a:srgbClr val="663300"/>
                </a:solidFill>
                <a:latin typeface="Comic Sans MS" pitchFamily="66" charset="0"/>
                <a:ea typeface="ＭＳ Ｐゴシック" pitchFamily="34" charset="-128"/>
              </a:defRPr>
            </a:lvl1pPr>
            <a:lvl2pPr marL="742950" indent="-285750">
              <a:spcBef>
                <a:spcPct val="20000"/>
              </a:spcBef>
              <a:buSzPct val="60000"/>
              <a:buBlip>
                <a:blip r:embed="rId4"/>
              </a:buBlip>
              <a:defRPr sz="2800">
                <a:solidFill>
                  <a:srgbClr val="663300"/>
                </a:solidFill>
                <a:latin typeface="Comic Sans MS" pitchFamily="66" charset="0"/>
                <a:ea typeface="ＭＳ Ｐゴシック" pitchFamily="34" charset="-128"/>
              </a:defRPr>
            </a:lvl2pPr>
            <a:lvl3pPr marL="1143000" indent="-228600">
              <a:spcBef>
                <a:spcPct val="20000"/>
              </a:spcBef>
              <a:buSzPct val="70000"/>
              <a:buBlip>
                <a:blip r:embed="rId5"/>
              </a:buBlip>
              <a:defRPr sz="2400">
                <a:solidFill>
                  <a:srgbClr val="663300"/>
                </a:solidFill>
                <a:latin typeface="Comic Sans MS" pitchFamily="66" charset="0"/>
                <a:ea typeface="ＭＳ Ｐゴシック" pitchFamily="34" charset="-128"/>
              </a:defRPr>
            </a:lvl3pPr>
            <a:lvl4pPr marL="1600200" indent="-228600">
              <a:spcBef>
                <a:spcPct val="20000"/>
              </a:spcBef>
              <a:buChar char="–"/>
              <a:defRPr sz="2000">
                <a:solidFill>
                  <a:srgbClr val="663300"/>
                </a:solidFill>
                <a:latin typeface="Comic Sans MS" pitchFamily="66" charset="0"/>
                <a:ea typeface="ＭＳ Ｐゴシック" pitchFamily="34" charset="-128"/>
              </a:defRPr>
            </a:lvl4pPr>
            <a:lvl5pPr marL="2057400" indent="-228600">
              <a:spcBef>
                <a:spcPct val="20000"/>
              </a:spcBef>
              <a:buChar char="»"/>
              <a:defRPr sz="2000">
                <a:solidFill>
                  <a:srgbClr val="663300"/>
                </a:solidFill>
                <a:latin typeface="Comic Sans MS" pitchFamily="66" charset="0"/>
                <a:ea typeface="ＭＳ Ｐゴシック" pitchFamily="34" charset="-128"/>
              </a:defRPr>
            </a:lvl5pPr>
            <a:lvl6pPr marL="25146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6pPr>
            <a:lvl7pPr marL="29718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7pPr>
            <a:lvl8pPr marL="34290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8pPr>
            <a:lvl9pPr marL="3886200" indent="-228600" eaLnBrk="0" fontAlgn="base" hangingPunct="0">
              <a:spcBef>
                <a:spcPct val="20000"/>
              </a:spcBef>
              <a:spcAft>
                <a:spcPct val="0"/>
              </a:spcAft>
              <a:buChar char="»"/>
              <a:defRPr sz="2000">
                <a:solidFill>
                  <a:srgbClr val="663300"/>
                </a:solidFill>
                <a:latin typeface="Comic Sans MS" pitchFamily="66" charset="0"/>
                <a:ea typeface="ＭＳ Ｐゴシック" pitchFamily="34" charset="-128"/>
              </a:defRPr>
            </a:lvl9pPr>
          </a:lstStyle>
          <a:p>
            <a:pPr>
              <a:spcBef>
                <a:spcPct val="0"/>
              </a:spcBef>
              <a:buSzTx/>
              <a:buFontTx/>
              <a:buNone/>
            </a:pPr>
            <a:fld id="{EEDAAA28-0DB8-4956-8608-53C752128495}" type="slidenum">
              <a:rPr lang="en-US" altLang="en-US" sz="1000" smtClean="0">
                <a:solidFill>
                  <a:srgbClr val="502800"/>
                </a:solidFill>
                <a:latin typeface="Tahoma" panose="020B0604030504040204" pitchFamily="34" charset="0"/>
              </a:rPr>
              <a:pPr>
                <a:spcBef>
                  <a:spcPct val="0"/>
                </a:spcBef>
                <a:buSzTx/>
                <a:buFontTx/>
                <a:buNone/>
              </a:pPr>
              <a:t>9</a:t>
            </a:fld>
            <a:endParaRPr lang="en-US" altLang="en-US" sz="1000" dirty="0">
              <a:solidFill>
                <a:srgbClr val="502800"/>
              </a:solidFill>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14531</TotalTime>
  <Words>1952</Words>
  <Application>Microsoft Office PowerPoint</Application>
  <PresentationFormat>On-screen Show (4:3)</PresentationFormat>
  <Paragraphs>484</Paragraphs>
  <Slides>40</Slides>
  <Notes>38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Default Design</vt:lpstr>
      <vt:lpstr>Distributed Software Engineering</vt:lpstr>
      <vt:lpstr>outline</vt:lpstr>
      <vt:lpstr>Major trends in Computing</vt:lpstr>
      <vt:lpstr>Mobile Apps: AppStore vs. Market</vt:lpstr>
      <vt:lpstr>Evolution of Computing</vt:lpstr>
      <vt:lpstr>Mobile Computing Characteristics</vt:lpstr>
      <vt:lpstr>Constants are now Variables</vt:lpstr>
      <vt:lpstr>What is mobility?</vt:lpstr>
      <vt:lpstr>Mobile Code Technology</vt:lpstr>
      <vt:lpstr>Another way to group mobile code: Who’s the Initiator?</vt:lpstr>
      <vt:lpstr>Other differentiators…</vt:lpstr>
      <vt:lpstr>From Technology to Design Paradigms</vt:lpstr>
      <vt:lpstr>Architectural Abstractions</vt:lpstr>
      <vt:lpstr>Mobile Code Design Paradigms</vt:lpstr>
      <vt:lpstr>A chocolate cake</vt:lpstr>
      <vt:lpstr>Client-Server</vt:lpstr>
      <vt:lpstr>Remote Evaluation</vt:lpstr>
      <vt:lpstr>Code On Demand</vt:lpstr>
      <vt:lpstr>Mobile Agent</vt:lpstr>
      <vt:lpstr>Why to Use Code Mobility?</vt:lpstr>
      <vt:lpstr>How to Use Code Mobility?</vt:lpstr>
      <vt:lpstr>Requirements for Mobility</vt:lpstr>
      <vt:lpstr>Code Mobility in Real World</vt:lpstr>
      <vt:lpstr>Virus!!!</vt:lpstr>
      <vt:lpstr>App malware is now standard </vt:lpstr>
      <vt:lpstr>Unavoidable Issues</vt:lpstr>
      <vt:lpstr>outline</vt:lpstr>
      <vt:lpstr>An example scenario</vt:lpstr>
      <vt:lpstr>Simple analysis</vt:lpstr>
      <vt:lpstr>Quality of Service (QoS) often involves tradeoffs</vt:lpstr>
      <vt:lpstr>user plays a key role in determining the configuration of services</vt:lpstr>
      <vt:lpstr>Utility functions allow us to reason about the tradeoffs between configurations</vt:lpstr>
      <vt:lpstr>user context plays a key role in determining how and where to deploy services</vt:lpstr>
      <vt:lpstr>Dynamic adaptation</vt:lpstr>
      <vt:lpstr>Making software adaptive</vt:lpstr>
      <vt:lpstr>QoS API needs to account for resource availability</vt:lpstr>
      <vt:lpstr>A second example: A fleet of unmanned vehicles</vt:lpstr>
      <vt:lpstr>Self-adaptive software, aka, Autonomic Computing</vt:lpstr>
      <vt:lpstr>MAPE-K framework</vt:lpstr>
      <vt:lpstr>Engineering Self-Adaptive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Joao Pedro Sousa</dc:creator>
  <cp:lastModifiedBy>David A. Wheeler</cp:lastModifiedBy>
  <cp:revision>479</cp:revision>
  <cp:lastPrinted>1601-01-01T00:00:00Z</cp:lastPrinted>
  <dcterms:created xsi:type="dcterms:W3CDTF">1601-01-01T00:00:00Z</dcterms:created>
  <dcterms:modified xsi:type="dcterms:W3CDTF">2017-11-02T00:49:48Z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