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CD4F-B3F5-E590-7C2C-727AC60CC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D5651E-6ECD-13DF-9257-F80B60B0A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E14B40-8CC3-8289-CF87-2363C409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5032A8-A717-2EB1-0955-6E6A6541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A2A51D-73FB-2286-30A4-5C189F91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263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51D416-5170-B544-0109-85065C2D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AD1253-F885-4A0C-5F0D-56B93483A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0F3B0-7124-A6B4-3428-4FED8970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E4FC41-2188-4145-4586-3C2D85A9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FED17E-0C6C-A2AE-6066-EC613D91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55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7EA684-AF6F-7560-29A2-C2F3E5E87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0C710D-0825-63D9-F690-43154E8B3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9C7FFB-1944-0596-D890-81730BAA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10F7F6-020B-3621-2B23-B05D3B79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9C2CF7-D515-B15D-0165-47D130E2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05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DF0039-9C03-FE25-378A-4131BB91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82D7BF-EEA3-1285-2669-92F6AF7E2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4119E3-8D58-1680-E18C-9C7275F1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7D7006-DED6-6430-6688-9756B185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738BD4-7744-2239-36F3-AB288824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21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FC647-9D54-99E5-CB0E-B1C65731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C156D2-C59D-4167-4E1F-2611AD295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E9369D-73D6-F368-A4F0-EF719C5F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39F1E4-AA3F-9298-F983-38C7BF4E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BCC584-8222-EA87-610F-AAACBC05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60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1B9C7-F697-CC0F-FF8D-5ECA7B6E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B564E0-6F96-A965-07EE-F0B154FFF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FE465C-3200-B62E-5385-122A62EC7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E5ADF5-1538-D4BC-9C2D-5D6EB19C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4AE740-9EF0-AD5F-AAC2-36D18017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3F9310-CBCF-985A-F9FB-0DCD95C7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67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E87CB-5077-380B-F6D1-71BE103B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876470-D4CD-CBC2-823D-20EA7F2A9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ADCBCC-E2B1-5D82-8A03-6878DADFF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50C2DC-5128-4B02-85B7-B1FB47B42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BF0CFD-B223-C4A2-4259-C4F2D55F7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377E20-B1C0-666A-63B5-5ECA8317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9B71BB-69FF-44DF-49B6-BA245023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C06A53-06A9-FEC2-069A-489070A2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16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69646F-3E64-5434-85D4-5847C04C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44A8C1-6335-75DB-0C6F-06E99381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E77782-3A85-6DBB-5A3D-6A8AEBA5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4B7383-DEAE-8223-B29A-FD1FEE52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37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19794B-C1F3-3FCB-DD7A-A2CD3990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EFFEE6-B8DA-7B98-9AB2-C0186B12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2BAC8A-56BC-85D9-9B23-58EC059E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11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1F83B-C48F-0982-C3D4-68E314B3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C774FE-52D9-0FE9-7966-3D123D68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1EBC79-86AE-4207-4AC8-10FC8E532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42CBB9-24BF-4CDD-AB26-7E920861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EC6607-D316-9023-01D9-9C41E3CF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71A8F1-0C73-3233-D9DF-29B72B65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97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146E5-7B03-41D9-B7C6-C06754F9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0892C1-166E-DB03-B2F0-3B13D58E8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83A75D-5492-EA4B-8AFB-B69D4C557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C249FE-9B59-D1C9-DB21-94C9003E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9D8F9A-4606-C9FE-AE4A-46DB6F9A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F5B2C5-8269-239A-5FBB-E79379CF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79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A0BE78-1640-1770-76C3-8851D803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88FE2F-0712-DF23-4693-43F0C3C44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C889E0-E37B-D21B-53EA-858011760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C1DCBF-164B-44B4-91CF-AB8CF0E350FE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0B70E1-5982-9C0F-7A78-2A0A72224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52D4D6-95EB-A0E2-54BA-43E6B2AF2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8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43AB396-1C61-96DC-94DE-EB67F9C9E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6" y="169683"/>
            <a:ext cx="1498862" cy="149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D411E2-2820-6AB0-8F47-BA4B051EF568}"/>
              </a:ext>
            </a:extLst>
          </p:cNvPr>
          <p:cNvSpPr txBox="1"/>
          <p:nvPr/>
        </p:nvSpPr>
        <p:spPr>
          <a:xfrm>
            <a:off x="-221039" y="1753385"/>
            <a:ext cx="23519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https://www.ipd.uw.edu/david-baker/</a:t>
            </a:r>
            <a:endParaRPr kumimoji="1" lang="ja-JP" altLang="en-US" sz="1050" dirty="0"/>
          </a:p>
        </p:txBody>
      </p:sp>
      <p:pic>
        <p:nvPicPr>
          <p:cNvPr id="1028" name="Picture 4" descr="John Jumper">
            <a:extLst>
              <a:ext uri="{FF2B5EF4-FFF2-40B4-BE49-F238E27FC236}">
                <a16:creationId xmlns:a16="http://schemas.microsoft.com/office/drawing/2014/main" id="{F4E62C97-F405-5A58-B573-9C6DAFD61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05" y="169683"/>
            <a:ext cx="862430" cy="128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52FF7C-5C74-16DB-1D60-FB12A399382A}"/>
              </a:ext>
            </a:extLst>
          </p:cNvPr>
          <p:cNvSpPr txBox="1"/>
          <p:nvPr/>
        </p:nvSpPr>
        <p:spPr>
          <a:xfrm>
            <a:off x="2775261" y="1531090"/>
            <a:ext cx="9308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https://scholar.google.com/citations?user=a5goOh8AAAAJ&amp;hl=en</a:t>
            </a:r>
          </a:p>
        </p:txBody>
      </p:sp>
      <p:pic>
        <p:nvPicPr>
          <p:cNvPr id="1030" name="Picture 6" descr="Two photos of, Demis Hassabis and Jumper set in one image">
            <a:extLst>
              <a:ext uri="{FF2B5EF4-FFF2-40B4-BE49-F238E27FC236}">
                <a16:creationId xmlns:a16="http://schemas.microsoft.com/office/drawing/2014/main" id="{499A6B5C-FB71-DCC7-B003-9094D0A4F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139" y="191214"/>
            <a:ext cx="2281986" cy="128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74981B-8064-756E-CC5A-E659F78AA285}"/>
              </a:ext>
            </a:extLst>
          </p:cNvPr>
          <p:cNvSpPr txBox="1"/>
          <p:nvPr/>
        </p:nvSpPr>
        <p:spPr>
          <a:xfrm>
            <a:off x="3987537" y="1591802"/>
            <a:ext cx="6202836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50" dirty="0"/>
              <a:t>https://deepmind.google/discover/blog/demis-hassabis-john-jumper-awarded-nobel-prize-in-chemistry/?_gl=1*h0sbpx*_up*MQ..*_ga*NDgyMTY0NTcyLjE3MzI2MDM2NTk.*_ga_LS8HVHCNQ0*MTczMjYwMzY1OC4xLjAuMTczMjYwMzc0NS4wLjAuMA..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601825A5-30AE-9451-245A-40FE57E33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17" y="3130757"/>
            <a:ext cx="1351270" cy="171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Volume 630 Issue 8016">
            <a:extLst>
              <a:ext uri="{FF2B5EF4-FFF2-40B4-BE49-F238E27FC236}">
                <a16:creationId xmlns:a16="http://schemas.microsoft.com/office/drawing/2014/main" id="{A46B7065-8FD9-5B40-DF96-03E8AE55F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125" y="3093975"/>
            <a:ext cx="1351271" cy="179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85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7">
      <a:majorFont>
        <a:latin typeface="Arial　(本文)"/>
        <a:ea typeface="Arial　(本文)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86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　(本文)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吉開　泰裕</dc:creator>
  <cp:lastModifiedBy>吉開　泰裕</cp:lastModifiedBy>
  <cp:revision>2</cp:revision>
  <dcterms:created xsi:type="dcterms:W3CDTF">2024-11-26T06:35:28Z</dcterms:created>
  <dcterms:modified xsi:type="dcterms:W3CDTF">2024-11-28T13:31:18Z</dcterms:modified>
</cp:coreProperties>
</file>