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CD4F-B3F5-E590-7C2C-727AC60C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D5651E-6ECD-13DF-9257-F80B60B0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14B40-8CC3-8289-CF87-2363C409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032A8-A717-2EB1-0955-6E6A6541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2A51D-73FB-2286-30A4-5C189F91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26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1D416-5170-B544-0109-85065C2D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D1253-F885-4A0C-5F0D-56B93483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0F3B0-7124-A6B4-3428-4FED897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4FC41-2188-4145-4586-3C2D85A9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ED17E-0C6C-A2AE-6066-EC613D91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5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7EA684-AF6F-7560-29A2-C2F3E5E87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C710D-0825-63D9-F690-43154E8B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C7FFB-1944-0596-D890-81730BA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0F7F6-020B-3621-2B23-B05D3B79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C2CF7-D515-B15D-0165-47D130E2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5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F0039-9C03-FE25-378A-4131BB91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2D7BF-EEA3-1285-2669-92F6AF7E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119E3-8D58-1680-E18C-9C7275F1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D7006-DED6-6430-6688-9756B1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38BD4-7744-2239-36F3-AB288824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FC647-9D54-99E5-CB0E-B1C65731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C156D2-C59D-4167-4E1F-2611AD29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9369D-73D6-F368-A4F0-EF719C5F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39F1E4-AA3F-9298-F983-38C7BF4E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CC584-8222-EA87-610F-AAACBC0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6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1B9C7-F697-CC0F-FF8D-5ECA7B6E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564E0-6F96-A965-07EE-F0B154FF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FE465C-3200-B62E-5385-122A62EC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E5ADF5-1538-D4BC-9C2D-5D6EB19C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4AE740-9EF0-AD5F-AAC2-36D18017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3F9310-CBCF-985A-F9FB-0DCD95C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87CB-5077-380B-F6D1-71BE103B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876470-D4CD-CBC2-823D-20EA7F2A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DCBCC-E2B1-5D82-8A03-6878DADF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0C2DC-5128-4B02-85B7-B1FB47B42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BF0CFD-B223-C4A2-4259-C4F2D55F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377E20-B1C0-666A-63B5-5ECA8317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9B71BB-69FF-44DF-49B6-BA245023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C06A53-06A9-FEC2-069A-489070A2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1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9646F-3E64-5434-85D4-5847C04C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44A8C1-6335-75DB-0C6F-06E9938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77782-3A85-6DBB-5A3D-6A8AEBA5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4B7383-DEAE-8223-B29A-FD1FEE52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19794B-C1F3-3FCB-DD7A-A2CD3990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FFEE6-B8DA-7B98-9AB2-C0186B12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2BAC8A-56BC-85D9-9B23-58EC059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1F83B-C48F-0982-C3D4-68E314B3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774FE-52D9-0FE9-7966-3D123D68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1EBC79-86AE-4207-4AC8-10FC8E53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2CBB9-24BF-4CDD-AB26-7E920861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C6607-D316-9023-01D9-9C41E3CF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1A8F1-0C73-3233-D9DF-29B72B6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9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146E5-7B03-41D9-B7C6-C06754F9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0892C1-166E-DB03-B2F0-3B13D58E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83A75D-5492-EA4B-8AFB-B69D4C55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249FE-9B59-D1C9-DB21-94C9003E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D8F9A-4606-C9FE-AE4A-46DB6F9A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5B2C5-8269-239A-5FBB-E79379C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A0BE78-1640-1770-76C3-8851D803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88FE2F-0712-DF23-4693-43F0C3C4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889E0-E37B-D21B-53EA-85801176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1DCBF-164B-44B4-91CF-AB8CF0E350F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B70E1-5982-9C0F-7A78-2A0A7222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2D4D6-95EB-A0E2-54BA-43E6B2AF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233EC-061B-4AEA-9211-98F691704C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8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. 1">
            <a:extLst>
              <a:ext uri="{FF2B5EF4-FFF2-40B4-BE49-F238E27FC236}">
                <a16:creationId xmlns:a16="http://schemas.microsoft.com/office/drawing/2014/main" id="{F947AF41-0F70-B115-5CC2-9E271009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0"/>
            <a:ext cx="10704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5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. 2">
            <a:extLst>
              <a:ext uri="{FF2B5EF4-FFF2-40B4-BE49-F238E27FC236}">
                <a16:creationId xmlns:a16="http://schemas.microsoft.com/office/drawing/2014/main" id="{4E5C49B4-E9BF-2625-C35F-272F7AF5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0"/>
            <a:ext cx="416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8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5A69B-7DE6-0549-2BFD-7A0FD1A56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. 3">
            <a:extLst>
              <a:ext uri="{FF2B5EF4-FFF2-40B4-BE49-F238E27FC236}">
                <a16:creationId xmlns:a16="http://schemas.microsoft.com/office/drawing/2014/main" id="{3C4A25C2-0F6C-8C7E-849F-B663660D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1C0CF-AA30-F681-7DA4-C19ED50B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FC014-AA71-AFDD-05F7-E6EA38C1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6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EEF1-F0D2-BD2D-F525-E63C86073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5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7">
      <a:majorFont>
        <a:latin typeface="Arial　(本文)"/>
        <a:ea typeface="Arial　(本文)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　(本文)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吉開　泰裕</dc:creator>
  <cp:lastModifiedBy>吉開　泰裕</cp:lastModifiedBy>
  <cp:revision>3</cp:revision>
  <dcterms:created xsi:type="dcterms:W3CDTF">2024-11-26T06:35:28Z</dcterms:created>
  <dcterms:modified xsi:type="dcterms:W3CDTF">2024-12-02T13:55:15Z</dcterms:modified>
</cp:coreProperties>
</file>