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C1241-2067-5C96-BF9D-1D77C073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EFDEE2-8120-A0FD-201A-27C2D35CA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DAD696-F8BF-A9CE-81C4-42B9F7E7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995-1183-405F-BADD-B6423E5EBF1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CD5E54-DC73-2A6F-B41A-F110FD3A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1B5033-1C8B-19B0-E450-23D9DE2D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3AD-151F-4AB2-B3C5-10802E454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40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BAC29-B79B-6384-E156-0BC06D1F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12FB11-5C95-9FF3-AF1B-EFD13D98C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7009C0-A0DC-8446-8B49-003AA831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995-1183-405F-BADD-B6423E5EBF1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2698F-20D9-3573-D4B7-EF57A01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7D6033-A754-C459-CD14-5086AA14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3AD-151F-4AB2-B3C5-10802E454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0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0B2DC1-C3F9-5A05-5E7C-A204FE774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147ADF-C21B-F8CA-EAFD-F9BE9516B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7EE0A8-A997-1ED1-A32F-1C041B2B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995-1183-405F-BADD-B6423E5EBF1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7EC6C2-17F4-E2E6-2823-2E4E7921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2FF6D2-A42E-D7A3-1187-BD937026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3AD-151F-4AB2-B3C5-10802E454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22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5F0421-D56B-9C5A-B748-AF410357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3A60A2-B005-29BC-16A0-56FAD83C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1C8353-CD87-1622-F043-97FF577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995-1183-405F-BADD-B6423E5EBF1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88C29-2F22-CD8E-2BCC-203B0C9B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C5718-E746-EB5B-BF42-E77C5D82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3AD-151F-4AB2-B3C5-10802E454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25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157AC-2062-63C0-F204-792F9027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D78829-3869-678A-F180-7D86FC2B2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98BCC7-C3AD-EBD5-DFE4-858A290E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995-1183-405F-BADD-B6423E5EBF1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61921A-61E4-5A30-2213-C8998F11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AFF5B7-15DA-9658-995F-FE0576D6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3AD-151F-4AB2-B3C5-10802E454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87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1A9C8-6C44-CD26-8F84-B642AD99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219DBF-F104-4F55-DBCB-EF7F2431E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0211D0-D826-B023-60CE-BA1B3B629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3AF9BF-D9CA-EE9D-48F1-91516631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995-1183-405F-BADD-B6423E5EBF1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8C7981-406D-7F0A-03B9-A92DAF07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FB2C9-924B-F8EF-5ACC-05B99445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3AD-151F-4AB2-B3C5-10802E454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4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D4129-6BF3-DF41-C7C8-D81CE3C7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3A331E-0A52-6DDF-4415-B9A037F68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CB4104-E99F-C189-6A43-AA58719EB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1A3BF2-D840-DB56-A6C3-400F68E26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5523D4-6AA6-D605-8405-23850C2F4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41B8C5-24DE-5D40-C127-8E5DB276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995-1183-405F-BADD-B6423E5EBF1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BE8483-F2E4-197C-2561-AF4DB8CE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4F6FEF-3C6D-06C5-DAE9-6852DD7E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3AD-151F-4AB2-B3C5-10802E454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67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DD716F-5EDC-75BD-55A4-51904A3D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6420A5-1BB9-B242-9D2D-E65C80A2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995-1183-405F-BADD-B6423E5EBF1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BF0C1E-8176-505F-79CA-BE9CE1D4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63B225-0045-1EBF-B67A-7779D601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3AD-151F-4AB2-B3C5-10802E454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24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5C6FAB-3F6C-8AA4-6061-A4FC1627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995-1183-405F-BADD-B6423E5EBF1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CB3D2D-D934-EDFE-60E1-0BAC4A67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B52C5C-67F9-67FB-C2E3-78BA3C61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3AD-151F-4AB2-B3C5-10802E454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65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7D028-10D8-310D-27EC-B21033FB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766673-23B3-70E9-7E46-48897EAAF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088F8D-4E08-6B67-228C-E77E951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FDDC30-D5D7-CC91-1599-83305039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995-1183-405F-BADD-B6423E5EBF1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DD6FE3-6E10-E412-2498-2614641B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E1198-7C9F-6ED6-042C-EA04364D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3AD-151F-4AB2-B3C5-10802E454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61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FB5E6-1F0C-4E79-891B-7D09714A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0DC16A-7565-2789-73DE-D201A04DA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C25634-9AC6-476E-22C9-967089393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CC0F61-3B8A-B2DA-9B6D-1BAD6B12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995-1183-405F-BADD-B6423E5EBF1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DEAFAD-FDCF-1F57-5822-82E341BE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159BCD-3276-E879-AEDF-89558B81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3AD-151F-4AB2-B3C5-10802E454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71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BD2B4C-5232-36D0-FA83-5AD2B4FE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509022-D267-07D4-0F95-92BEA4AFE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612A30-8B9A-5821-118F-AF4DB4432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377995-1183-405F-BADD-B6423E5EBF1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DE68A5-D749-25EF-44C5-3ED262286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7DE06D-5899-C908-C363-711DA4A1A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41D3AD-151F-4AB2-B3C5-10802E454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54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3953F44-C613-CBFB-BD0D-D0A952FC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0"/>
            <a:ext cx="8716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2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8F76708-3377-9AF3-DDCF-80C85F08F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3"/>
            <a:ext cx="12192000" cy="562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9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10066F6-DD27-40E0-E2F6-C6B8EC351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0"/>
            <a:ext cx="10452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0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DFEA-9ED1-FE63-BB41-2FA74F3FB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1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9A7C1-FE76-1E9C-4488-65BCE134C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92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2C242-D468-48A0-5E67-5B5EFAEF7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77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CD23-66B8-18DC-F5A9-58B255963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48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0B270-6038-E382-0F88-0A9FFD97D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68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0</Words>
  <Application>Microsoft Office PowerPoint</Application>
  <PresentationFormat>ワイド画面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吉開　泰裕</dc:creator>
  <cp:lastModifiedBy>吉開　泰裕</cp:lastModifiedBy>
  <cp:revision>1</cp:revision>
  <dcterms:created xsi:type="dcterms:W3CDTF">2024-12-02T03:44:12Z</dcterms:created>
  <dcterms:modified xsi:type="dcterms:W3CDTF">2024-12-02T07:21:42Z</dcterms:modified>
</cp:coreProperties>
</file>