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3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84" y="12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960475-A92C-28DC-9A58-3012B2EF9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10A6DA0-FA13-76F2-B4F4-DA22CC06A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A8CB19-7B77-E5BC-77A5-F14EE259B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23AF-613B-4FE2-B6AB-F73BF8083382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8F1BDD-829B-445C-7129-83CC29752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4F1740-DD9A-4F04-2199-BB85D9DDE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BAA3-ED6D-4456-9C33-F058E4BE56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531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AA10F1-BF61-8CA9-BE4C-54AAEDE1F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20A94BA-3238-3E9E-6321-909F1CADC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4870CC-1527-E56C-2533-99598C8BC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23AF-613B-4FE2-B6AB-F73BF8083382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42A5D1-7CF9-FB38-A86D-60921E20F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2F74F7-7DB5-AB25-7EA5-453B8BC3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BAA3-ED6D-4456-9C33-F058E4BE56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27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6D38DC7-2BA1-8DFD-0CA9-B836C8D94D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BEE7352-CFC7-9F11-FD85-40A2A39B8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04458F-1643-71B8-96D2-2F5CD53DB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23AF-613B-4FE2-B6AB-F73BF8083382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79A25C-7BD4-9D01-92A7-047BBBC22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5C7177-A84B-BC12-96E7-F961A8611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BAA3-ED6D-4456-9C33-F058E4BE56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7694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5E0A22-6FCC-0D1B-BEE7-FED64F64F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F0C867-CCAC-3588-8EC6-10EA46B74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5180F1-A97E-0E51-FAB1-49A696852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23AF-613B-4FE2-B6AB-F73BF8083382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CF67E9-56CC-AE13-27DD-CADD8E458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7C5EDE-F3F2-3CB5-DCFC-24081552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BAA3-ED6D-4456-9C33-F058E4BE56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9115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30F3AB-4252-0EB5-76FA-F51A701F1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F9EAA0-244D-021B-642A-5FA74E6EE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7AF457-095C-7C1F-FA17-3F349233A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23AF-613B-4FE2-B6AB-F73BF8083382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A99F81-F7A3-6F60-BD2A-3635A5ABA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BC6E88-0680-468A-B8A4-48D81C53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BAA3-ED6D-4456-9C33-F058E4BE56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78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1F7D25-1022-69DF-1270-2E01E33A6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29E4EB-1D21-E829-8FBA-534D31E75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79500D-A67B-3838-7A12-39C3F2B7A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1472D50-3248-89F5-60CA-812FA86F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23AF-613B-4FE2-B6AB-F73BF8083382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642FEA-7AF7-CE24-B050-D27EA896E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73BA85-FF88-8BFB-1EA0-1F6069EEF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BAA3-ED6D-4456-9C33-F058E4BE56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90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1AEEAE-DDD2-881B-86DD-08E9E9197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0FE97B-70C0-BE6D-A934-071DD74F0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5698C7-26D1-E61F-3F02-F0807F45B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7F0FA88-4952-4935-CB6A-D0A40E137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BA2D8A6-BBC4-C318-2C8F-DE3E92EA3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6A59D23-0D78-8539-B34E-C4722151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23AF-613B-4FE2-B6AB-F73BF8083382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C31D603-6651-A74C-33DC-6AD471A03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90127AE-55EB-F113-62F3-86CF065C6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BAA3-ED6D-4456-9C33-F058E4BE56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5490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881765-D36E-5F0A-1205-1F66825F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0BEF603-3C0F-059D-3788-D92FE3594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23AF-613B-4FE2-B6AB-F73BF8083382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4805030-9449-6FD4-D691-DB68B104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F16C5CA-21E6-A377-70E6-6903DE56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BAA3-ED6D-4456-9C33-F058E4BE56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76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0FD51A7-F1BD-C3FA-00CF-655FEC39F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23AF-613B-4FE2-B6AB-F73BF8083382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EDFFF86-B9FD-9E9E-BAC1-39B494CCE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CA7947-E747-77C8-7A72-5FB97C7B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BAA3-ED6D-4456-9C33-F058E4BE56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7029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AFC510-1BFB-27FA-C7B7-66BB5E9BD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155C91-75D7-360D-8EFB-1FFF2E21D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2EF340-CEEB-30FD-9FFB-AE0EEDF58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806AE6A-0E0D-EA01-4197-06DB47424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23AF-613B-4FE2-B6AB-F73BF8083382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8F4220-28CF-F63E-B7FF-4CA5F280E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5B1136-EAAB-631E-D8B9-EE9F4F3D7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BAA3-ED6D-4456-9C33-F058E4BE56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65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CF11DF-9806-A492-56FF-59A17397F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4E315B6-3AA2-588D-7E40-919E14BBE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027354B-EBE5-0E7C-70C9-4B8A1816B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51BEFE-130A-BBB2-149C-0B642EB50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23AF-613B-4FE2-B6AB-F73BF8083382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51FFF08-C667-2090-0B7D-2900CC14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361D6B-41B3-58F5-D3C8-17657CE0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BAA3-ED6D-4456-9C33-F058E4BE56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657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37D7F31-44C0-2597-A7D9-131D1C495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E18E34-3D40-C2D5-8C80-C8991C489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5C3A19-5F86-AE7F-2743-D00A8CC70F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3823AF-613B-4FE2-B6AB-F73BF8083382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1931BD-AE78-4F61-8C70-17C0D4F47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BBC1DE-A856-BEC7-E400-ED6E04C68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4DBAA3-ED6D-4456-9C33-F058E4BE56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62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AC207EB-2DBB-93CF-7176-6122C5335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7713"/>
            <a:ext cx="12192000" cy="53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578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C8E3B-CD53-ED6E-3EB2-D83D6A526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6C089E7-8181-E1AB-57B5-9920D2A6D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3" y="0"/>
            <a:ext cx="96043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614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172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9BCCE-FB32-20C7-B26E-1801BEDDA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8407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C1F03-978D-DB3E-BA1E-34F399793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298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99473D-0555-973E-1D75-33A890E8C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2594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E5401-63EA-21FF-D925-A89653A53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7643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DF50A-6F26-22E1-87A0-695C26412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289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087C7B-C532-CA0C-C812-E588B5343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1773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0</Words>
  <Application>Microsoft Office PowerPoint</Application>
  <PresentationFormat>ワイド画面</PresentationFormat>
  <Paragraphs>0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吉開　泰裕</dc:creator>
  <cp:lastModifiedBy>吉開　泰裕</cp:lastModifiedBy>
  <cp:revision>1</cp:revision>
  <dcterms:created xsi:type="dcterms:W3CDTF">2024-12-02T07:21:34Z</dcterms:created>
  <dcterms:modified xsi:type="dcterms:W3CDTF">2024-12-02T13:55:22Z</dcterms:modified>
</cp:coreProperties>
</file>