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5" r:id="rId4"/>
    <p:sldId id="276" r:id="rId5"/>
    <p:sldId id="267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0" r:id="rId19"/>
    <p:sldId id="289" r:id="rId20"/>
    <p:sldId id="291" r:id="rId21"/>
    <p:sldId id="292" r:id="rId22"/>
    <p:sldId id="293" r:id="rId23"/>
    <p:sldId id="295" r:id="rId24"/>
    <p:sldId id="260" r:id="rId25"/>
  </p:sldIdLst>
  <p:sldSz cx="12192000" cy="6858000"/>
  <p:notesSz cx="6858000" cy="9144000"/>
  <p:embeddedFontLst>
    <p:embeddedFont>
      <p:font typeface="나눔스퀘어라운드 Bold" pitchFamily="50" charset="-127"/>
      <p:bold r:id="rId26"/>
    </p:embeddedFont>
    <p:embeddedFont>
      <p:font typeface="Tmon몬소리 Black" pitchFamily="2" charset="-127"/>
      <p:bold r:id="rId27"/>
    </p:embeddedFont>
    <p:embeddedFont>
      <p:font typeface="나눔스퀘어라운드 ExtraBold" pitchFamily="50" charset="-127"/>
      <p:bold r:id="rId28"/>
    </p:embeddedFont>
    <p:embeddedFont>
      <p:font typeface="맑은 고딕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4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BC7"/>
    <a:srgbClr val="E0BA9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390" y="-96"/>
      </p:cViewPr>
      <p:guideLst>
        <p:guide orient="horz" pos="304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2B40BE-ADFF-4E96-A2CE-2914A23A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BFCE655-9CB5-415A-8DFA-38D13A786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8B71BE-F2CC-438A-BC06-223BBE91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pPr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F548EA8-C65D-420F-AD1F-C05C5ECB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8154191-7AA6-422A-86A9-5C322500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881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39FDFE-CFA6-40FC-A91F-6FAC425B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3C477A7-7643-4C7D-81A5-8A0688FC8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12841B8-3FC7-44B2-9C5F-A4087EB3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pPr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48B0C4-8D28-4598-9C1C-1C8F418B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E1FC409-BC7F-4D9A-A63A-27B6D15E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665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27322D4-37E7-4CAD-89C3-ED5A455A9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48E3DF-6A85-4806-927E-38049BD5B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1301DA8-4A38-4AC4-8C77-6671E0FD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pPr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2085E8-875B-4B44-A07E-68E5D152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1E3509-4AFC-4839-AEF5-214D73C7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841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0EF555-357F-47A0-87C0-2F3A7923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43002F9-D872-42B9-9ADD-13D8C9C5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AD02C2-3C0C-454D-B85C-A6EE12F1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pPr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84CEF0-7117-4FCD-B204-4065BC1A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395EAB3-010F-4F4D-B1A9-91C01726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854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3742CB1-9D28-47A7-978A-9CD81862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22F8D17-0222-47B6-BBC2-DA61BD84F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0A20DC9-6BAB-4BF3-9846-992700CE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pPr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52F3050-3E6F-43CB-8506-A847D7DB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BB1C3F2-4CB2-404D-9B05-95778721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3615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7133AB9-F055-490E-92FD-D8F7F82F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71DB7AA-2A6E-4CB2-86BC-BEFEC7EF8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726E420-97C0-4D52-A406-9F61D4B57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288BA04-2C81-4589-A6F6-52C8C3F4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pPr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01FAFC6-6F08-4192-AD7E-D434DDEE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B40A178-423E-48B0-BD60-62C498D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83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B38093-8F1E-4E28-AE05-24E739D9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7B287A-0E1F-48B9-8055-F56438E68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54E4BA1-16E3-4AD5-837F-06DF6A7B6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F037D92-3927-4C77-B2D9-2B773B61A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57C9866-81B6-46B8-8AB5-4B0B59E5F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8D48E73-53B6-4A92-8AA0-71C1E552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pPr/>
              <a:t>2019-08-09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549B223-FCA7-41F9-A528-4DA70CE4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B53ED17-6001-42F5-9520-3A8F546D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97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8A4A6C-9CA1-4AF9-8EBE-53F375AE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111D935-FC19-4F99-9B09-B2132FDB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pPr/>
              <a:t>2019-08-09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AE24859-F425-4FCE-BB88-78CB3C95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48BBB9E-B709-42BB-A764-79762322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32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80B85D3-88E7-4FD0-ACEA-F98C0908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pPr/>
              <a:t>2019-08-09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F98E960-D937-4606-974F-E7853DC5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3B4C5DA-3D9C-44EF-AF87-659A0106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006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462504-9067-4994-B95A-5AE5BDE7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4627BAB-91FA-40AA-98D0-7415DC1F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5C9EA78-D43F-4EEB-9BA2-2A579FF7A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723F545-D454-4686-9C65-37EF4325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pPr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08AC6FB-ABC7-452C-ADF3-D80ED2C5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9A287CD-CE2C-4672-B333-693F5836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8731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05217D-0A5B-40A2-9BFA-E0946800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E86A4E5-3DB3-448B-8F7A-81E0CAFD3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207FF2A-6696-4418-86C9-68F1515D5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C1A0A9D-D866-4F26-987B-698B6E28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pPr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A38FF59-A8C3-45D0-A50F-36B90D92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7CE4910-C444-4B3D-A587-9F604FD9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2100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D1D0ED6-C740-463E-A233-DF98804C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AFC72D2-6B4B-419B-942B-82BFB4171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CB31804-57A2-4757-8D4D-20C3A3337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6E6D-BC61-41B2-8E58-6CD3F8627017}" type="datetimeFigureOut">
              <a:rPr lang="ko-KR" altLang="en-US" smtClean="0"/>
              <a:pPr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BD43345-A88B-4E4E-95B6-07472295C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2F2A5C4-85BE-4A30-944F-3C33D6C49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7B01-5F80-4E50-A3C2-C76232137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24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F2F2010-D3ED-40A0-B8AF-2F4807643B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238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249741-B0D8-4CA3-BFEC-B0E14750B689}"/>
              </a:ext>
            </a:extLst>
          </p:cNvPr>
          <p:cNvSpPr txBox="1"/>
          <p:nvPr/>
        </p:nvSpPr>
        <p:spPr>
          <a:xfrm>
            <a:off x="4034380" y="793373"/>
            <a:ext cx="4123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accent6">
                    <a:lumMod val="50000"/>
                  </a:schemeClr>
                </a:solidFill>
                <a:latin typeface="Tmon몬소리OTF Black" pitchFamily="50" charset="-127"/>
                <a:ea typeface="Tmon몬소리OTF Black" pitchFamily="50" charset="-127"/>
              </a:rPr>
              <a:t>선데이 시네마</a:t>
            </a:r>
            <a:endParaRPr lang="ko-KR" altLang="en-US" sz="5400" dirty="0">
              <a:solidFill>
                <a:schemeClr val="accent6">
                  <a:lumMod val="50000"/>
                </a:schemeClr>
              </a:solidFill>
              <a:latin typeface="Tmon몬소리OTF Black" pitchFamily="50" charset="-127"/>
              <a:ea typeface="Tmon몬소리OTF Black" pitchFamily="50" charset="-127"/>
            </a:endParaRP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xmlns="" id="{EA3B9D8C-02BA-47F9-9CF5-716A3F5D721E}"/>
              </a:ext>
            </a:extLst>
          </p:cNvPr>
          <p:cNvSpPr/>
          <p:nvPr/>
        </p:nvSpPr>
        <p:spPr>
          <a:xfrm>
            <a:off x="2763520" y="701040"/>
            <a:ext cx="6695440" cy="1107996"/>
          </a:xfrm>
          <a:prstGeom prst="bracketPair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E203479F-3DA5-4CF5-9DA8-A540B0736090}"/>
              </a:ext>
            </a:extLst>
          </p:cNvPr>
          <p:cNvCxnSpPr/>
          <p:nvPr/>
        </p:nvCxnSpPr>
        <p:spPr>
          <a:xfrm>
            <a:off x="4488343" y="6014720"/>
            <a:ext cx="3200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Movie, Reel, Projector, Film, Cinema, Entertainm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2996" y="2561968"/>
            <a:ext cx="4226008" cy="2817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70DB16B-DBA9-4B28-AFDA-9B683CF1D4BF}"/>
              </a:ext>
            </a:extLst>
          </p:cNvPr>
          <p:cNvSpPr txBox="1"/>
          <p:nvPr/>
        </p:nvSpPr>
        <p:spPr>
          <a:xfrm>
            <a:off x="9302773" y="5133126"/>
            <a:ext cx="24140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0" dirty="0" smtClean="0">
                <a:solidFill>
                  <a:schemeClr val="accent1">
                    <a:lumMod val="75000"/>
                  </a:schemeClr>
                </a:solidFill>
                <a:latin typeface="Tmon몬소리OTF Black" pitchFamily="50" charset="-127"/>
                <a:ea typeface="Tmon몬소리OTF Black" pitchFamily="50" charset="-127"/>
              </a:rPr>
              <a:t>팀장</a:t>
            </a:r>
            <a:r>
              <a:rPr lang="en-US" altLang="ko-KR" sz="2000" spc="600" dirty="0" smtClean="0">
                <a:solidFill>
                  <a:schemeClr val="accent1">
                    <a:lumMod val="75000"/>
                  </a:schemeClr>
                </a:solidFill>
                <a:latin typeface="Tmon몬소리OTF Black" pitchFamily="50" charset="-127"/>
                <a:ea typeface="Tmon몬소리OTF Black" pitchFamily="50" charset="-127"/>
              </a:rPr>
              <a:t> </a:t>
            </a:r>
            <a:r>
              <a:rPr lang="ko-KR" altLang="en-US" sz="2000" spc="600" dirty="0" err="1" smtClean="0">
                <a:solidFill>
                  <a:schemeClr val="accent1">
                    <a:lumMod val="75000"/>
                  </a:schemeClr>
                </a:solidFill>
                <a:latin typeface="Tmon몬소리OTF Black" pitchFamily="50" charset="-127"/>
                <a:ea typeface="Tmon몬소리OTF Black" pitchFamily="50" charset="-127"/>
              </a:rPr>
              <a:t>이유하</a:t>
            </a:r>
            <a:endParaRPr lang="en-US" altLang="ko-KR" sz="2000" spc="600" dirty="0" smtClean="0">
              <a:solidFill>
                <a:schemeClr val="accent1">
                  <a:lumMod val="75000"/>
                </a:schemeClr>
              </a:solidFill>
              <a:latin typeface="Tmon몬소리OTF Black" pitchFamily="50" charset="-127"/>
              <a:ea typeface="Tmon몬소리OTF Black" pitchFamily="50" charset="-127"/>
            </a:endParaRPr>
          </a:p>
          <a:p>
            <a:pPr algn="ctr"/>
            <a:r>
              <a:rPr lang="ko-KR" altLang="en-US" sz="2400" spc="600" dirty="0" smtClean="0">
                <a:solidFill>
                  <a:schemeClr val="accent1">
                    <a:lumMod val="75000"/>
                  </a:schemeClr>
                </a:solidFill>
                <a:latin typeface="Tmon몬소리OTF Black" pitchFamily="50" charset="-127"/>
                <a:ea typeface="Tmon몬소리OTF Black" pitchFamily="50" charset="-127"/>
              </a:rPr>
              <a:t>팀원</a:t>
            </a:r>
            <a:r>
              <a:rPr lang="en-US" altLang="ko-KR" sz="2000" spc="600" dirty="0" smtClean="0">
                <a:solidFill>
                  <a:schemeClr val="accent1">
                    <a:lumMod val="75000"/>
                  </a:schemeClr>
                </a:solidFill>
                <a:latin typeface="Tmon몬소리OTF Black" pitchFamily="50" charset="-127"/>
                <a:ea typeface="Tmon몬소리OTF Black" pitchFamily="50" charset="-127"/>
              </a:rPr>
              <a:t> </a:t>
            </a:r>
            <a:r>
              <a:rPr lang="ko-KR" altLang="en-US" sz="2000" spc="600" dirty="0" smtClean="0">
                <a:solidFill>
                  <a:schemeClr val="accent1">
                    <a:lumMod val="75000"/>
                  </a:schemeClr>
                </a:solidFill>
                <a:latin typeface="Tmon몬소리OTF Black" pitchFamily="50" charset="-127"/>
                <a:ea typeface="Tmon몬소리OTF Black" pitchFamily="50" charset="-127"/>
              </a:rPr>
              <a:t>서은정</a:t>
            </a:r>
            <a:endParaRPr lang="en-US" altLang="ko-KR" sz="2000" spc="600" dirty="0" smtClean="0">
              <a:solidFill>
                <a:schemeClr val="accent1">
                  <a:lumMod val="75000"/>
                </a:schemeClr>
              </a:solidFill>
              <a:latin typeface="Tmon몬소리OTF Black" pitchFamily="50" charset="-127"/>
              <a:ea typeface="Tmon몬소리OTF Black" pitchFamily="50" charset="-127"/>
            </a:endParaRPr>
          </a:p>
          <a:p>
            <a:pPr algn="ctr"/>
            <a:r>
              <a:rPr lang="ko-KR" altLang="en-US" sz="2000" spc="600" dirty="0" smtClean="0">
                <a:solidFill>
                  <a:schemeClr val="accent1">
                    <a:lumMod val="75000"/>
                  </a:schemeClr>
                </a:solidFill>
                <a:latin typeface="Tmon몬소리OTF Black" pitchFamily="50" charset="-127"/>
                <a:ea typeface="Tmon몬소리OTF Black" pitchFamily="50" charset="-127"/>
              </a:rPr>
              <a:t>      송영은</a:t>
            </a:r>
            <a:endParaRPr lang="en-US" altLang="ko-KR" sz="2000" spc="600" dirty="0" smtClean="0">
              <a:solidFill>
                <a:schemeClr val="accent1">
                  <a:lumMod val="75000"/>
                </a:schemeClr>
              </a:solidFill>
              <a:latin typeface="Tmon몬소리OTF Black" pitchFamily="50" charset="-127"/>
              <a:ea typeface="Tmon몬소리OTF Black" pitchFamily="50" charset="-127"/>
            </a:endParaRPr>
          </a:p>
          <a:p>
            <a:pPr algn="ctr"/>
            <a:r>
              <a:rPr lang="ko-KR" altLang="en-US" sz="2000" spc="600" dirty="0" smtClean="0">
                <a:solidFill>
                  <a:schemeClr val="accent1">
                    <a:lumMod val="75000"/>
                  </a:schemeClr>
                </a:solidFill>
                <a:latin typeface="Tmon몬소리OTF Black" pitchFamily="50" charset="-127"/>
                <a:ea typeface="Tmon몬소리OTF Black" pitchFamily="50" charset="-127"/>
              </a:rPr>
              <a:t>    정준</a:t>
            </a:r>
            <a:endParaRPr lang="ko-KR" altLang="en-US" sz="2000" spc="600" dirty="0">
              <a:solidFill>
                <a:schemeClr val="accent1">
                  <a:lumMod val="75000"/>
                </a:schemeClr>
              </a:solidFill>
              <a:latin typeface="Tmon몬소리OTF Black" pitchFamily="50" charset="-127"/>
              <a:ea typeface="Tmon몬소리OTF Black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0814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3563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Part 2 </a:t>
            </a:r>
            <a:r>
              <a:rPr lang="ko-KR" altLang="en-US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프로젝트 구현</a:t>
            </a:r>
            <a:endParaRPr lang="ko-KR" altLang="en-US" sz="2000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3102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테이블 설계</a:t>
            </a:r>
            <a:endParaRPr lang="ko-KR" altLang="en-US" sz="4000" b="1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47D1480-0414-455B-9CA8-A51F1B4ACCF6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A864550B-3DA7-4A1F-B397-273E5A3532FF}"/>
              </a:ext>
            </a:extLst>
          </p:cNvPr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55762" b="36514"/>
          <a:stretch>
            <a:fillRect/>
          </a:stretch>
        </p:blipFill>
        <p:spPr bwMode="auto">
          <a:xfrm>
            <a:off x="2137527" y="1672281"/>
            <a:ext cx="4475388" cy="464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양쪽 대괄호 9">
            <a:extLst>
              <a:ext uri="{FF2B5EF4-FFF2-40B4-BE49-F238E27FC236}">
                <a16:creationId xmlns:a16="http://schemas.microsoft.com/office/drawing/2014/main" xmlns="" id="{1E798A0B-F939-48B6-A820-750FDE710991}"/>
              </a:ext>
            </a:extLst>
          </p:cNvPr>
          <p:cNvSpPr/>
          <p:nvPr/>
        </p:nvSpPr>
        <p:spPr>
          <a:xfrm>
            <a:off x="7702379" y="3492843"/>
            <a:ext cx="3328087" cy="99223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89ECFF4-7321-48F9-91DE-0304910E7DAA}"/>
              </a:ext>
            </a:extLst>
          </p:cNvPr>
          <p:cNvSpPr txBox="1"/>
          <p:nvPr/>
        </p:nvSpPr>
        <p:spPr>
          <a:xfrm>
            <a:off x="8269141" y="3696572"/>
            <a:ext cx="2194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영화</a:t>
            </a:r>
            <a:endParaRPr lang="ko-KR" altLang="en-US" sz="3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06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3563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Part 2 </a:t>
            </a:r>
            <a:r>
              <a:rPr lang="ko-KR" altLang="en-US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프로젝트 구현</a:t>
            </a:r>
            <a:endParaRPr lang="ko-KR" altLang="en-US" sz="2000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3102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테이블 설계</a:t>
            </a:r>
            <a:endParaRPr lang="ko-KR" altLang="en-US" sz="4000" b="1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47D1480-0414-455B-9CA8-A51F1B4ACCF6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A864550B-3DA7-4A1F-B397-273E5A3532FF}"/>
              </a:ext>
            </a:extLst>
          </p:cNvPr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xmlns="" id="{1E798A0B-F939-48B6-A820-750FDE710991}"/>
              </a:ext>
            </a:extLst>
          </p:cNvPr>
          <p:cNvSpPr/>
          <p:nvPr/>
        </p:nvSpPr>
        <p:spPr>
          <a:xfrm>
            <a:off x="7702379" y="3492843"/>
            <a:ext cx="3328087" cy="99223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89ECFF4-7321-48F9-91DE-0304910E7DAA}"/>
              </a:ext>
            </a:extLst>
          </p:cNvPr>
          <p:cNvSpPr txBox="1"/>
          <p:nvPr/>
        </p:nvSpPr>
        <p:spPr>
          <a:xfrm>
            <a:off x="8269141" y="3696572"/>
            <a:ext cx="2194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사용자 리뷰</a:t>
            </a:r>
            <a:endParaRPr lang="ko-KR" altLang="en-US" sz="3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l="1189" t="70510" r="58248"/>
          <a:stretch>
            <a:fillRect/>
          </a:stretch>
        </p:blipFill>
        <p:spPr bwMode="auto">
          <a:xfrm>
            <a:off x="1425146" y="2463113"/>
            <a:ext cx="5228007" cy="27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306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3563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Part 2 </a:t>
            </a:r>
            <a:r>
              <a:rPr lang="ko-KR" altLang="en-US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프로젝트 구현</a:t>
            </a:r>
            <a:endParaRPr lang="ko-KR" altLang="en-US" sz="2000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3102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테이블 설계</a:t>
            </a:r>
            <a:endParaRPr lang="ko-KR" altLang="en-US" sz="4000" b="1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47D1480-0414-455B-9CA8-A51F1B4ACCF6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A864550B-3DA7-4A1F-B397-273E5A3532FF}"/>
              </a:ext>
            </a:extLst>
          </p:cNvPr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xmlns="" id="{1E798A0B-F939-48B6-A820-750FDE710991}"/>
              </a:ext>
            </a:extLst>
          </p:cNvPr>
          <p:cNvSpPr/>
          <p:nvPr/>
        </p:nvSpPr>
        <p:spPr>
          <a:xfrm>
            <a:off x="7702379" y="3492843"/>
            <a:ext cx="3328087" cy="99223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89ECFF4-7321-48F9-91DE-0304910E7DAA}"/>
              </a:ext>
            </a:extLst>
          </p:cNvPr>
          <p:cNvSpPr txBox="1"/>
          <p:nvPr/>
        </p:nvSpPr>
        <p:spPr>
          <a:xfrm>
            <a:off x="8269141" y="3696572"/>
            <a:ext cx="2194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공통 코드</a:t>
            </a:r>
            <a:endParaRPr lang="ko-KR" altLang="en-US" sz="3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l="49096" r="8081" b="71009"/>
          <a:stretch>
            <a:fillRect/>
          </a:stretch>
        </p:blipFill>
        <p:spPr bwMode="auto">
          <a:xfrm>
            <a:off x="1565191" y="2489989"/>
            <a:ext cx="5222789" cy="255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306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3563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Part 2 </a:t>
            </a:r>
            <a:r>
              <a:rPr lang="ko-KR" altLang="en-US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프로젝트 구현</a:t>
            </a:r>
            <a:endParaRPr lang="ko-KR" altLang="en-US" sz="2000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3102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테이블 설계</a:t>
            </a:r>
            <a:endParaRPr lang="ko-KR" altLang="en-US" sz="4000" b="1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47D1480-0414-455B-9CA8-A51F1B4ACCF6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A864550B-3DA7-4A1F-B397-273E5A3532FF}"/>
              </a:ext>
            </a:extLst>
          </p:cNvPr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xmlns="" id="{1E798A0B-F939-48B6-A820-750FDE710991}"/>
              </a:ext>
            </a:extLst>
          </p:cNvPr>
          <p:cNvSpPr/>
          <p:nvPr/>
        </p:nvSpPr>
        <p:spPr>
          <a:xfrm>
            <a:off x="7702379" y="3492843"/>
            <a:ext cx="3328087" cy="99223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89ECFF4-7321-48F9-91DE-0304910E7DAA}"/>
              </a:ext>
            </a:extLst>
          </p:cNvPr>
          <p:cNvSpPr txBox="1"/>
          <p:nvPr/>
        </p:nvSpPr>
        <p:spPr>
          <a:xfrm>
            <a:off x="8269141" y="3696572"/>
            <a:ext cx="2194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영화 추천</a:t>
            </a:r>
            <a:endParaRPr lang="ko-KR" altLang="en-US" sz="3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l="50339" t="34922" r="11471" b="34173"/>
          <a:stretch>
            <a:fillRect/>
          </a:stretch>
        </p:blipFill>
        <p:spPr bwMode="auto">
          <a:xfrm>
            <a:off x="1919416" y="2512539"/>
            <a:ext cx="4629665" cy="271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306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3563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Part 2 </a:t>
            </a:r>
            <a:r>
              <a:rPr lang="ko-KR" altLang="en-US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프로젝트 구현</a:t>
            </a:r>
            <a:endParaRPr lang="ko-KR" altLang="en-US" sz="2000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3102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테이블 설계</a:t>
            </a:r>
            <a:endParaRPr lang="ko-KR" altLang="en-US" sz="4000" b="1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47D1480-0414-455B-9CA8-A51F1B4ACCF6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A864550B-3DA7-4A1F-B397-273E5A3532FF}"/>
              </a:ext>
            </a:extLst>
          </p:cNvPr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xmlns="" id="{1E798A0B-F939-48B6-A820-750FDE710991}"/>
              </a:ext>
            </a:extLst>
          </p:cNvPr>
          <p:cNvSpPr/>
          <p:nvPr/>
        </p:nvSpPr>
        <p:spPr>
          <a:xfrm>
            <a:off x="7702379" y="3492843"/>
            <a:ext cx="3328087" cy="99223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89ECFF4-7321-48F9-91DE-0304910E7DAA}"/>
              </a:ext>
            </a:extLst>
          </p:cNvPr>
          <p:cNvSpPr txBox="1"/>
          <p:nvPr/>
        </p:nvSpPr>
        <p:spPr>
          <a:xfrm>
            <a:off x="8269141" y="3696572"/>
            <a:ext cx="2194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회원</a:t>
            </a:r>
            <a:endParaRPr lang="ko-KR" altLang="en-US" sz="3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l="50113" t="68168" r="11019"/>
          <a:stretch>
            <a:fillRect/>
          </a:stretch>
        </p:blipFill>
        <p:spPr bwMode="auto">
          <a:xfrm>
            <a:off x="1573428" y="2388973"/>
            <a:ext cx="5002388" cy="2965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306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3563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Part 2 </a:t>
            </a:r>
            <a:r>
              <a:rPr lang="ko-KR" altLang="en-US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프로젝트 구현</a:t>
            </a:r>
            <a:endParaRPr lang="ko-KR" altLang="en-US" sz="2000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4727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데이터베이스 구축</a:t>
            </a:r>
            <a:endParaRPr lang="ko-KR" altLang="en-US" sz="4000" b="1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47D1480-0414-455B-9CA8-A51F1B4ACCF6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7965989" y="3328086"/>
            <a:ext cx="3674076" cy="1014576"/>
            <a:chOff x="2281882" y="1466334"/>
            <a:chExt cx="6277232" cy="947352"/>
          </a:xfrm>
        </p:grpSpPr>
        <p:sp>
          <p:nvSpPr>
            <p:cNvPr id="10" name="양쪽 대괄호 9">
              <a:extLst>
                <a:ext uri="{FF2B5EF4-FFF2-40B4-BE49-F238E27FC236}">
                  <a16:creationId xmlns:a16="http://schemas.microsoft.com/office/drawing/2014/main" xmlns="" id="{1E798A0B-F939-48B6-A820-750FDE710991}"/>
                </a:ext>
              </a:extLst>
            </p:cNvPr>
            <p:cNvSpPr/>
            <p:nvPr/>
          </p:nvSpPr>
          <p:spPr>
            <a:xfrm>
              <a:off x="2281882" y="1466334"/>
              <a:ext cx="6277232" cy="947352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89ECFF4-7321-48F9-91DE-0304910E7DAA}"/>
                </a:ext>
              </a:extLst>
            </p:cNvPr>
            <p:cNvSpPr txBox="1"/>
            <p:nvPr/>
          </p:nvSpPr>
          <p:spPr>
            <a:xfrm>
              <a:off x="2979758" y="1584951"/>
              <a:ext cx="4771357" cy="725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err="1" smtClean="0">
                  <a:solidFill>
                    <a:schemeClr val="accent5">
                      <a:lumMod val="7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한국영상자료원</a:t>
              </a:r>
              <a:r>
                <a:rPr lang="ko-KR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 </a:t>
              </a:r>
              <a:endParaRPr lang="en-US" altLang="ko-KR" sz="2800" b="1" dirty="0" smtClean="0">
                <a:solidFill>
                  <a:schemeClr val="accent5">
                    <a:lumMod val="7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  <a:p>
              <a:pPr algn="ctr"/>
              <a:r>
                <a:rPr lang="en-US" altLang="ko-KR" sz="2800" b="1" dirty="0" smtClean="0">
                  <a:solidFill>
                    <a:schemeClr val="accent2">
                      <a:lumMod val="7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OPEN API</a:t>
              </a:r>
              <a:endParaRPr lang="ko-KR" altLang="en-US" sz="2800" b="1" dirty="0">
                <a:solidFill>
                  <a:schemeClr val="accent2">
                    <a:lumMod val="7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4775" y="1573428"/>
            <a:ext cx="6415385" cy="472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306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3563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Part 2 </a:t>
            </a:r>
            <a:r>
              <a:rPr lang="ko-KR" altLang="en-US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프로젝트 구현</a:t>
            </a:r>
            <a:endParaRPr lang="ko-KR" altLang="en-US" sz="2000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4727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데이터베이스 구축</a:t>
            </a:r>
            <a:endParaRPr lang="ko-KR" altLang="en-US" sz="4000" b="1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47D1480-0414-455B-9CA8-A51F1B4ACCF6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3687" y="1362673"/>
            <a:ext cx="7364627" cy="5261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8433701" y="4456670"/>
            <a:ext cx="1245759" cy="4777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72787" y="6219567"/>
            <a:ext cx="5229592" cy="4324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12573" y="6417276"/>
            <a:ext cx="423904" cy="14004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06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3563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Part 2 </a:t>
            </a:r>
            <a:r>
              <a:rPr lang="ko-KR" altLang="en-US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프로젝트 구현</a:t>
            </a:r>
            <a:endParaRPr lang="ko-KR" altLang="en-US" sz="2000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4727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데이터베이스 구축</a:t>
            </a:r>
            <a:endParaRPr lang="ko-KR" altLang="en-US" sz="4000" b="1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47D1480-0414-455B-9CA8-A51F1B4ACCF6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833" y="1677014"/>
            <a:ext cx="8058335" cy="4633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2525" y="1360306"/>
            <a:ext cx="7986951" cy="521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306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3563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Part 2 </a:t>
            </a:r>
            <a:r>
              <a:rPr lang="ko-KR" altLang="en-US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프로젝트 구현</a:t>
            </a:r>
            <a:endParaRPr lang="ko-KR" altLang="en-US" sz="2000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4727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데이터베이스 구축</a:t>
            </a:r>
            <a:endParaRPr lang="ko-KR" altLang="en-US" sz="4000" b="1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47D1480-0414-455B-9CA8-A51F1B4ACCF6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 r="852"/>
          <a:stretch>
            <a:fillRect/>
          </a:stretch>
        </p:blipFill>
        <p:spPr bwMode="auto">
          <a:xfrm>
            <a:off x="623125" y="2394858"/>
            <a:ext cx="10996540" cy="2682651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306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3563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Part 2 </a:t>
            </a:r>
            <a:r>
              <a:rPr lang="ko-KR" altLang="en-US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프로젝트 구현</a:t>
            </a:r>
            <a:endParaRPr lang="ko-KR" altLang="en-US" sz="2000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4727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데이터베이스 구축</a:t>
            </a:r>
            <a:endParaRPr lang="ko-KR" altLang="en-US" sz="4000" b="1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47D1480-0414-455B-9CA8-A51F1B4ACCF6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6110" y="1540475"/>
            <a:ext cx="5919780" cy="475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5921163" y="3534032"/>
            <a:ext cx="1492891" cy="1812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628239" y="3834714"/>
            <a:ext cx="395416" cy="152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0702" y="4530810"/>
            <a:ext cx="4633783" cy="1647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37671" y="4815015"/>
            <a:ext cx="2831540" cy="5807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50025" y="5478160"/>
            <a:ext cx="4392611" cy="8155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06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F54AF7-5DB3-49B6-A110-0FDEF60EA50E}"/>
              </a:ext>
            </a:extLst>
          </p:cNvPr>
          <p:cNvSpPr txBox="1"/>
          <p:nvPr/>
        </p:nvSpPr>
        <p:spPr>
          <a:xfrm>
            <a:off x="2260990" y="59259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2">
                    <a:lumMod val="75000"/>
                  </a:schemeClr>
                </a:solidFill>
                <a:latin typeface="Tmon몬소리OTF Black" pitchFamily="50" charset="-127"/>
                <a:ea typeface="Tmon몬소리OTF Black" pitchFamily="50" charset="-127"/>
              </a:rPr>
              <a:t>목차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2E4CE80B-3E84-4753-929E-AE15BE39E932}"/>
              </a:ext>
            </a:extLst>
          </p:cNvPr>
          <p:cNvGrpSpPr/>
          <p:nvPr/>
        </p:nvGrpSpPr>
        <p:grpSpPr>
          <a:xfrm>
            <a:off x="1493520" y="2052320"/>
            <a:ext cx="3542589" cy="523220"/>
            <a:chOff x="1493520" y="2052320"/>
            <a:chExt cx="3542589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931F752E-6A6C-4D58-A608-3BC6FA229866}"/>
                </a:ext>
              </a:extLst>
            </p:cNvPr>
            <p:cNvSpPr txBox="1"/>
            <p:nvPr/>
          </p:nvSpPr>
          <p:spPr>
            <a:xfrm>
              <a:off x="2260990" y="2052320"/>
              <a:ext cx="27751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600" dirty="0" smtClean="0">
                  <a:solidFill>
                    <a:schemeClr val="accent6">
                      <a:lumMod val="7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프로젝트 개요</a:t>
              </a:r>
              <a:endParaRPr lang="ko-KR" altLang="en-US" sz="2800" b="1" spc="600" dirty="0">
                <a:solidFill>
                  <a:schemeClr val="accent6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F7FADB78-60E5-4D58-875C-9883F8E48778}"/>
                </a:ext>
              </a:extLst>
            </p:cNvPr>
            <p:cNvSpPr txBox="1"/>
            <p:nvPr/>
          </p:nvSpPr>
          <p:spPr>
            <a:xfrm>
              <a:off x="1493520" y="2129264"/>
              <a:ext cx="782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001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BE018A34-FD97-4724-8D9E-C494A7888188}"/>
              </a:ext>
            </a:extLst>
          </p:cNvPr>
          <p:cNvGrpSpPr/>
          <p:nvPr/>
        </p:nvGrpSpPr>
        <p:grpSpPr>
          <a:xfrm>
            <a:off x="1493520" y="3051676"/>
            <a:ext cx="3542589" cy="523220"/>
            <a:chOff x="1493520" y="2052320"/>
            <a:chExt cx="3542589" cy="52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ED38AB51-447F-4C98-8995-5EA8ACE2ECD9}"/>
                </a:ext>
              </a:extLst>
            </p:cNvPr>
            <p:cNvSpPr txBox="1"/>
            <p:nvPr/>
          </p:nvSpPr>
          <p:spPr>
            <a:xfrm>
              <a:off x="2260990" y="2052320"/>
              <a:ext cx="27751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600" dirty="0" smtClean="0">
                  <a:solidFill>
                    <a:schemeClr val="accent6">
                      <a:lumMod val="7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프로젝트 구현</a:t>
              </a:r>
              <a:endParaRPr lang="ko-KR" altLang="en-US" sz="2800" b="1" spc="600" dirty="0">
                <a:solidFill>
                  <a:schemeClr val="accent6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974A0371-26CF-4DC6-A07A-17350099C7B0}"/>
                </a:ext>
              </a:extLst>
            </p:cNvPr>
            <p:cNvSpPr txBox="1"/>
            <p:nvPr/>
          </p:nvSpPr>
          <p:spPr>
            <a:xfrm>
              <a:off x="1493520" y="2129264"/>
              <a:ext cx="782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002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F1ECBE1C-F2E7-413C-A2A8-AEA7B7CE3D1F}"/>
              </a:ext>
            </a:extLst>
          </p:cNvPr>
          <p:cNvGrpSpPr/>
          <p:nvPr/>
        </p:nvGrpSpPr>
        <p:grpSpPr>
          <a:xfrm>
            <a:off x="1493520" y="4051032"/>
            <a:ext cx="3542589" cy="523220"/>
            <a:chOff x="1493520" y="2052320"/>
            <a:chExt cx="3542589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530260C-13E5-4E4E-8704-8A03B553DC33}"/>
                </a:ext>
              </a:extLst>
            </p:cNvPr>
            <p:cNvSpPr txBox="1"/>
            <p:nvPr/>
          </p:nvSpPr>
          <p:spPr>
            <a:xfrm>
              <a:off x="2260990" y="2052320"/>
              <a:ext cx="27751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600" dirty="0" smtClean="0">
                  <a:solidFill>
                    <a:schemeClr val="accent6">
                      <a:lumMod val="7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프로젝트 시연</a:t>
              </a:r>
              <a:endParaRPr lang="ko-KR" altLang="en-US" sz="2800" b="1" spc="600" dirty="0">
                <a:solidFill>
                  <a:schemeClr val="accent6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B1D036A-03F9-47CC-BE3D-F3EFFF8C0CA3}"/>
                </a:ext>
              </a:extLst>
            </p:cNvPr>
            <p:cNvSpPr txBox="1"/>
            <p:nvPr/>
          </p:nvSpPr>
          <p:spPr>
            <a:xfrm>
              <a:off x="1493520" y="2129264"/>
              <a:ext cx="782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003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pic>
        <p:nvPicPr>
          <p:cNvPr id="11266" name="Picture 2" descr="Admission, Coupon, Admit, Carnival, Circus, Concert"/>
          <p:cNvPicPr>
            <a:picLocks noChangeAspect="1" noChangeArrowheads="1"/>
          </p:cNvPicPr>
          <p:nvPr/>
        </p:nvPicPr>
        <p:blipFill>
          <a:blip r:embed="rId2" cstate="print"/>
          <a:srcRect l="16161" r="40421"/>
          <a:stretch>
            <a:fillRect/>
          </a:stretch>
        </p:blipFill>
        <p:spPr bwMode="auto">
          <a:xfrm>
            <a:off x="7690338" y="0"/>
            <a:ext cx="4501662" cy="6912000"/>
          </a:xfrm>
          <a:prstGeom prst="rect">
            <a:avLst/>
          </a:prstGeom>
          <a:noFill/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4923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3563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Part 2 </a:t>
            </a:r>
            <a:r>
              <a:rPr lang="ko-KR" altLang="en-US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프로젝트 구현</a:t>
            </a:r>
            <a:endParaRPr lang="ko-KR" altLang="en-US" sz="2000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4727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데이터베이스 구축</a:t>
            </a:r>
            <a:endParaRPr lang="ko-KR" altLang="en-US" sz="4000" b="1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47D1480-0414-455B-9CA8-A51F1B4ACCF6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6501" y="1496505"/>
            <a:ext cx="4997548" cy="4972970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1598" y="1497875"/>
            <a:ext cx="4087931" cy="4971600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306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A864550B-3DA7-4A1F-B397-273E5A3532FF}"/>
              </a:ext>
            </a:extLst>
          </p:cNvPr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B570165F-A5FB-4D51-A967-8F1896099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10124061"/>
              </p:ext>
            </p:extLst>
          </p:nvPr>
        </p:nvGraphicFramePr>
        <p:xfrm>
          <a:off x="407452" y="1346016"/>
          <a:ext cx="11377096" cy="533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274">
                  <a:extLst>
                    <a:ext uri="{9D8B030D-6E8A-4147-A177-3AD203B41FA5}">
                      <a16:colId xmlns:a16="http://schemas.microsoft.com/office/drawing/2014/main" xmlns="" val="2748037351"/>
                    </a:ext>
                  </a:extLst>
                </a:gridCol>
                <a:gridCol w="2844274"/>
                <a:gridCol w="2844274">
                  <a:extLst>
                    <a:ext uri="{9D8B030D-6E8A-4147-A177-3AD203B41FA5}">
                      <a16:colId xmlns:a16="http://schemas.microsoft.com/office/drawing/2014/main" xmlns="" val="820828031"/>
                    </a:ext>
                  </a:extLst>
                </a:gridCol>
                <a:gridCol w="2844274">
                  <a:extLst>
                    <a:ext uri="{9D8B030D-6E8A-4147-A177-3AD203B41FA5}">
                      <a16:colId xmlns:a16="http://schemas.microsoft.com/office/drawing/2014/main" xmlns="" val="189911182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모듈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B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MODEL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(DAO)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B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VIEW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(JSP)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B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CONTROLLER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(SERVLET)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07032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로그인</a:t>
                      </a: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로그아웃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MemberDAO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(MODAL)</a:t>
                      </a:r>
                      <a:r>
                        <a:rPr lang="en-US" altLang="ko-KR" sz="1600" baseline="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 </a:t>
                      </a:r>
                      <a:r>
                        <a:rPr lang="en-US" altLang="ko-KR" sz="1600" baseline="0" dirty="0" err="1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loginForm</a:t>
                      </a:r>
                      <a:endParaRPr lang="en-US" altLang="ko-KR" sz="1600" baseline="0" dirty="0" smtClean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(MODAL) </a:t>
                      </a:r>
                      <a:r>
                        <a:rPr lang="en-US" altLang="ko-KR" sz="1600" baseline="0" dirty="0" err="1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logoutModal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LoginControl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020044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회원관리</a:t>
                      </a:r>
                      <a:endParaRPr lang="en-US" altLang="ko-KR" sz="1600" dirty="0" smtClean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가입</a:t>
                      </a: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수정</a:t>
                      </a: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탈퇴</a:t>
                      </a: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/ID&amp;PW</a:t>
                      </a:r>
                      <a:r>
                        <a:rPr lang="ko-KR" altLang="en-US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찾기</a:t>
                      </a: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)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MemberDAO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(MODAL)</a:t>
                      </a:r>
                      <a:r>
                        <a:rPr lang="en-US" altLang="ko-KR" sz="1600" baseline="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 </a:t>
                      </a:r>
                      <a:r>
                        <a:rPr lang="en-US" altLang="ko-KR" sz="1600" baseline="0" dirty="0" err="1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join_form</a:t>
                      </a:r>
                      <a:endParaRPr lang="en-US" altLang="ko-KR" sz="1600" baseline="0" dirty="0" smtClean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(MODAL)</a:t>
                      </a:r>
                      <a:r>
                        <a:rPr lang="en-US" altLang="ko-KR" sz="1600" baseline="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 </a:t>
                      </a:r>
                      <a:r>
                        <a:rPr lang="en-US" altLang="ko-KR" sz="1600" dirty="0" err="1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findModal</a:t>
                      </a:r>
                      <a:endParaRPr lang="en-US" altLang="ko-KR" sz="1600" dirty="0" smtClean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(MODAL)</a:t>
                      </a:r>
                      <a:r>
                        <a:rPr lang="en-US" altLang="ko-KR" sz="1600" baseline="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 </a:t>
                      </a:r>
                      <a:r>
                        <a:rPr lang="en-US" altLang="ko-KR" sz="1600" baseline="0" dirty="0" err="1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updateModal</a:t>
                      </a:r>
                      <a:endParaRPr lang="ko-KR" altLang="en-US" sz="1600" dirty="0" smtClean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MemberControl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212163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마이 페이지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MemberDAO</a:t>
                      </a:r>
                      <a:endParaRPr lang="en-US" altLang="ko-KR" sz="1600" dirty="0" smtClean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MypageDAO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user_list.jsp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MypageControl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026305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영화 랭킹</a:t>
                      </a:r>
                      <a:endParaRPr lang="en-US" altLang="ko-KR" sz="1600" dirty="0" smtClean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MovieDAO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movie_ranking.jsp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MovieControl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23586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영화 추천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RecommendDAO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recommend_list.jsp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RecommendControl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91006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영화 등록</a:t>
                      </a: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수정</a:t>
                      </a: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삭제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MovieRegisterDAO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movie_register_list.jsp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movie_register_mng.jsp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MovieRegisterControl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03969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영화 검색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MovieSearchDAO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movie_search.jsp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MovieSearchControl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628946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영화 상세정보</a:t>
                      </a: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평점</a:t>
                      </a: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리뷰</a:t>
                      </a:r>
                      <a:endParaRPr lang="en-US" altLang="ko-KR" sz="1600" dirty="0" smtClean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MovieDetailVO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detail_list.jsp</a:t>
                      </a:r>
                      <a:endParaRPr lang="ko-KR" altLang="en-US" sz="1600" dirty="0" smtClean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MovieDetailControl</a:t>
                      </a:r>
                      <a:endParaRPr lang="ko-KR" altLang="en-US" sz="1600" dirty="0"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3563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Part 2 </a:t>
            </a:r>
            <a:r>
              <a:rPr lang="ko-KR" altLang="en-US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프로젝트 구현</a:t>
            </a:r>
            <a:endParaRPr lang="ko-KR" altLang="en-US" sz="2000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5973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코드 작성 </a:t>
            </a:r>
            <a:r>
              <a:rPr lang="en-US" altLang="ko-KR" sz="4000" b="1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: MVC </a:t>
            </a:r>
            <a:r>
              <a:rPr lang="ko-KR" altLang="en-US" sz="4000" b="1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패턴</a:t>
            </a:r>
            <a:endParaRPr lang="ko-KR" altLang="en-US" sz="4000" b="1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3533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movie-918655_19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xmlns="" id="{473A54C5-95FB-453D-BAAD-4B0AC40FA606}"/>
              </a:ext>
            </a:extLst>
          </p:cNvPr>
          <p:cNvSpPr/>
          <p:nvPr/>
        </p:nvSpPr>
        <p:spPr>
          <a:xfrm>
            <a:off x="2931160" y="2567935"/>
            <a:ext cx="6329680" cy="172212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371D56-C866-478B-ABB8-50F2CFA05ED3}"/>
              </a:ext>
            </a:extLst>
          </p:cNvPr>
          <p:cNvSpPr txBox="1"/>
          <p:nvPr/>
        </p:nvSpPr>
        <p:spPr>
          <a:xfrm>
            <a:off x="4920036" y="2567935"/>
            <a:ext cx="23519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600" dirty="0">
                <a:solidFill>
                  <a:schemeClr val="bg1"/>
                </a:solidFill>
                <a:latin typeface="Tmon몬소리OTF Black" pitchFamily="50" charset="-127"/>
                <a:ea typeface="Tmon몬소리OTF Black" pitchFamily="50" charset="-127"/>
              </a:rPr>
              <a:t>Part </a:t>
            </a:r>
            <a:r>
              <a:rPr lang="en-US" altLang="ko-KR" sz="4400" spc="600" dirty="0" smtClean="0">
                <a:solidFill>
                  <a:schemeClr val="bg1"/>
                </a:solidFill>
                <a:latin typeface="Tmon몬소리OTF Black" pitchFamily="50" charset="-127"/>
                <a:ea typeface="Tmon몬소리OTF Black" pitchFamily="50" charset="-127"/>
              </a:rPr>
              <a:t>3</a:t>
            </a:r>
            <a:endParaRPr lang="ko-KR" altLang="en-US" sz="4400" spc="600" dirty="0">
              <a:solidFill>
                <a:schemeClr val="bg1"/>
              </a:solidFill>
              <a:latin typeface="Tmon몬소리OTF Black" pitchFamily="50" charset="-127"/>
              <a:ea typeface="Tmon몬소리OTF Black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70DB16B-DBA9-4B28-AFDA-9B683CF1D4BF}"/>
              </a:ext>
            </a:extLst>
          </p:cNvPr>
          <p:cNvSpPr txBox="1"/>
          <p:nvPr/>
        </p:nvSpPr>
        <p:spPr>
          <a:xfrm>
            <a:off x="4419905" y="3492495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600" dirty="0" smtClean="0">
                <a:solidFill>
                  <a:schemeClr val="bg1"/>
                </a:solidFill>
                <a:latin typeface="Tmon몬소리OTF Black" pitchFamily="50" charset="-127"/>
                <a:ea typeface="Tmon몬소리OTF Black" pitchFamily="50" charset="-127"/>
              </a:rPr>
              <a:t>프로젝트 시연</a:t>
            </a:r>
            <a:endParaRPr lang="ko-KR" altLang="en-US" sz="3600" spc="600" dirty="0">
              <a:solidFill>
                <a:schemeClr val="bg1"/>
              </a:solidFill>
              <a:latin typeface="Tmon몬소리OTF Black" pitchFamily="50" charset="-127"/>
              <a:ea typeface="Tmon몬소리OTF Black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movie-918655_19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12863" y="2818202"/>
            <a:ext cx="6702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                  </a:t>
            </a:r>
            <a:r>
              <a:rPr lang="en-US" altLang="ko-KR" sz="7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</a:t>
            </a:r>
            <a:endParaRPr lang="ko-KR" altLang="en-US" sz="7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16408" y="3013501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150" dirty="0" smtClean="0">
                <a:solidFill>
                  <a:schemeClr val="bg1"/>
                </a:solidFill>
                <a:latin typeface="+mj-ea"/>
                <a:ea typeface="+mj-ea"/>
              </a:rPr>
              <a:t>Q &amp; A</a:t>
            </a:r>
            <a:endParaRPr lang="ko-KR" altLang="en-US" sz="4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6766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movie-918655_19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0E3BB724-D941-4FEC-86E9-542EF10C96CC}"/>
              </a:ext>
            </a:extLst>
          </p:cNvPr>
          <p:cNvGrpSpPr/>
          <p:nvPr/>
        </p:nvGrpSpPr>
        <p:grpSpPr>
          <a:xfrm>
            <a:off x="3509226" y="1052875"/>
            <a:ext cx="5173548" cy="4752249"/>
            <a:chOff x="3693160" y="1221831"/>
            <a:chExt cx="4805680" cy="441433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B8C037DF-87BA-4D55-BDF5-FC45B4C16271}"/>
                </a:ext>
              </a:extLst>
            </p:cNvPr>
            <p:cNvGrpSpPr/>
            <p:nvPr/>
          </p:nvGrpSpPr>
          <p:grpSpPr>
            <a:xfrm>
              <a:off x="3693160" y="1221831"/>
              <a:ext cx="4805680" cy="4414338"/>
              <a:chOff x="3180080" y="477520"/>
              <a:chExt cx="6238240" cy="5730240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xmlns="" id="{74281121-7454-46E6-971A-E65C5E1E914D}"/>
                  </a:ext>
                </a:extLst>
              </p:cNvPr>
              <p:cNvSpPr/>
              <p:nvPr/>
            </p:nvSpPr>
            <p:spPr>
              <a:xfrm>
                <a:off x="3180080" y="650240"/>
                <a:ext cx="5557520" cy="555752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mon몬소리 Black" pitchFamily="2" charset="-127"/>
                  <a:ea typeface="Tmon몬소리 Black" pitchFamily="2" charset="-127"/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xmlns="" id="{1E0CBFCB-0A24-4B4E-93CF-240AA4AC3988}"/>
                  </a:ext>
                </a:extLst>
              </p:cNvPr>
              <p:cNvGrpSpPr/>
              <p:nvPr/>
            </p:nvGrpSpPr>
            <p:grpSpPr>
              <a:xfrm>
                <a:off x="3413760" y="477520"/>
                <a:ext cx="6004560" cy="5557520"/>
                <a:chOff x="3413760" y="477520"/>
                <a:chExt cx="6004560" cy="5557520"/>
              </a:xfrm>
            </p:grpSpPr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xmlns="" id="{17BB750A-0E69-458E-894D-FD4D14E5C79A}"/>
                    </a:ext>
                  </a:extLst>
                </p:cNvPr>
                <p:cNvSpPr/>
                <p:nvPr/>
              </p:nvSpPr>
              <p:spPr>
                <a:xfrm>
                  <a:off x="3860800" y="477520"/>
                  <a:ext cx="5557520" cy="5557520"/>
                </a:xfrm>
                <a:prstGeom prst="ellipse">
                  <a:avLst/>
                </a:prstGeom>
                <a:solidFill>
                  <a:srgbClr val="EFDBC7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mon몬소리 Black" pitchFamily="2" charset="-127"/>
                    <a:ea typeface="Tmon몬소리 Black" pitchFamily="2" charset="-127"/>
                  </a:endParaRPr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xmlns="" id="{88201F0F-9F04-4F99-9FC5-668B81B39DFD}"/>
                    </a:ext>
                  </a:extLst>
                </p:cNvPr>
                <p:cNvSpPr/>
                <p:nvPr/>
              </p:nvSpPr>
              <p:spPr>
                <a:xfrm>
                  <a:off x="3413760" y="477520"/>
                  <a:ext cx="5557520" cy="55575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mon몬소리 Black" pitchFamily="2" charset="-127"/>
                    <a:ea typeface="Tmon몬소리 Black" pitchFamily="2" charset="-127"/>
                  </a:endParaRPr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7B45E68D-E935-43BC-A9FD-42B02A3B6EE6}"/>
                </a:ext>
              </a:extLst>
            </p:cNvPr>
            <p:cNvSpPr txBox="1"/>
            <p:nvPr/>
          </p:nvSpPr>
          <p:spPr>
            <a:xfrm>
              <a:off x="4437860" y="2772253"/>
              <a:ext cx="3542679" cy="122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spc="600" dirty="0">
                  <a:solidFill>
                    <a:schemeClr val="accent6">
                      <a:lumMod val="75000"/>
                    </a:schemeClr>
                  </a:solidFill>
                  <a:latin typeface="Tmon몬소리 Black" pitchFamily="2" charset="-127"/>
                  <a:ea typeface="Tmon몬소리 Black" pitchFamily="2" charset="-127"/>
                </a:rPr>
                <a:t>Thank You</a:t>
              </a:r>
            </a:p>
            <a:p>
              <a:pPr algn="ctr"/>
              <a:r>
                <a:rPr lang="ko-KR" altLang="en-US" sz="3600" spc="600" dirty="0">
                  <a:solidFill>
                    <a:schemeClr val="accent6">
                      <a:lumMod val="75000"/>
                    </a:schemeClr>
                  </a:solidFill>
                  <a:latin typeface="Tmon몬소리 Black" pitchFamily="2" charset="-127"/>
                  <a:ea typeface="Tmon몬소리 Black" pitchFamily="2" charset="-127"/>
                </a:rPr>
                <a:t>감사합니다</a:t>
              </a:r>
              <a:endParaRPr lang="ko-KR" altLang="en-US" sz="4400" spc="600" dirty="0">
                <a:solidFill>
                  <a:schemeClr val="accent6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56766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movie-918655_19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xmlns="" id="{473A54C5-95FB-453D-BAAD-4B0AC40FA606}"/>
              </a:ext>
            </a:extLst>
          </p:cNvPr>
          <p:cNvSpPr/>
          <p:nvPr/>
        </p:nvSpPr>
        <p:spPr>
          <a:xfrm>
            <a:off x="2931160" y="2567935"/>
            <a:ext cx="6329680" cy="172212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371D56-C866-478B-ABB8-50F2CFA05ED3}"/>
              </a:ext>
            </a:extLst>
          </p:cNvPr>
          <p:cNvSpPr txBox="1"/>
          <p:nvPr/>
        </p:nvSpPr>
        <p:spPr>
          <a:xfrm>
            <a:off x="4920037" y="2567935"/>
            <a:ext cx="23519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600" dirty="0">
                <a:solidFill>
                  <a:schemeClr val="bg1"/>
                </a:solidFill>
                <a:latin typeface="Tmon몬소리OTF Black" pitchFamily="50" charset="-127"/>
                <a:ea typeface="Tmon몬소리OTF Black" pitchFamily="50" charset="-127"/>
              </a:rPr>
              <a:t>Part 1</a:t>
            </a:r>
            <a:endParaRPr lang="ko-KR" altLang="en-US" sz="4400" spc="600" dirty="0">
              <a:solidFill>
                <a:schemeClr val="bg1"/>
              </a:solidFill>
              <a:latin typeface="Tmon몬소리OTF Black" pitchFamily="50" charset="-127"/>
              <a:ea typeface="Tmon몬소리OTF Black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70DB16B-DBA9-4B28-AFDA-9B683CF1D4BF}"/>
              </a:ext>
            </a:extLst>
          </p:cNvPr>
          <p:cNvSpPr txBox="1"/>
          <p:nvPr/>
        </p:nvSpPr>
        <p:spPr>
          <a:xfrm>
            <a:off x="4419905" y="3492495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600" dirty="0" smtClean="0">
                <a:solidFill>
                  <a:schemeClr val="bg1"/>
                </a:solidFill>
                <a:latin typeface="Tmon몬소리OTF Black" pitchFamily="50" charset="-127"/>
                <a:ea typeface="Tmon몬소리OTF Black" pitchFamily="50" charset="-127"/>
              </a:rPr>
              <a:t>프로젝트 개요</a:t>
            </a:r>
            <a:endParaRPr lang="ko-KR" altLang="en-US" sz="3600" spc="600" dirty="0">
              <a:solidFill>
                <a:schemeClr val="bg1"/>
              </a:solidFill>
              <a:latin typeface="Tmon몬소리OTF Black" pitchFamily="50" charset="-127"/>
              <a:ea typeface="Tmon몬소리OTF Black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3563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Part 1 </a:t>
            </a:r>
            <a:r>
              <a:rPr lang="ko-KR" altLang="en-US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프로젝트 개요</a:t>
            </a:r>
            <a:endParaRPr lang="ko-KR" altLang="en-US" sz="2000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주제</a:t>
            </a:r>
            <a:endParaRPr lang="ko-KR" altLang="en-US" sz="4000" b="1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47D1480-0414-455B-9CA8-A51F1B4ACCF6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A864550B-3DA7-4A1F-B397-273E5A3532FF}"/>
              </a:ext>
            </a:extLst>
          </p:cNvPr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000" kern="120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C47621E5-B406-4160-87F6-67A72B3D0F93}"/>
              </a:ext>
            </a:extLst>
          </p:cNvPr>
          <p:cNvSpPr/>
          <p:nvPr/>
        </p:nvSpPr>
        <p:spPr>
          <a:xfrm>
            <a:off x="2480468" y="2826410"/>
            <a:ext cx="2169318" cy="1205177"/>
          </a:xfrm>
          <a:custGeom>
            <a:avLst/>
            <a:gdLst>
              <a:gd name="connsiteX0" fmla="*/ 0 w 2169318"/>
              <a:gd name="connsiteY0" fmla="*/ 0 h 1205177"/>
              <a:gd name="connsiteX1" fmla="*/ 2169318 w 2169318"/>
              <a:gd name="connsiteY1" fmla="*/ 0 h 1205177"/>
              <a:gd name="connsiteX2" fmla="*/ 2169318 w 2169318"/>
              <a:gd name="connsiteY2" fmla="*/ 1205177 h 1205177"/>
              <a:gd name="connsiteX3" fmla="*/ 0 w 2169318"/>
              <a:gd name="connsiteY3" fmla="*/ 1205177 h 1205177"/>
              <a:gd name="connsiteX4" fmla="*/ 0 w 2169318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318" h="1205177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356" y="1670082"/>
            <a:ext cx="10531289" cy="453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306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3563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Part 1 </a:t>
            </a:r>
            <a:r>
              <a:rPr lang="ko-KR" altLang="en-US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프로젝트 개요</a:t>
            </a:r>
            <a:endParaRPr lang="ko-KR" altLang="en-US" sz="2000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2560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주요 기능</a:t>
            </a:r>
            <a:endParaRPr lang="ko-KR" altLang="en-US" sz="4000" b="1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47D1480-0414-455B-9CA8-A51F1B4ACCF6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A864550B-3DA7-4A1F-B397-273E5A3532FF}"/>
              </a:ext>
            </a:extLst>
          </p:cNvPr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cxnSp>
        <p:nvCxnSpPr>
          <p:cNvPr id="14" name="직선 연결선 13"/>
          <p:cNvCxnSpPr/>
          <p:nvPr/>
        </p:nvCxnSpPr>
        <p:spPr>
          <a:xfrm>
            <a:off x="3209925" y="2228850"/>
            <a:ext cx="0" cy="32480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081949" y="2209800"/>
            <a:ext cx="0" cy="32480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972550" y="2143125"/>
            <a:ext cx="0" cy="32480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6061" y="4591834"/>
            <a:ext cx="1717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카테고리별</a:t>
            </a:r>
            <a:r>
              <a:rPr lang="ko-KR" altLang="en-US" sz="2000" dirty="0" smtClean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endParaRPr lang="en-US" altLang="ko-KR" sz="20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ko-KR" altLang="en-US" sz="2000" dirty="0" smtClean="0">
                <a:latin typeface="나눔스퀘어라운드 ExtraBold" pitchFamily="50" charset="-127"/>
                <a:ea typeface="나눔스퀘어라운드 ExtraBold" pitchFamily="50" charset="-127"/>
              </a:rPr>
              <a:t>영화 순위 확인</a:t>
            </a:r>
            <a:endParaRPr lang="ko-KR" altLang="en-US" sz="2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72846" y="4591834"/>
            <a:ext cx="1717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라운드 ExtraBold" pitchFamily="50" charset="-127"/>
                <a:ea typeface="나눔스퀘어라운드 ExtraBold" pitchFamily="50" charset="-127"/>
              </a:rPr>
              <a:t>영화 상세정보 </a:t>
            </a:r>
            <a:endParaRPr lang="en-US" altLang="ko-KR" sz="20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ko-KR" altLang="en-US" sz="2000" dirty="0" smtClean="0">
                <a:latin typeface="나눔스퀘어라운드 ExtraBold" pitchFamily="50" charset="-127"/>
                <a:ea typeface="나눔스퀘어라운드 ExtraBold" pitchFamily="50" charset="-127"/>
              </a:rPr>
              <a:t>확인</a:t>
            </a:r>
            <a:endParaRPr lang="en-US" altLang="ko-KR" sz="20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90558" y="4591834"/>
            <a:ext cx="2015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라운드 ExtraBold" pitchFamily="50" charset="-127"/>
                <a:ea typeface="나눔스퀘어라운드 ExtraBold" pitchFamily="50" charset="-127"/>
              </a:rPr>
              <a:t>영화 평가 및 리뷰</a:t>
            </a:r>
            <a:endParaRPr lang="en-US" altLang="ko-KR" sz="20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ko-KR" altLang="en-US" sz="2000" dirty="0" smtClean="0">
                <a:latin typeface="나눔스퀘어라운드 ExtraBold" pitchFamily="50" charset="-127"/>
                <a:ea typeface="나눔스퀘어라운드 ExtraBold" pitchFamily="50" charset="-127"/>
              </a:rPr>
              <a:t>작성</a:t>
            </a:r>
            <a:endParaRPr lang="ko-KR" altLang="en-US" sz="2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55499" y="4591834"/>
            <a:ext cx="1418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카테고리별</a:t>
            </a:r>
            <a:r>
              <a:rPr lang="ko-KR" altLang="en-US" sz="2000" dirty="0" smtClean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endParaRPr lang="en-US" altLang="ko-KR" sz="20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ko-KR" altLang="en-US" sz="2000" dirty="0" smtClean="0">
                <a:latin typeface="나눔스퀘어라운드 ExtraBold" pitchFamily="50" charset="-127"/>
                <a:ea typeface="나눔스퀘어라운드 ExtraBold" pitchFamily="50" charset="-127"/>
              </a:rPr>
              <a:t>영화 추천</a:t>
            </a:r>
            <a:endParaRPr lang="ko-KR" altLang="en-US" sz="2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36" name="그림 35" descr="rank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657" y="2310625"/>
            <a:ext cx="1800000" cy="1800000"/>
          </a:xfrm>
          <a:prstGeom prst="rect">
            <a:avLst/>
          </a:prstGeom>
        </p:spPr>
      </p:pic>
      <p:pic>
        <p:nvPicPr>
          <p:cNvPr id="37" name="그림 36" descr="vide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92522" y="2310625"/>
            <a:ext cx="1800000" cy="1800000"/>
          </a:xfrm>
          <a:prstGeom prst="rect">
            <a:avLst/>
          </a:prstGeom>
        </p:spPr>
      </p:pic>
      <p:pic>
        <p:nvPicPr>
          <p:cNvPr id="38" name="그림 37" descr="che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34295" y="2310625"/>
            <a:ext cx="1800000" cy="1800000"/>
          </a:xfrm>
          <a:prstGeom prst="rect">
            <a:avLst/>
          </a:prstGeom>
        </p:spPr>
      </p:pic>
      <p:pic>
        <p:nvPicPr>
          <p:cNvPr id="39" name="그림 38" descr="contrac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65236" y="2310625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06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3563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Part 1 </a:t>
            </a:r>
            <a:r>
              <a:rPr lang="ko-KR" altLang="en-US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프로젝트 개요</a:t>
            </a:r>
            <a:endParaRPr lang="ko-KR" altLang="en-US" sz="2000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2560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주요 기능</a:t>
            </a:r>
            <a:endParaRPr lang="ko-KR" altLang="en-US" sz="4000" b="1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47D1480-0414-455B-9CA8-A51F1B4ACCF6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A864550B-3DA7-4A1F-B397-273E5A3532FF}"/>
              </a:ext>
            </a:extLst>
          </p:cNvPr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cxnSp>
        <p:nvCxnSpPr>
          <p:cNvPr id="17" name="직선 연결선 16"/>
          <p:cNvCxnSpPr/>
          <p:nvPr/>
        </p:nvCxnSpPr>
        <p:spPr>
          <a:xfrm>
            <a:off x="6170095" y="2233746"/>
            <a:ext cx="0" cy="32480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15400" y="4765240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라운드 ExtraBold" pitchFamily="50" charset="-127"/>
                <a:ea typeface="나눔스퀘어라운드 ExtraBold" pitchFamily="50" charset="-127"/>
              </a:rPr>
              <a:t>영화 검색</a:t>
            </a:r>
            <a:endParaRPr lang="ko-KR" altLang="en-US" sz="2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09556" y="4765240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라운드 ExtraBold" pitchFamily="50" charset="-127"/>
                <a:ea typeface="나눔스퀘어라운드 ExtraBold" pitchFamily="50" charset="-127"/>
              </a:rPr>
              <a:t>영화 등록 및 관리</a:t>
            </a:r>
            <a:endParaRPr lang="ko-KR" altLang="en-US" sz="2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20" name="그림 19" descr="datab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7085" y="2557813"/>
            <a:ext cx="1800000" cy="1800000"/>
          </a:xfrm>
          <a:prstGeom prst="rect">
            <a:avLst/>
          </a:prstGeom>
        </p:spPr>
      </p:pic>
      <p:pic>
        <p:nvPicPr>
          <p:cNvPr id="21" name="그림 20" descr="loup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3105" y="2557813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06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3563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Part 1 </a:t>
            </a:r>
            <a:r>
              <a:rPr lang="ko-KR" altLang="en-US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프로젝트 개요</a:t>
            </a:r>
            <a:endParaRPr lang="ko-KR" altLang="en-US" sz="2000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순서도</a:t>
            </a:r>
            <a:endParaRPr lang="ko-KR" altLang="en-US" sz="4000" b="1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47D1480-0414-455B-9CA8-A51F1B4ACCF6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A864550B-3DA7-4A1F-B397-273E5A3532FF}"/>
              </a:ext>
            </a:extLst>
          </p:cNvPr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grpSp>
        <p:nvGrpSpPr>
          <p:cNvPr id="105" name="그룹 104"/>
          <p:cNvGrpSpPr/>
          <p:nvPr/>
        </p:nvGrpSpPr>
        <p:grpSpPr>
          <a:xfrm>
            <a:off x="1264238" y="1705233"/>
            <a:ext cx="9680000" cy="4576772"/>
            <a:chOff x="1276326" y="1556952"/>
            <a:chExt cx="9680000" cy="4576772"/>
          </a:xfrm>
        </p:grpSpPr>
        <p:sp>
          <p:nvSpPr>
            <p:cNvPr id="62" name="타원 61">
              <a:extLst>
                <a:ext uri="{FF2B5EF4-FFF2-40B4-BE49-F238E27FC236}">
                  <a16:creationId xmlns="" xmlns:a16="http://schemas.microsoft.com/office/drawing/2014/main" id="{321DAF11-41E4-46D7-99F3-B29545D0B5F7}"/>
                </a:ext>
              </a:extLst>
            </p:cNvPr>
            <p:cNvSpPr/>
            <p:nvPr/>
          </p:nvSpPr>
          <p:spPr>
            <a:xfrm>
              <a:off x="3095965" y="1556952"/>
              <a:ext cx="1073447" cy="416563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시작</a:t>
              </a:r>
            </a:p>
          </p:txBody>
        </p:sp>
        <p:sp>
          <p:nvSpPr>
            <p:cNvPr id="63" name="사각형: 둥근 모서리 5">
              <a:extLst>
                <a:ext uri="{FF2B5EF4-FFF2-40B4-BE49-F238E27FC236}">
                  <a16:creationId xmlns="" xmlns:a16="http://schemas.microsoft.com/office/drawing/2014/main" id="{5B882234-A9A9-49B7-B2B7-E1A4C08C1B46}"/>
                </a:ext>
              </a:extLst>
            </p:cNvPr>
            <p:cNvSpPr/>
            <p:nvPr/>
          </p:nvSpPr>
          <p:spPr>
            <a:xfrm>
              <a:off x="3095965" y="2190440"/>
              <a:ext cx="1073447" cy="416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메인</a:t>
              </a:r>
              <a:endParaRPr lang="en-US" altLang="ko-KR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64" name="사각형: 둥근 모서리 6">
              <a:extLst>
                <a:ext uri="{FF2B5EF4-FFF2-40B4-BE49-F238E27FC236}">
                  <a16:creationId xmlns="" xmlns:a16="http://schemas.microsoft.com/office/drawing/2014/main" id="{457826BF-B7ED-449F-884C-71A828DBFFE2}"/>
                </a:ext>
              </a:extLst>
            </p:cNvPr>
            <p:cNvSpPr/>
            <p:nvPr/>
          </p:nvSpPr>
          <p:spPr>
            <a:xfrm>
              <a:off x="1276326" y="3040591"/>
              <a:ext cx="1073447" cy="416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영화 랭킹</a:t>
              </a:r>
              <a:endParaRPr lang="en-US" altLang="ko-KR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65" name="사각형: 둥근 모서리 7">
              <a:extLst>
                <a:ext uri="{FF2B5EF4-FFF2-40B4-BE49-F238E27FC236}">
                  <a16:creationId xmlns="" xmlns:a16="http://schemas.microsoft.com/office/drawing/2014/main" id="{81A32D02-8E4C-4C75-A6E2-1233DB1FC7F2}"/>
                </a:ext>
              </a:extLst>
            </p:cNvPr>
            <p:cNvSpPr/>
            <p:nvPr/>
          </p:nvSpPr>
          <p:spPr>
            <a:xfrm>
              <a:off x="2580335" y="3040591"/>
              <a:ext cx="1073447" cy="416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영화 추천</a:t>
              </a:r>
              <a:endParaRPr lang="en-US" altLang="ko-KR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66" name="사각형: 둥근 모서리 8">
              <a:extLst>
                <a:ext uri="{FF2B5EF4-FFF2-40B4-BE49-F238E27FC236}">
                  <a16:creationId xmlns="" xmlns:a16="http://schemas.microsoft.com/office/drawing/2014/main" id="{6D97913F-AB55-40A6-AA9F-F795246B1743}"/>
                </a:ext>
              </a:extLst>
            </p:cNvPr>
            <p:cNvSpPr/>
            <p:nvPr/>
          </p:nvSpPr>
          <p:spPr>
            <a:xfrm>
              <a:off x="3884343" y="3046931"/>
              <a:ext cx="1073447" cy="416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영화 검색</a:t>
              </a:r>
              <a:endParaRPr lang="en-US" altLang="ko-KR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67" name="사각형: 둥근 모서리 9">
              <a:extLst>
                <a:ext uri="{FF2B5EF4-FFF2-40B4-BE49-F238E27FC236}">
                  <a16:creationId xmlns="" xmlns:a16="http://schemas.microsoft.com/office/drawing/2014/main" id="{7BAFF046-D792-458D-A271-E36CD662DB4A}"/>
                </a:ext>
              </a:extLst>
            </p:cNvPr>
            <p:cNvSpPr/>
            <p:nvPr/>
          </p:nvSpPr>
          <p:spPr>
            <a:xfrm>
              <a:off x="5188352" y="3046931"/>
              <a:ext cx="1073447" cy="416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차트</a:t>
              </a:r>
              <a:endParaRPr lang="en-US" altLang="ko-KR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68" name="사각형: 둥근 모서리 11">
              <a:extLst>
                <a:ext uri="{FF2B5EF4-FFF2-40B4-BE49-F238E27FC236}">
                  <a16:creationId xmlns="" xmlns:a16="http://schemas.microsoft.com/office/drawing/2014/main" id="{80ED543E-2F9A-4ADB-8FE0-B6438E904018}"/>
                </a:ext>
              </a:extLst>
            </p:cNvPr>
            <p:cNvSpPr/>
            <p:nvPr/>
          </p:nvSpPr>
          <p:spPr>
            <a:xfrm>
              <a:off x="2580335" y="4568132"/>
              <a:ext cx="1073447" cy="416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로그인</a:t>
              </a:r>
              <a:endParaRPr lang="en-US" altLang="ko-KR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69" name="순서도: 판단 68">
              <a:extLst>
                <a:ext uri="{FF2B5EF4-FFF2-40B4-BE49-F238E27FC236}">
                  <a16:creationId xmlns="" xmlns:a16="http://schemas.microsoft.com/office/drawing/2014/main" id="{85AF8DDB-4CB6-4039-8A10-09FF06331377}"/>
                </a:ext>
              </a:extLst>
            </p:cNvPr>
            <p:cNvSpPr/>
            <p:nvPr/>
          </p:nvSpPr>
          <p:spPr>
            <a:xfrm>
              <a:off x="2380980" y="5243350"/>
              <a:ext cx="1472156" cy="639799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회원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?</a:t>
              </a:r>
              <a:endParaRPr lang="ko-KR" altLang="en-US" sz="1200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2C0D02FE-DF54-465F-AFA7-D115F7F9ADCD}"/>
                </a:ext>
              </a:extLst>
            </p:cNvPr>
            <p:cNvCxnSpPr>
              <a:stCxn id="62" idx="4"/>
              <a:endCxn id="62" idx="4"/>
            </p:cNvCxnSpPr>
            <p:nvPr/>
          </p:nvCxnSpPr>
          <p:spPr>
            <a:xfrm>
              <a:off x="3632688" y="1973515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="" xmlns:a16="http://schemas.microsoft.com/office/drawing/2014/main" id="{54F737AC-8D19-45D1-8677-337614095183}"/>
                </a:ext>
              </a:extLst>
            </p:cNvPr>
            <p:cNvCxnSpPr>
              <a:stCxn id="62" idx="4"/>
              <a:endCxn id="63" idx="0"/>
            </p:cNvCxnSpPr>
            <p:nvPr/>
          </p:nvCxnSpPr>
          <p:spPr>
            <a:xfrm>
              <a:off x="3632688" y="1973515"/>
              <a:ext cx="0" cy="2169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="" xmlns:a16="http://schemas.microsoft.com/office/drawing/2014/main" id="{EDE78460-5E7A-4398-B2DB-1AF41600A9BF}"/>
                </a:ext>
              </a:extLst>
            </p:cNvPr>
            <p:cNvCxnSpPr/>
            <p:nvPr/>
          </p:nvCxnSpPr>
          <p:spPr>
            <a:xfrm>
              <a:off x="3117058" y="4991325"/>
              <a:ext cx="0" cy="2453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4A22ED68-831D-4DAF-96EC-8778659DEF0F}"/>
                </a:ext>
              </a:extLst>
            </p:cNvPr>
            <p:cNvSpPr txBox="1"/>
            <p:nvPr/>
          </p:nvSpPr>
          <p:spPr>
            <a:xfrm>
              <a:off x="3117058" y="5856725"/>
              <a:ext cx="3894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Y</a:t>
              </a:r>
              <a:endParaRPr lang="ko-KR" altLang="en-US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74" name="연결선: 꺾임 23">
              <a:extLst>
                <a:ext uri="{FF2B5EF4-FFF2-40B4-BE49-F238E27FC236}">
                  <a16:creationId xmlns="" xmlns:a16="http://schemas.microsoft.com/office/drawing/2014/main" id="{6BD1A3E1-E736-4AAB-99AE-A0D43158ABAB}"/>
                </a:ext>
              </a:extLst>
            </p:cNvPr>
            <p:cNvCxnSpPr>
              <a:stCxn id="63" idx="2"/>
              <a:endCxn id="65" idx="0"/>
            </p:cNvCxnSpPr>
            <p:nvPr/>
          </p:nvCxnSpPr>
          <p:spPr>
            <a:xfrm rot="5400000">
              <a:off x="3158079" y="2565982"/>
              <a:ext cx="433588" cy="51563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연결선: 꺾임 30">
              <a:extLst>
                <a:ext uri="{FF2B5EF4-FFF2-40B4-BE49-F238E27FC236}">
                  <a16:creationId xmlns="" xmlns:a16="http://schemas.microsoft.com/office/drawing/2014/main" id="{915100D5-EC11-4E0E-81DB-3FF433695A19}"/>
                </a:ext>
              </a:extLst>
            </p:cNvPr>
            <p:cNvCxnSpPr>
              <a:stCxn id="63" idx="2"/>
              <a:endCxn id="64" idx="0"/>
            </p:cNvCxnSpPr>
            <p:nvPr/>
          </p:nvCxnSpPr>
          <p:spPr>
            <a:xfrm rot="5400000">
              <a:off x="2506075" y="1913978"/>
              <a:ext cx="433588" cy="1819639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연결선: 꺾임 35">
              <a:extLst>
                <a:ext uri="{FF2B5EF4-FFF2-40B4-BE49-F238E27FC236}">
                  <a16:creationId xmlns="" xmlns:a16="http://schemas.microsoft.com/office/drawing/2014/main" id="{60D25189-1AD2-42F0-9796-E6A8BDC55192}"/>
                </a:ext>
              </a:extLst>
            </p:cNvPr>
            <p:cNvCxnSpPr>
              <a:stCxn id="63" idx="2"/>
              <a:endCxn id="66" idx="0"/>
            </p:cNvCxnSpPr>
            <p:nvPr/>
          </p:nvCxnSpPr>
          <p:spPr>
            <a:xfrm rot="16200000" flipH="1">
              <a:off x="3806914" y="2432777"/>
              <a:ext cx="439929" cy="788379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연결선: 꺾임 37">
              <a:extLst>
                <a:ext uri="{FF2B5EF4-FFF2-40B4-BE49-F238E27FC236}">
                  <a16:creationId xmlns="" xmlns:a16="http://schemas.microsoft.com/office/drawing/2014/main" id="{BFB5B313-1E3A-4BB2-AAFB-A6C95D238A9F}"/>
                </a:ext>
              </a:extLst>
            </p:cNvPr>
            <p:cNvCxnSpPr>
              <a:stCxn id="63" idx="2"/>
              <a:endCxn id="67" idx="0"/>
            </p:cNvCxnSpPr>
            <p:nvPr/>
          </p:nvCxnSpPr>
          <p:spPr>
            <a:xfrm rot="16200000" flipH="1">
              <a:off x="4458918" y="1780773"/>
              <a:ext cx="439929" cy="2092387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사각형: 둥근 모서리 39">
              <a:extLst>
                <a:ext uri="{FF2B5EF4-FFF2-40B4-BE49-F238E27FC236}">
                  <a16:creationId xmlns="" xmlns:a16="http://schemas.microsoft.com/office/drawing/2014/main" id="{1F5521F1-D30F-41D0-90AB-F42A14B05FBD}"/>
                </a:ext>
              </a:extLst>
            </p:cNvPr>
            <p:cNvSpPr/>
            <p:nvPr/>
          </p:nvSpPr>
          <p:spPr>
            <a:xfrm>
              <a:off x="2364621" y="3884194"/>
              <a:ext cx="1504874" cy="4399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영화 상세정보 </a:t>
              </a:r>
              <a:endParaRPr lang="en-US" altLang="ko-KR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  <a:p>
              <a:pPr algn="ctr"/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및 평점</a:t>
              </a:r>
              <a:endParaRPr lang="en-US" altLang="ko-KR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79" name="연결선: 꺾임 41">
              <a:extLst>
                <a:ext uri="{FF2B5EF4-FFF2-40B4-BE49-F238E27FC236}">
                  <a16:creationId xmlns="" xmlns:a16="http://schemas.microsoft.com/office/drawing/2014/main" id="{5E2C9C86-95CE-4CE5-B4AA-614AFE2D85EA}"/>
                </a:ext>
              </a:extLst>
            </p:cNvPr>
            <p:cNvCxnSpPr>
              <a:cxnSpLocks/>
              <a:stCxn id="64" idx="2"/>
              <a:endCxn id="78" idx="0"/>
            </p:cNvCxnSpPr>
            <p:nvPr/>
          </p:nvCxnSpPr>
          <p:spPr>
            <a:xfrm rot="16200000" flipH="1">
              <a:off x="2251534" y="3018669"/>
              <a:ext cx="427040" cy="1304009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="" xmlns:a16="http://schemas.microsoft.com/office/drawing/2014/main" id="{CD57819F-0969-429F-A065-BC968F4C6D5E}"/>
                </a:ext>
              </a:extLst>
            </p:cNvPr>
            <p:cNvCxnSpPr>
              <a:cxnSpLocks/>
              <a:stCxn id="65" idx="2"/>
              <a:endCxn id="78" idx="0"/>
            </p:cNvCxnSpPr>
            <p:nvPr/>
          </p:nvCxnSpPr>
          <p:spPr>
            <a:xfrm>
              <a:off x="3117058" y="3457154"/>
              <a:ext cx="0" cy="4270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연결선: 꺾임 49">
              <a:extLst>
                <a:ext uri="{FF2B5EF4-FFF2-40B4-BE49-F238E27FC236}">
                  <a16:creationId xmlns="" xmlns:a16="http://schemas.microsoft.com/office/drawing/2014/main" id="{4C3729F0-D969-4303-82C3-3489335B0539}"/>
                </a:ext>
              </a:extLst>
            </p:cNvPr>
            <p:cNvCxnSpPr>
              <a:cxnSpLocks/>
              <a:stCxn id="66" idx="2"/>
              <a:endCxn id="78" idx="0"/>
            </p:cNvCxnSpPr>
            <p:nvPr/>
          </p:nvCxnSpPr>
          <p:spPr>
            <a:xfrm rot="5400000">
              <a:off x="3558713" y="3021840"/>
              <a:ext cx="420700" cy="1304009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="" xmlns:a16="http://schemas.microsoft.com/office/drawing/2014/main" id="{22E00B6D-F16E-4061-8739-A38A6E110E12}"/>
                </a:ext>
              </a:extLst>
            </p:cNvPr>
            <p:cNvCxnSpPr>
              <a:cxnSpLocks/>
              <a:stCxn id="78" idx="2"/>
              <a:endCxn id="68" idx="0"/>
            </p:cNvCxnSpPr>
            <p:nvPr/>
          </p:nvCxnSpPr>
          <p:spPr>
            <a:xfrm>
              <a:off x="3117058" y="4324123"/>
              <a:ext cx="0" cy="2440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사각형: 둥근 모서리 52">
              <a:extLst>
                <a:ext uri="{FF2B5EF4-FFF2-40B4-BE49-F238E27FC236}">
                  <a16:creationId xmlns="" xmlns:a16="http://schemas.microsoft.com/office/drawing/2014/main" id="{530EE47A-4F50-4B34-B943-E423DCE7A65F}"/>
                </a:ext>
              </a:extLst>
            </p:cNvPr>
            <p:cNvSpPr/>
            <p:nvPr/>
          </p:nvSpPr>
          <p:spPr>
            <a:xfrm>
              <a:off x="4085207" y="5348313"/>
              <a:ext cx="1073447" cy="416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나눔스퀘어라운드 ExtraBold" pitchFamily="50" charset="-127"/>
                  <a:ea typeface="나눔스퀘어라운드 ExtraBold" pitchFamily="50" charset="-127"/>
                </a:rPr>
                <a:t>회원가입</a:t>
              </a:r>
              <a:endParaRPr lang="en-US" altLang="ko-KR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="" xmlns:a16="http://schemas.microsoft.com/office/drawing/2014/main" id="{595BAD0C-9DAC-4638-8934-C4A05DE26E72}"/>
                </a:ext>
              </a:extLst>
            </p:cNvPr>
            <p:cNvCxnSpPr>
              <a:stCxn id="69" idx="3"/>
              <a:endCxn id="83" idx="1"/>
            </p:cNvCxnSpPr>
            <p:nvPr/>
          </p:nvCxnSpPr>
          <p:spPr>
            <a:xfrm flipV="1">
              <a:off x="3853136" y="5556594"/>
              <a:ext cx="232072" cy="66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3E9D5EDD-44BB-4DE1-A94B-690E48C1E39A}"/>
                </a:ext>
              </a:extLst>
            </p:cNvPr>
            <p:cNvSpPr txBox="1"/>
            <p:nvPr/>
          </p:nvSpPr>
          <p:spPr>
            <a:xfrm>
              <a:off x="3779914" y="5271686"/>
              <a:ext cx="3894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N</a:t>
              </a:r>
              <a:endParaRPr lang="ko-KR" altLang="en-US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86" name="사각형: 둥근 모서리 70">
              <a:extLst>
                <a:ext uri="{FF2B5EF4-FFF2-40B4-BE49-F238E27FC236}">
                  <a16:creationId xmlns="" xmlns:a16="http://schemas.microsoft.com/office/drawing/2014/main" id="{308E8BD3-FC49-448B-9053-C2B65388C064}"/>
                </a:ext>
              </a:extLst>
            </p:cNvPr>
            <p:cNvSpPr/>
            <p:nvPr/>
          </p:nvSpPr>
          <p:spPr>
            <a:xfrm>
              <a:off x="5990627" y="4855123"/>
              <a:ext cx="1073447" cy="416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평점</a:t>
              </a:r>
              <a:r>
                <a:rPr lang="en-US" altLang="ko-KR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/</a:t>
              </a:r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리뷰</a:t>
              </a:r>
              <a:endParaRPr lang="en-US" altLang="ko-KR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  <a:p>
              <a:pPr algn="ctr"/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작성</a:t>
              </a:r>
              <a:endParaRPr lang="en-US" altLang="ko-KR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87" name="연결선: 꺾임 72">
              <a:extLst>
                <a:ext uri="{FF2B5EF4-FFF2-40B4-BE49-F238E27FC236}">
                  <a16:creationId xmlns="" xmlns:a16="http://schemas.microsoft.com/office/drawing/2014/main" id="{5AE38537-BA53-48F7-A3FE-4C75ABB9D413}"/>
                </a:ext>
              </a:extLst>
            </p:cNvPr>
            <p:cNvCxnSpPr>
              <a:stCxn id="69" idx="2"/>
              <a:endCxn id="86" idx="0"/>
            </p:cNvCxnSpPr>
            <p:nvPr/>
          </p:nvCxnSpPr>
          <p:spPr>
            <a:xfrm rot="5400000" flipH="1" flipV="1">
              <a:off x="4308191" y="3663990"/>
              <a:ext cx="1028025" cy="3410292"/>
            </a:xfrm>
            <a:prstGeom prst="bentConnector5">
              <a:avLst>
                <a:gd name="adj1" fmla="val -42015"/>
                <a:gd name="adj2" fmla="val 67159"/>
                <a:gd name="adj3" fmla="val 129087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="" xmlns:a16="http://schemas.microsoft.com/office/drawing/2014/main" id="{F695FBA9-3CDF-46D7-9477-4F2F882F3B3F}"/>
                </a:ext>
              </a:extLst>
            </p:cNvPr>
            <p:cNvSpPr/>
            <p:nvPr/>
          </p:nvSpPr>
          <p:spPr>
            <a:xfrm>
              <a:off x="7948610" y="4855123"/>
              <a:ext cx="1073447" cy="416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마이</a:t>
              </a:r>
              <a:endParaRPr lang="en-US" altLang="ko-KR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  <a:p>
              <a:pPr algn="ctr"/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페이지</a:t>
              </a:r>
              <a:endParaRPr lang="en-US" altLang="ko-KR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89" name="연결선: 꺾임 92">
              <a:extLst>
                <a:ext uri="{FF2B5EF4-FFF2-40B4-BE49-F238E27FC236}">
                  <a16:creationId xmlns="" xmlns:a16="http://schemas.microsoft.com/office/drawing/2014/main" id="{5E741A6E-2AA8-426E-9DF3-EA69908EBCE6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>
              <a:off x="6527349" y="4559171"/>
              <a:ext cx="1957984" cy="295952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사각형: 둥근 모서리 94">
              <a:extLst>
                <a:ext uri="{FF2B5EF4-FFF2-40B4-BE49-F238E27FC236}">
                  <a16:creationId xmlns="" xmlns:a16="http://schemas.microsoft.com/office/drawing/2014/main" id="{82A7EC13-9A9C-4CC7-9555-2B66F6FBEC08}"/>
                </a:ext>
              </a:extLst>
            </p:cNvPr>
            <p:cNvSpPr/>
            <p:nvPr/>
          </p:nvSpPr>
          <p:spPr>
            <a:xfrm>
              <a:off x="7331219" y="5588839"/>
              <a:ext cx="1073447" cy="416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리뷰</a:t>
              </a:r>
              <a:endParaRPr lang="en-US" altLang="ko-KR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  <a:p>
              <a:pPr algn="ctr"/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수정</a:t>
              </a:r>
              <a:r>
                <a:rPr lang="en-US" altLang="ko-KR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/</a:t>
              </a:r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삭제</a:t>
              </a:r>
              <a:endParaRPr lang="en-US" altLang="ko-KR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91" name="사각형: 둥근 모서리 95">
              <a:extLst>
                <a:ext uri="{FF2B5EF4-FFF2-40B4-BE49-F238E27FC236}">
                  <a16:creationId xmlns="" xmlns:a16="http://schemas.microsoft.com/office/drawing/2014/main" id="{8F1A1336-2537-416B-91F6-63E9D2F24EAF}"/>
                </a:ext>
              </a:extLst>
            </p:cNvPr>
            <p:cNvSpPr/>
            <p:nvPr/>
          </p:nvSpPr>
          <p:spPr>
            <a:xfrm>
              <a:off x="8555410" y="5591752"/>
              <a:ext cx="1073447" cy="416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회원정보</a:t>
              </a:r>
              <a:endParaRPr lang="en-US" altLang="ko-KR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  <a:p>
              <a:pPr algn="ctr"/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수정</a:t>
              </a:r>
              <a:endParaRPr lang="en-US" altLang="ko-KR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92" name="연결선: 꺾임 97">
              <a:extLst>
                <a:ext uri="{FF2B5EF4-FFF2-40B4-BE49-F238E27FC236}">
                  <a16:creationId xmlns="" xmlns:a16="http://schemas.microsoft.com/office/drawing/2014/main" id="{76EF5E8F-9FAA-4902-A43B-0C84679E69FF}"/>
                </a:ext>
              </a:extLst>
            </p:cNvPr>
            <p:cNvCxnSpPr>
              <a:stCxn id="88" idx="2"/>
              <a:endCxn id="90" idx="0"/>
            </p:cNvCxnSpPr>
            <p:nvPr/>
          </p:nvCxnSpPr>
          <p:spPr>
            <a:xfrm rot="5400000">
              <a:off x="8018063" y="5121567"/>
              <a:ext cx="317152" cy="617391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연결선: 꺾임 99">
              <a:extLst>
                <a:ext uri="{FF2B5EF4-FFF2-40B4-BE49-F238E27FC236}">
                  <a16:creationId xmlns="" xmlns:a16="http://schemas.microsoft.com/office/drawing/2014/main" id="{C8810AAD-16C5-4EE2-87E0-9D1CAF9DFE5C}"/>
                </a:ext>
              </a:extLst>
            </p:cNvPr>
            <p:cNvCxnSpPr>
              <a:stCxn id="88" idx="2"/>
              <a:endCxn id="91" idx="0"/>
            </p:cNvCxnSpPr>
            <p:nvPr/>
          </p:nvCxnSpPr>
          <p:spPr>
            <a:xfrm rot="16200000" flipH="1">
              <a:off x="8628700" y="5128319"/>
              <a:ext cx="320066" cy="60680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순서도: 판단 93">
              <a:extLst>
                <a:ext uri="{FF2B5EF4-FFF2-40B4-BE49-F238E27FC236}">
                  <a16:creationId xmlns="" xmlns:a16="http://schemas.microsoft.com/office/drawing/2014/main" id="{66C3662E-AD0C-40A9-84B7-7A27CA72D8AC}"/>
                </a:ext>
              </a:extLst>
            </p:cNvPr>
            <p:cNvSpPr/>
            <p:nvPr/>
          </p:nvSpPr>
          <p:spPr>
            <a:xfrm>
              <a:off x="8360769" y="1645233"/>
              <a:ext cx="1483663" cy="639799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관리자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?</a:t>
              </a:r>
              <a:endParaRPr lang="ko-KR" altLang="en-US" sz="1200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95" name="연결선: 꺾임 114">
              <a:extLst>
                <a:ext uri="{FF2B5EF4-FFF2-40B4-BE49-F238E27FC236}">
                  <a16:creationId xmlns="" xmlns:a16="http://schemas.microsoft.com/office/drawing/2014/main" id="{B70484CA-C260-4270-A216-830F97A171FB}"/>
                </a:ext>
              </a:extLst>
            </p:cNvPr>
            <p:cNvCxnSpPr>
              <a:stCxn id="63" idx="2"/>
              <a:endCxn id="94" idx="0"/>
            </p:cNvCxnSpPr>
            <p:nvPr/>
          </p:nvCxnSpPr>
          <p:spPr>
            <a:xfrm rot="5400000" flipH="1" flipV="1">
              <a:off x="5886759" y="-608838"/>
              <a:ext cx="961770" cy="5469913"/>
            </a:xfrm>
            <a:prstGeom prst="bentConnector5">
              <a:avLst>
                <a:gd name="adj1" fmla="val -22587"/>
                <a:gd name="adj2" fmla="val 48125"/>
                <a:gd name="adj3" fmla="val 118335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사각형: 둥근 모서리 133">
              <a:extLst>
                <a:ext uri="{FF2B5EF4-FFF2-40B4-BE49-F238E27FC236}">
                  <a16:creationId xmlns="" xmlns:a16="http://schemas.microsoft.com/office/drawing/2014/main" id="{125EE018-BDE5-4B4C-9E40-719CA4507E33}"/>
                </a:ext>
              </a:extLst>
            </p:cNvPr>
            <p:cNvSpPr/>
            <p:nvPr/>
          </p:nvSpPr>
          <p:spPr>
            <a:xfrm>
              <a:off x="7293732" y="3338513"/>
              <a:ext cx="1073447" cy="416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등록</a:t>
              </a:r>
              <a:endParaRPr lang="en-US" altLang="ko-KR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97" name="사각형: 둥근 모서리 134">
              <a:extLst>
                <a:ext uri="{FF2B5EF4-FFF2-40B4-BE49-F238E27FC236}">
                  <a16:creationId xmlns="" xmlns:a16="http://schemas.microsoft.com/office/drawing/2014/main" id="{735AB6F8-DB25-45B1-8E3E-4AFCF603B86F}"/>
                </a:ext>
              </a:extLst>
            </p:cNvPr>
            <p:cNvSpPr/>
            <p:nvPr/>
          </p:nvSpPr>
          <p:spPr>
            <a:xfrm>
              <a:off x="8565878" y="2552802"/>
              <a:ext cx="1073447" cy="416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등록 영화 </a:t>
              </a:r>
              <a:endParaRPr lang="en-US" altLang="ko-KR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  <a:p>
              <a:pPr algn="ctr"/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목록</a:t>
              </a:r>
              <a:endParaRPr lang="en-US" altLang="ko-KR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98" name="사각형: 둥근 모서리 135">
              <a:extLst>
                <a:ext uri="{FF2B5EF4-FFF2-40B4-BE49-F238E27FC236}">
                  <a16:creationId xmlns="" xmlns:a16="http://schemas.microsoft.com/office/drawing/2014/main" id="{1F08B52D-48EE-4C60-899E-422154F0048F}"/>
                </a:ext>
              </a:extLst>
            </p:cNvPr>
            <p:cNvSpPr/>
            <p:nvPr/>
          </p:nvSpPr>
          <p:spPr>
            <a:xfrm>
              <a:off x="8565877" y="3338513"/>
              <a:ext cx="1073447" cy="416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수정</a:t>
              </a:r>
              <a:endParaRPr lang="en-US" altLang="ko-KR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99" name="사각형: 둥근 모서리 136">
              <a:extLst>
                <a:ext uri="{FF2B5EF4-FFF2-40B4-BE49-F238E27FC236}">
                  <a16:creationId xmlns="" xmlns:a16="http://schemas.microsoft.com/office/drawing/2014/main" id="{C4B4846F-FABA-400A-9709-1D039F8C2896}"/>
                </a:ext>
              </a:extLst>
            </p:cNvPr>
            <p:cNvSpPr/>
            <p:nvPr/>
          </p:nvSpPr>
          <p:spPr>
            <a:xfrm>
              <a:off x="9882879" y="3338513"/>
              <a:ext cx="1073447" cy="416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스퀘어라운드 ExtraBold" pitchFamily="50" charset="-127"/>
                  <a:ea typeface="나눔스퀘어라운드 ExtraBold" pitchFamily="50" charset="-127"/>
                </a:rPr>
                <a:t>삭제</a:t>
              </a:r>
              <a:endParaRPr lang="en-US" altLang="ko-KR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="" xmlns:a16="http://schemas.microsoft.com/office/drawing/2014/main" id="{B13B067A-A0C3-4F5D-98D3-6DEF180E18E0}"/>
                </a:ext>
              </a:extLst>
            </p:cNvPr>
            <p:cNvCxnSpPr>
              <a:stCxn id="94" idx="2"/>
              <a:endCxn id="97" idx="0"/>
            </p:cNvCxnSpPr>
            <p:nvPr/>
          </p:nvCxnSpPr>
          <p:spPr>
            <a:xfrm>
              <a:off x="9102601" y="2285032"/>
              <a:ext cx="0" cy="2677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연결선: 꺾임 143">
              <a:extLst>
                <a:ext uri="{FF2B5EF4-FFF2-40B4-BE49-F238E27FC236}">
                  <a16:creationId xmlns="" xmlns:a16="http://schemas.microsoft.com/office/drawing/2014/main" id="{A5AC0CBD-3664-4C3B-9070-26425D625D70}"/>
                </a:ext>
              </a:extLst>
            </p:cNvPr>
            <p:cNvCxnSpPr>
              <a:stCxn id="97" idx="2"/>
              <a:endCxn id="96" idx="0"/>
            </p:cNvCxnSpPr>
            <p:nvPr/>
          </p:nvCxnSpPr>
          <p:spPr>
            <a:xfrm rot="5400000">
              <a:off x="8281955" y="2517866"/>
              <a:ext cx="369148" cy="1272145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연결선: 꺾임 145">
              <a:extLst>
                <a:ext uri="{FF2B5EF4-FFF2-40B4-BE49-F238E27FC236}">
                  <a16:creationId xmlns="" xmlns:a16="http://schemas.microsoft.com/office/drawing/2014/main" id="{A8FCE588-FD6E-4B44-A5DE-997E5F52D004}"/>
                </a:ext>
              </a:extLst>
            </p:cNvPr>
            <p:cNvCxnSpPr>
              <a:stCxn id="97" idx="2"/>
              <a:endCxn id="99" idx="0"/>
            </p:cNvCxnSpPr>
            <p:nvPr/>
          </p:nvCxnSpPr>
          <p:spPr>
            <a:xfrm rot="16200000" flipH="1">
              <a:off x="9576528" y="2495438"/>
              <a:ext cx="369148" cy="1317002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="" xmlns:a16="http://schemas.microsoft.com/office/drawing/2014/main" id="{6491A52D-A752-4DDA-8990-02AEDB340E69}"/>
                </a:ext>
              </a:extLst>
            </p:cNvPr>
            <p:cNvCxnSpPr>
              <a:stCxn id="97" idx="2"/>
              <a:endCxn id="98" idx="0"/>
            </p:cNvCxnSpPr>
            <p:nvPr/>
          </p:nvCxnSpPr>
          <p:spPr>
            <a:xfrm flipH="1">
              <a:off x="9102600" y="2969365"/>
              <a:ext cx="1" cy="3691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A22ED68-831D-4DAF-96EC-8778659DEF0F}"/>
              </a:ext>
            </a:extLst>
          </p:cNvPr>
          <p:cNvSpPr txBox="1"/>
          <p:nvPr/>
        </p:nvSpPr>
        <p:spPr>
          <a:xfrm>
            <a:off x="9147424" y="2425665"/>
            <a:ext cx="389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라운드 ExtraBold" pitchFamily="50" charset="-127"/>
                <a:ea typeface="나눔스퀘어라운드 ExtraBold" pitchFamily="50" charset="-127"/>
              </a:rPr>
              <a:t>Y</a:t>
            </a:r>
            <a:endParaRPr lang="ko-KR" altLang="en-US" sz="12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06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movie-918655_19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xmlns="" id="{473A54C5-95FB-453D-BAAD-4B0AC40FA606}"/>
              </a:ext>
            </a:extLst>
          </p:cNvPr>
          <p:cNvSpPr/>
          <p:nvPr/>
        </p:nvSpPr>
        <p:spPr>
          <a:xfrm>
            <a:off x="2931160" y="2567935"/>
            <a:ext cx="6329680" cy="172212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371D56-C866-478B-ABB8-50F2CFA05ED3}"/>
              </a:ext>
            </a:extLst>
          </p:cNvPr>
          <p:cNvSpPr txBox="1"/>
          <p:nvPr/>
        </p:nvSpPr>
        <p:spPr>
          <a:xfrm>
            <a:off x="4920036" y="2567935"/>
            <a:ext cx="23519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600" dirty="0">
                <a:solidFill>
                  <a:schemeClr val="bg1"/>
                </a:solidFill>
                <a:latin typeface="Tmon몬소리OTF Black" pitchFamily="50" charset="-127"/>
                <a:ea typeface="Tmon몬소리OTF Black" pitchFamily="50" charset="-127"/>
              </a:rPr>
              <a:t>Part </a:t>
            </a:r>
            <a:r>
              <a:rPr lang="en-US" altLang="ko-KR" sz="4400" spc="600" dirty="0" smtClean="0">
                <a:solidFill>
                  <a:schemeClr val="bg1"/>
                </a:solidFill>
                <a:latin typeface="Tmon몬소리OTF Black" pitchFamily="50" charset="-127"/>
                <a:ea typeface="Tmon몬소리OTF Black" pitchFamily="50" charset="-127"/>
              </a:rPr>
              <a:t>2</a:t>
            </a:r>
            <a:endParaRPr lang="ko-KR" altLang="en-US" sz="4400" spc="600" dirty="0">
              <a:solidFill>
                <a:schemeClr val="bg1"/>
              </a:solidFill>
              <a:latin typeface="Tmon몬소리OTF Black" pitchFamily="50" charset="-127"/>
              <a:ea typeface="Tmon몬소리OTF Black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70DB16B-DBA9-4B28-AFDA-9B683CF1D4BF}"/>
              </a:ext>
            </a:extLst>
          </p:cNvPr>
          <p:cNvSpPr txBox="1"/>
          <p:nvPr/>
        </p:nvSpPr>
        <p:spPr>
          <a:xfrm>
            <a:off x="4419905" y="3492495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600" dirty="0" smtClean="0">
                <a:solidFill>
                  <a:schemeClr val="bg1"/>
                </a:solidFill>
                <a:latin typeface="Tmon몬소리OTF Black" pitchFamily="50" charset="-127"/>
                <a:ea typeface="Tmon몬소리OTF Black" pitchFamily="50" charset="-127"/>
              </a:rPr>
              <a:t>프로젝트 구현</a:t>
            </a:r>
            <a:endParaRPr lang="ko-KR" altLang="en-US" sz="3600" spc="600" dirty="0">
              <a:solidFill>
                <a:schemeClr val="bg1"/>
              </a:solidFill>
              <a:latin typeface="Tmon몬소리OTF Black" pitchFamily="50" charset="-127"/>
              <a:ea typeface="Tmon몬소리OTF Black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3563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Part 2 </a:t>
            </a:r>
            <a:r>
              <a:rPr lang="ko-KR" altLang="en-US" sz="2000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프로젝트 구현</a:t>
            </a:r>
            <a:endParaRPr lang="ko-KR" altLang="en-US" sz="2000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3102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 smtClean="0">
                <a:solidFill>
                  <a:schemeClr val="tx2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</a:rPr>
              <a:t>테이블 설계</a:t>
            </a:r>
            <a:endParaRPr lang="ko-KR" altLang="en-US" sz="4000" b="1" spc="600" dirty="0">
              <a:solidFill>
                <a:schemeClr val="tx2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47D1480-0414-455B-9CA8-A51F1B4ACCF6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A864550B-3DA7-4A1F-B397-273E5A3532FF}"/>
              </a:ext>
            </a:extLst>
          </p:cNvPr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0564" y="1361405"/>
            <a:ext cx="7290872" cy="527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306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C87661"/>
      </a:accent1>
      <a:accent2>
        <a:srgbClr val="DF9D8C"/>
      </a:accent2>
      <a:accent3>
        <a:srgbClr val="FBD6C1"/>
      </a:accent3>
      <a:accent4>
        <a:srgbClr val="BB9F9E"/>
      </a:accent4>
      <a:accent5>
        <a:srgbClr val="8F807F"/>
      </a:accent5>
      <a:accent6>
        <a:srgbClr val="726564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306</Words>
  <Application>Microsoft Office PowerPoint</Application>
  <PresentationFormat>사용자 지정</PresentationFormat>
  <Paragraphs>147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굴림</vt:lpstr>
      <vt:lpstr>Arial</vt:lpstr>
      <vt:lpstr>Tmon몬소리OTF Black</vt:lpstr>
      <vt:lpstr>나눔스퀘어</vt:lpstr>
      <vt:lpstr>나눔스퀘어라운드 Bold</vt:lpstr>
      <vt:lpstr>Tmon몬소리 Black</vt:lpstr>
      <vt:lpstr>나눔스퀘어라운드 ExtraBold</vt:lpstr>
      <vt:lpstr>맑은 고딕</vt:lpstr>
      <vt:lpstr>나눔스퀘어 Bold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sist</cp:lastModifiedBy>
  <cp:revision>65</cp:revision>
  <dcterms:created xsi:type="dcterms:W3CDTF">2019-05-02T12:38:46Z</dcterms:created>
  <dcterms:modified xsi:type="dcterms:W3CDTF">2019-08-09T02:52:47Z</dcterms:modified>
</cp:coreProperties>
</file>