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6" r:id="rId3"/>
    <p:sldId id="411" r:id="rId4"/>
    <p:sldId id="412" r:id="rId5"/>
    <p:sldId id="413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 descr="user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211455" y="2040255"/>
            <a:ext cx="6139180" cy="210883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 sz="3600"/>
              <a:t>userid:</a:t>
            </a:r>
            <a:r>
              <a:rPr sz="3600"/>
              <a:t>用户</a:t>
            </a:r>
            <a:r>
              <a:rPr lang="en-US" altLang="zh-CN" sz="3600"/>
              <a:t>id</a:t>
            </a:r>
            <a:endParaRPr lang="en-US" altLang="zh-CN" sz="3600"/>
          </a:p>
          <a:p>
            <a:r>
              <a:rPr lang="en-US" altLang="zh-CN" sz="3600"/>
              <a:t>nickname:</a:t>
            </a:r>
            <a:r>
              <a:rPr sz="3600"/>
              <a:t>登录</a:t>
            </a:r>
            <a:r>
              <a:rPr sz="3600"/>
              <a:t>密码</a:t>
            </a:r>
            <a:endParaRPr sz="36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用户表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 descr="manager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0" y="2299970"/>
            <a:ext cx="6350000" cy="189992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6350635" y="1847215"/>
            <a:ext cx="5227320" cy="4316095"/>
          </a:xfrm>
        </p:spPr>
        <p:txBody>
          <a:bodyPr/>
          <a:p>
            <a:r>
              <a:rPr lang="en-US" altLang="zh-CN" sz="3200"/>
              <a:t>username:</a:t>
            </a:r>
            <a:r>
              <a:rPr altLang="zh-CN" sz="3200"/>
              <a:t>用户账号</a:t>
            </a:r>
            <a:endParaRPr lang="en-US" altLang="zh-CN" sz="3200"/>
          </a:p>
          <a:p>
            <a:r>
              <a:rPr lang="en-US" altLang="zh-CN" sz="3200"/>
              <a:t>password:</a:t>
            </a:r>
            <a:r>
              <a:rPr sz="3200"/>
              <a:t>密码</a:t>
            </a:r>
            <a:endParaRPr sz="32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管理员表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 descr="xinxi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230505" y="2129155"/>
            <a:ext cx="6120765" cy="259969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6350635" y="2128520"/>
            <a:ext cx="5227320" cy="4034790"/>
          </a:xfrm>
        </p:spPr>
        <p:txBody>
          <a:bodyPr/>
          <a:p>
            <a:r>
              <a:rPr lang="en-US" altLang="zh-CN" sz="3200"/>
              <a:t>name:</a:t>
            </a:r>
            <a:r>
              <a:rPr sz="3200"/>
              <a:t>用户昵称</a:t>
            </a:r>
            <a:endParaRPr lang="en-US" altLang="zh-CN" sz="3200"/>
          </a:p>
          <a:p>
            <a:r>
              <a:rPr lang="en-US" altLang="zh-CN" sz="3200"/>
              <a:t>phone:</a:t>
            </a:r>
            <a:r>
              <a:rPr sz="3200"/>
              <a:t>电话号码</a:t>
            </a:r>
            <a:endParaRPr lang="en-US" altLang="zh-CN" sz="3200"/>
          </a:p>
          <a:p>
            <a:r>
              <a:rPr lang="en-US" altLang="zh-CN" sz="3200"/>
              <a:t>addres:</a:t>
            </a:r>
            <a:r>
              <a:rPr sz="3200"/>
              <a:t>联系地址</a:t>
            </a:r>
            <a:endParaRPr sz="3200"/>
          </a:p>
          <a:p>
            <a:endParaRPr sz="32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个人信息表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 descr="C:\Users\Administrator\Desktop\sell.pngsell"/>
          <p:cNvPicPr>
            <a:picLocks noChangeAspect="1"/>
          </p:cNvPicPr>
          <p:nvPr>
            <p:ph type="pic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2739390"/>
            <a:ext cx="8234045" cy="157543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233410" y="1555115"/>
            <a:ext cx="3669030" cy="4608195"/>
          </a:xfrm>
        </p:spPr>
        <p:txBody>
          <a:bodyPr/>
          <a:p>
            <a:r>
              <a:rPr lang="en-US" altLang="zh-CN" sz="3200"/>
              <a:t>sellid:</a:t>
            </a:r>
            <a:r>
              <a:rPr altLang="zh-CN" sz="3200"/>
              <a:t>商品</a:t>
            </a:r>
            <a:r>
              <a:rPr lang="en-US" altLang="zh-CN" sz="3200"/>
              <a:t>id</a:t>
            </a:r>
            <a:endParaRPr lang="en-US" altLang="zh-CN" sz="3200"/>
          </a:p>
          <a:p>
            <a:r>
              <a:rPr lang="en-US" altLang="zh-CN" sz="3200"/>
              <a:t>category:</a:t>
            </a:r>
            <a:r>
              <a:rPr sz="3200"/>
              <a:t>商品种类</a:t>
            </a:r>
            <a:endParaRPr lang="en-US" altLang="zh-CN" sz="3200"/>
          </a:p>
          <a:p>
            <a:r>
              <a:rPr lang="en-US" altLang="zh-CN" sz="3200"/>
              <a:t>sellprice:</a:t>
            </a:r>
            <a:r>
              <a:rPr sz="3200"/>
              <a:t>价格</a:t>
            </a:r>
            <a:endParaRPr lang="en-US" altLang="zh-CN" sz="3200"/>
          </a:p>
          <a:p>
            <a:r>
              <a:rPr lang="en-US" altLang="zh-CN" sz="3200"/>
              <a:t>contactp:</a:t>
            </a:r>
            <a:r>
              <a:rPr sz="3200"/>
              <a:t>卖家</a:t>
            </a:r>
            <a:endParaRPr sz="32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商品上架表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 descr="C:\Users\Administrator\Desktop\buy.pngbuy"/>
          <p:cNvPicPr>
            <a:picLocks noChangeAspect="1"/>
          </p:cNvPicPr>
          <p:nvPr>
            <p:ph type="pic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2384108"/>
            <a:ext cx="8491220" cy="169799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691245" y="1555115"/>
            <a:ext cx="3244215" cy="4608195"/>
          </a:xfrm>
        </p:spPr>
        <p:txBody>
          <a:bodyPr/>
          <a:p>
            <a:r>
              <a:rPr lang="en-US" altLang="zh-CN" sz="3200"/>
              <a:t>buyid:</a:t>
            </a:r>
            <a:r>
              <a:rPr sz="3200"/>
              <a:t>商品</a:t>
            </a:r>
            <a:r>
              <a:rPr lang="en-US" altLang="zh-CN" sz="3200"/>
              <a:t>id</a:t>
            </a:r>
            <a:endParaRPr lang="en-US" altLang="zh-CN" sz="3200"/>
          </a:p>
          <a:p>
            <a:r>
              <a:rPr lang="en-US" altLang="zh-CN" sz="3200"/>
              <a:t>category:</a:t>
            </a:r>
            <a:r>
              <a:rPr sz="3200"/>
              <a:t>商品</a:t>
            </a:r>
            <a:r>
              <a:rPr altLang="zh-CN" sz="3200"/>
              <a:t>种类</a:t>
            </a:r>
            <a:endParaRPr lang="en-US" altLang="zh-CN" sz="3200"/>
          </a:p>
          <a:p>
            <a:r>
              <a:rPr lang="en-US" altLang="zh-CN" sz="3200"/>
              <a:t>buyprice</a:t>
            </a:r>
            <a:r>
              <a:rPr sz="3200"/>
              <a:t>：价格</a:t>
            </a:r>
            <a:endParaRPr lang="en-US" altLang="zh-CN" sz="3200"/>
          </a:p>
          <a:p>
            <a:r>
              <a:rPr lang="en-US" altLang="zh-CN" sz="3200"/>
              <a:t>contacp:</a:t>
            </a:r>
            <a:r>
              <a:rPr sz="3200"/>
              <a:t>卖家</a:t>
            </a:r>
            <a:endParaRPr sz="3200"/>
          </a:p>
          <a:p>
            <a:endParaRPr sz="32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购买商品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演示</Application>
  <PresentationFormat>宽屏</PresentationFormat>
  <Paragraphs>32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我不是余生、</cp:lastModifiedBy>
  <cp:revision>151</cp:revision>
  <dcterms:created xsi:type="dcterms:W3CDTF">2019-06-19T02:08:00Z</dcterms:created>
  <dcterms:modified xsi:type="dcterms:W3CDTF">2020-06-14T06:47:31Z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