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6" r:id="rId3"/>
    <p:sldId id="411" r:id="rId4"/>
    <p:sldId id="412" r:id="rId5"/>
    <p:sldId id="413" r:id="rId6"/>
    <p:sldId id="414" r:id="rId7"/>
    <p:sldId id="421" r:id="rId8"/>
    <p:sldId id="4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353575" y="102955"/>
            <a:ext cx="5227200" cy="4608000"/>
          </a:xfrm>
        </p:spPr>
        <p:txBody>
          <a:bodyPr/>
          <a:p>
            <a:r>
              <a:rPr lang="en-US" altLang="zh-CN" sz="2000"/>
              <a:t>userid:</a:t>
            </a:r>
            <a:r>
              <a:rPr sz="2000"/>
              <a:t>用户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nickname:</a:t>
            </a:r>
            <a:r>
              <a:rPr altLang="zh-CN" sz="2000"/>
              <a:t>用户账号</a:t>
            </a:r>
            <a:endParaRPr altLang="zh-CN" sz="2000"/>
          </a:p>
          <a:p>
            <a:r>
              <a:rPr lang="en-US" altLang="zh-CN" sz="2000"/>
              <a:t>user pass:</a:t>
            </a:r>
            <a:r>
              <a:rPr sz="2000"/>
              <a:t>密码</a:t>
            </a:r>
            <a:endParaRPr lang="en-US" altLang="zh-CN" sz="2000"/>
          </a:p>
          <a:p>
            <a:r>
              <a:rPr lang="en-US" altLang="zh-CN" sz="2000"/>
              <a:t>realname:</a:t>
            </a:r>
            <a:r>
              <a:rPr sz="2000"/>
              <a:t>真实姓名</a:t>
            </a:r>
            <a:endParaRPr lang="en-US" altLang="zh-CN" sz="2000"/>
          </a:p>
          <a:p>
            <a:r>
              <a:rPr lang="en-US" altLang="zh-CN" sz="2000"/>
              <a:t>nickname:</a:t>
            </a:r>
            <a:r>
              <a:rPr sz="2000"/>
              <a:t>昵称</a:t>
            </a:r>
            <a:endParaRPr sz="2000"/>
          </a:p>
          <a:p>
            <a:r>
              <a:rPr lang="en-US" altLang="zh-CN" sz="2000"/>
              <a:t>usermail:</a:t>
            </a:r>
            <a:r>
              <a:rPr sz="2000"/>
              <a:t>邮箱</a:t>
            </a:r>
            <a:endParaRPr lang="en-US" altLang="zh-CN" sz="2000"/>
          </a:p>
          <a:p>
            <a:r>
              <a:rPr lang="en-US" altLang="zh-CN" sz="2000"/>
              <a:t>userphone:</a:t>
            </a:r>
            <a:r>
              <a:rPr sz="2000"/>
              <a:t>电话</a:t>
            </a:r>
            <a:endParaRPr lang="en-US" altLang="zh-CN" sz="2000"/>
          </a:p>
          <a:p>
            <a:r>
              <a:rPr lang="en-US" altLang="zh-CN" sz="2000"/>
              <a:t>regdate:</a:t>
            </a:r>
            <a:r>
              <a:rPr sz="2000"/>
              <a:t>注册时间</a:t>
            </a:r>
            <a:endParaRPr lang="en-US" altLang="zh-CN" sz="2000"/>
          </a:p>
          <a:p>
            <a:r>
              <a:rPr lang="en-US" altLang="zh-CN" sz="2000"/>
              <a:t>usertype:</a:t>
            </a:r>
            <a:r>
              <a:rPr altLang="zh-CN" sz="2000"/>
              <a:t>用户类型</a:t>
            </a:r>
            <a:endParaRPr altLang="zh-CN"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用户表</a:t>
            </a:r>
            <a:endParaRPr lang="zh-CN" altLang="zh-CN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11505" y="4601845"/>
            <a:ext cx="10969625" cy="842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5291455" y="773430"/>
            <a:ext cx="5227320" cy="4316095"/>
          </a:xfrm>
        </p:spPr>
        <p:txBody>
          <a:bodyPr/>
          <a:p>
            <a:r>
              <a:rPr lang="en-US" altLang="zh-CN" sz="2000"/>
              <a:t>sblog id:</a:t>
            </a:r>
            <a:r>
              <a:rPr sz="2000"/>
              <a:t>发布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goods id:</a:t>
            </a:r>
            <a:r>
              <a:rPr sz="2000"/>
              <a:t>商品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user id:</a:t>
            </a:r>
            <a:r>
              <a:rPr sz="2000"/>
              <a:t>用户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sblog title:</a:t>
            </a:r>
            <a:r>
              <a:rPr sz="2000"/>
              <a:t>名称</a:t>
            </a:r>
            <a:endParaRPr lang="en-US" altLang="zh-CN" sz="2000"/>
          </a:p>
          <a:p>
            <a:r>
              <a:rPr lang="en-US" altLang="zh-CN" sz="2000"/>
              <a:t>sblog content:</a:t>
            </a:r>
            <a:r>
              <a:rPr altLang="zh-CN" sz="2000"/>
              <a:t>内容</a:t>
            </a:r>
            <a:endParaRPr lang="en-US" altLang="zh-CN" sz="2000"/>
          </a:p>
          <a:p>
            <a:r>
              <a:rPr lang="en-US" altLang="zh-CN" sz="2000"/>
              <a:t>sblog date:</a:t>
            </a:r>
            <a:r>
              <a:rPr sz="2000"/>
              <a:t>发布日期</a:t>
            </a:r>
            <a:endParaRPr lang="en-US" altLang="zh-CN" sz="2000"/>
          </a:p>
          <a:p>
            <a:r>
              <a:rPr lang="en-US" altLang="zh-CN" sz="2000"/>
              <a:t>sblog pic:</a:t>
            </a:r>
            <a:r>
              <a:rPr sz="2000"/>
              <a:t>操作</a:t>
            </a:r>
            <a:endParaRPr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评价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45110" y="5484495"/>
            <a:ext cx="11489055" cy="499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143250" y="1221105"/>
            <a:ext cx="8434070" cy="3482340"/>
          </a:xfrm>
        </p:spPr>
        <p:txBody>
          <a:bodyPr>
            <a:normAutofit lnSpcReduction="20000"/>
          </a:bodyPr>
          <a:p>
            <a:r>
              <a:rPr lang="en-US" altLang="zh-CN" sz="2000"/>
              <a:t>goods id:</a:t>
            </a:r>
            <a:r>
              <a:rPr altLang="zh-CN" sz="2000"/>
              <a:t>商品</a:t>
            </a:r>
            <a:r>
              <a:rPr lang="en-US" altLang="zh-CN" sz="2000"/>
              <a:t>id                               good click:</a:t>
            </a:r>
            <a:r>
              <a:rPr sz="2000"/>
              <a:t>可否小刀</a:t>
            </a:r>
            <a:endParaRPr lang="en-US" altLang="zh-CN" sz="2000"/>
          </a:p>
          <a:p>
            <a:r>
              <a:rPr lang="en-US" altLang="zh-CN" sz="2000"/>
              <a:t>user id:</a:t>
            </a:r>
            <a:r>
              <a:rPr sz="2000"/>
              <a:t>用户</a:t>
            </a:r>
            <a:r>
              <a:rPr lang="en-US" altLang="zh-CN" sz="2000"/>
              <a:t>id</a:t>
            </a:r>
            <a:r>
              <a:rPr lang="en-US" altLang="zh-CN" sz="2000"/>
              <a:t>                                  user phone:</a:t>
            </a:r>
            <a:r>
              <a:rPr sz="2000"/>
              <a:t>电话</a:t>
            </a:r>
            <a:endParaRPr lang="en-US" altLang="zh-CN" sz="2000"/>
          </a:p>
          <a:p>
            <a:r>
              <a:rPr lang="en-US" altLang="zh-CN" sz="2000"/>
              <a:t>goods name:</a:t>
            </a:r>
            <a:r>
              <a:rPr sz="2000"/>
              <a:t>名称</a:t>
            </a:r>
            <a:r>
              <a:rPr lang="en-US" altLang="zh-CN" sz="2000"/>
              <a:t>                             user qq:QQ</a:t>
            </a:r>
            <a:endParaRPr lang="en-US" altLang="zh-CN" sz="2000"/>
          </a:p>
          <a:p>
            <a:r>
              <a:rPr lang="en-US" altLang="zh-CN" sz="2000"/>
              <a:t>goods type1: </a:t>
            </a:r>
            <a:r>
              <a:rPr sz="2000"/>
              <a:t>类型</a:t>
            </a:r>
            <a:r>
              <a:rPr lang="en-US" altLang="zh-CN" sz="2000"/>
              <a:t>1</a:t>
            </a:r>
            <a:r>
              <a:rPr lang="en-US" altLang="zh-CN" sz="2000"/>
              <a:t>                           goods address:</a:t>
            </a:r>
            <a:r>
              <a:rPr altLang="zh-CN" sz="2000"/>
              <a:t>地址</a:t>
            </a:r>
            <a:endParaRPr lang="en-US" altLang="zh-CN" sz="2000"/>
          </a:p>
          <a:p>
            <a:r>
              <a:rPr lang="en-US" altLang="zh-CN" sz="2000"/>
              <a:t>goods type2: </a:t>
            </a:r>
            <a:r>
              <a:rPr sz="2000"/>
              <a:t>类型</a:t>
            </a:r>
            <a:r>
              <a:rPr lang="en-US" altLang="zh-CN" sz="2000"/>
              <a:t>2</a:t>
            </a:r>
            <a:r>
              <a:rPr lang="en-US" altLang="zh-CN" sz="2000"/>
              <a:t>                            goods date:</a:t>
            </a:r>
            <a:r>
              <a:rPr sz="2000"/>
              <a:t>日期</a:t>
            </a:r>
            <a:endParaRPr lang="en-US" altLang="zh-CN" sz="2000"/>
          </a:p>
          <a:p>
            <a:r>
              <a:rPr lang="en-US" altLang="zh-CN" sz="2000"/>
              <a:t>good desc:</a:t>
            </a:r>
            <a:r>
              <a:rPr sz="2000"/>
              <a:t>价格</a:t>
            </a:r>
            <a:endParaRPr lang="en-US" altLang="zh-CN" sz="2000"/>
          </a:p>
          <a:p>
            <a:r>
              <a:rPr lang="en-US" altLang="zh-CN" sz="2000"/>
              <a:t>goods sale:</a:t>
            </a:r>
            <a:r>
              <a:rPr sz="2000"/>
              <a:t>数量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上架商品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4704080"/>
            <a:ext cx="12071350" cy="763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758440" y="844550"/>
            <a:ext cx="9144000" cy="3863340"/>
          </a:xfrm>
        </p:spPr>
        <p:txBody>
          <a:bodyPr>
            <a:normAutofit/>
          </a:bodyPr>
          <a:p>
            <a:r>
              <a:rPr lang="en-US" altLang="zh-CN" sz="2000"/>
              <a:t>orders id:</a:t>
            </a:r>
            <a:r>
              <a:rPr sz="2000"/>
              <a:t>订单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orders no:</a:t>
            </a:r>
            <a:r>
              <a:rPr sz="2000"/>
              <a:t>订单号</a:t>
            </a:r>
            <a:endParaRPr lang="en-US" altLang="zh-CN" sz="2000"/>
          </a:p>
          <a:p>
            <a:r>
              <a:rPr lang="en-US" altLang="zh-CN" sz="2000"/>
              <a:t>goods id:</a:t>
            </a:r>
            <a:r>
              <a:rPr sz="2000"/>
              <a:t>商品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goods name:</a:t>
            </a:r>
            <a:r>
              <a:rPr sz="2000"/>
              <a:t>商品名称</a:t>
            </a:r>
            <a:endParaRPr lang="en-US" altLang="zh-CN" sz="2000"/>
          </a:p>
          <a:p>
            <a:r>
              <a:rPr lang="en-US" altLang="zh-CN" sz="2000"/>
              <a:t>goods price:</a:t>
            </a:r>
            <a:r>
              <a:rPr sz="2000"/>
              <a:t>价格</a:t>
            </a:r>
            <a:endParaRPr lang="en-US" altLang="zh-CN" sz="2000"/>
          </a:p>
          <a:p>
            <a:r>
              <a:rPr lang="en-US" altLang="zh-CN" sz="2000"/>
              <a:t>orders date:</a:t>
            </a:r>
            <a:r>
              <a:rPr sz="2000"/>
              <a:t>日前</a:t>
            </a:r>
            <a:endParaRPr lang="en-US" altLang="zh-CN" sz="2000"/>
          </a:p>
          <a:p>
            <a:r>
              <a:rPr lang="en-US" altLang="zh-CN" sz="2000"/>
              <a:t>user id:</a:t>
            </a:r>
            <a:r>
              <a:rPr sz="2000"/>
              <a:t>用户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real name:</a:t>
            </a:r>
            <a:r>
              <a:rPr sz="2000"/>
              <a:t>真实姓名</a:t>
            </a:r>
            <a:endParaRPr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商品订单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00355" y="4949190"/>
            <a:ext cx="11276965" cy="782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185795" y="1555115"/>
            <a:ext cx="8204835" cy="3551555"/>
          </a:xfrm>
        </p:spPr>
        <p:txBody>
          <a:bodyPr>
            <a:normAutofit/>
          </a:bodyPr>
          <a:p>
            <a:r>
              <a:rPr lang="en-US" altLang="zh-CN" sz="3200"/>
              <a:t>pic id:</a:t>
            </a:r>
            <a:r>
              <a:rPr sz="3200"/>
              <a:t>图片</a:t>
            </a:r>
            <a:r>
              <a:rPr lang="en-US" altLang="zh-CN" sz="3200"/>
              <a:t>id</a:t>
            </a:r>
            <a:endParaRPr lang="en-US" altLang="zh-CN" sz="3200"/>
          </a:p>
          <a:p>
            <a:r>
              <a:rPr lang="en-US" altLang="zh-CN" sz="3200"/>
              <a:t>goods id:</a:t>
            </a:r>
            <a:r>
              <a:rPr sz="3200"/>
              <a:t>商品</a:t>
            </a:r>
            <a:r>
              <a:rPr lang="en-US" altLang="zh-CN" sz="3200"/>
              <a:t>id</a:t>
            </a:r>
            <a:endParaRPr lang="en-US" altLang="zh-CN" sz="3200"/>
          </a:p>
          <a:p>
            <a:r>
              <a:rPr lang="en-US" altLang="zh-CN" sz="3200"/>
              <a:t>goods pic:</a:t>
            </a:r>
            <a:r>
              <a:rPr sz="3200"/>
              <a:t>商品图片</a:t>
            </a:r>
            <a:endParaRPr sz="32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商品信息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8330" y="4349750"/>
            <a:ext cx="9417685" cy="666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948305" y="1102360"/>
            <a:ext cx="7918450" cy="3667125"/>
          </a:xfrm>
        </p:spPr>
        <p:txBody>
          <a:bodyPr/>
          <a:p>
            <a:r>
              <a:rPr lang="en-US" altLang="zh-CN" sz="2400"/>
              <a:t>logistics id:</a:t>
            </a:r>
            <a:r>
              <a:rPr sz="2400"/>
              <a:t>求购</a:t>
            </a:r>
            <a:r>
              <a:rPr lang="en-US" altLang="zh-CN" sz="2400"/>
              <a:t>id</a:t>
            </a:r>
            <a:endParaRPr lang="en-US" altLang="zh-CN" sz="2400"/>
          </a:p>
          <a:p>
            <a:r>
              <a:rPr lang="en-US" altLang="zh-CN" sz="2400"/>
              <a:t>order no:</a:t>
            </a:r>
            <a:r>
              <a:rPr sz="2400"/>
              <a:t>订单号</a:t>
            </a:r>
            <a:endParaRPr lang="en-US" altLang="zh-CN" sz="2400"/>
          </a:p>
          <a:p>
            <a:r>
              <a:rPr lang="en-US" altLang="zh-CN" sz="2400"/>
              <a:t>logistics date:</a:t>
            </a:r>
            <a:r>
              <a:rPr sz="2400"/>
              <a:t>日期</a:t>
            </a:r>
            <a:endParaRPr lang="en-US" altLang="zh-CN" sz="2400"/>
          </a:p>
          <a:p>
            <a:r>
              <a:rPr lang="en-US" altLang="zh-CN" sz="2400"/>
              <a:t>logistics desc:</a:t>
            </a:r>
            <a:r>
              <a:rPr sz="2400"/>
              <a:t>补充</a:t>
            </a:r>
            <a:r>
              <a:rPr sz="2400"/>
              <a:t>价格</a:t>
            </a:r>
            <a:endParaRPr sz="24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商品交换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89305" y="5010785"/>
            <a:ext cx="9782810" cy="1410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357120" y="1555115"/>
            <a:ext cx="9220835" cy="3620135"/>
          </a:xfrm>
        </p:spPr>
        <p:txBody>
          <a:bodyPr/>
          <a:p>
            <a:r>
              <a:rPr lang="en-US" altLang="zh-CN" sz="2000"/>
              <a:t>collect id:</a:t>
            </a:r>
            <a:r>
              <a:rPr altLang="zh-CN" sz="2000"/>
              <a:t>收藏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goods id:</a:t>
            </a:r>
            <a:r>
              <a:rPr sz="2000"/>
              <a:t>商品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user id:</a:t>
            </a:r>
            <a:r>
              <a:rPr sz="2000"/>
              <a:t>用户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collect date:</a:t>
            </a:r>
            <a:r>
              <a:rPr sz="2000"/>
              <a:t>日期</a:t>
            </a:r>
            <a:endParaRPr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收藏商品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94385" y="5328920"/>
            <a:ext cx="8647430" cy="67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演示</Application>
  <PresentationFormat>宽屏</PresentationFormat>
  <Paragraphs>64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用户表</vt:lpstr>
      <vt:lpstr>管理员表</vt:lpstr>
      <vt:lpstr>个人信息表</vt:lpstr>
      <vt:lpstr>商品上架表</vt:lpstr>
      <vt:lpstr>购买商品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我不是余生、</cp:lastModifiedBy>
  <cp:revision>152</cp:revision>
  <dcterms:created xsi:type="dcterms:W3CDTF">2019-06-19T02:08:00Z</dcterms:created>
  <dcterms:modified xsi:type="dcterms:W3CDTF">2020-06-23T03:06:15Z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