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ppt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EwNTg5OWI2ZWU0NmYxMGU1YzliNGM3NmMzZmM0Z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2023-08-04T06:04:19Z</dcterms:created>
  <dcterms:modified xsi:type="dcterms:W3CDTF">2023-08-04T06:04:36Z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1D069E55151D4074BF67820FC4C8F72D_12</vt:lpwstr>
  </property>
  <property fmtid="{D5CDD505-2E9C-101B-9397-08002B2CF9AE}" pid="3" name="KSOProductBuildVer">
    <vt:lpwstr>2052-11.1.0.14309</vt:lpwstr>
  </property>
</Properties>
</file>