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13665" y="591820"/>
            <a:ext cx="3162300" cy="58375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41120" y="824230"/>
            <a:ext cx="1407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运维设备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730" y="1327150"/>
            <a:ext cx="1407795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2730" y="2094865"/>
            <a:ext cx="1407795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网络设备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2730" y="2851150"/>
            <a:ext cx="1407795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数据库设备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2730" y="3700780"/>
            <a:ext cx="1407795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安全设备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2730" y="4538980"/>
            <a:ext cx="1407795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视频设备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52730" y="5436870"/>
            <a:ext cx="1407795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存储设备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32610" y="1327150"/>
            <a:ext cx="1353185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虚拟化设备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832610" y="2094865"/>
            <a:ext cx="1353185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kvm</a:t>
            </a:r>
            <a:r>
              <a:rPr lang="zh-CN" altLang="en-US"/>
              <a:t>设备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832610" y="2851150"/>
            <a:ext cx="1353185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授时设备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32610" y="3700780"/>
            <a:ext cx="1353185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ip</a:t>
            </a:r>
            <a:r>
              <a:rPr lang="zh-CN" altLang="en-US"/>
              <a:t>设备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832610" y="4538980"/>
            <a:ext cx="1353185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应用系统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32610" y="5436870"/>
            <a:ext cx="1353185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其他设备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50360" y="591820"/>
            <a:ext cx="7979410" cy="586676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 135"/>
          <p:cNvSpPr/>
          <p:nvPr/>
        </p:nvSpPr>
        <p:spPr>
          <a:xfrm>
            <a:off x="3340735" y="3372485"/>
            <a:ext cx="659130" cy="25654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45200" y="812800"/>
            <a:ext cx="190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一体化运维系统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273550" y="1327150"/>
            <a:ext cx="1117600" cy="4962525"/>
          </a:xfrm>
          <a:prstGeom prst="roundRect">
            <a:avLst>
              <a:gd name="adj" fmla="val 568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74515" y="1516380"/>
            <a:ext cx="91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数据采集系统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4396740" y="4101465"/>
            <a:ext cx="894080" cy="4375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数据采集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396740" y="4999355"/>
            <a:ext cx="894080" cy="4375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初步清洗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396740" y="2350770"/>
            <a:ext cx="894080" cy="4997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设备发现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0888345" y="1226820"/>
            <a:ext cx="1061085" cy="5062220"/>
          </a:xfrm>
          <a:prstGeom prst="roundRect">
            <a:avLst>
              <a:gd name="adj" fmla="val 724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956290" y="1516380"/>
            <a:ext cx="9258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运维电子化系统</a:t>
            </a:r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0994390" y="2438400"/>
            <a:ext cx="848360" cy="3911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0995025" y="3201670"/>
            <a:ext cx="848360" cy="3911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交互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10994390" y="3968750"/>
            <a:ext cx="848360" cy="3911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录入</a:t>
            </a:r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4396740" y="3210560"/>
            <a:ext cx="894080" cy="4375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采集管理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0995025" y="4799965"/>
            <a:ext cx="848360" cy="7372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文件管理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659120" y="1403350"/>
            <a:ext cx="4961890" cy="871220"/>
          </a:xfrm>
          <a:prstGeom prst="roundRect">
            <a:avLst>
              <a:gd name="adj" fmla="val 896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402705" y="1472565"/>
            <a:ext cx="362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运维能力库</a:t>
            </a:r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5855335" y="1792605"/>
            <a:ext cx="692785" cy="30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指标</a:t>
            </a:r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6736080" y="1792605"/>
            <a:ext cx="692785" cy="30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模板</a:t>
            </a:r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7670165" y="1792605"/>
            <a:ext cx="692785" cy="30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586470" y="1792605"/>
            <a:ext cx="692785" cy="30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5687695" y="2560320"/>
            <a:ext cx="815340" cy="372935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755005" y="2604135"/>
            <a:ext cx="725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消息中间件</a:t>
            </a:r>
            <a:endParaRPr lang="zh-CN" altLang="en-US" sz="1400"/>
          </a:p>
        </p:txBody>
      </p:sp>
      <p:sp>
        <p:nvSpPr>
          <p:cNvPr id="44" name="圆角矩形 43"/>
          <p:cNvSpPr/>
          <p:nvPr/>
        </p:nvSpPr>
        <p:spPr>
          <a:xfrm>
            <a:off x="5755640" y="3134360"/>
            <a:ext cx="680720" cy="513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数据缓冲</a:t>
            </a:r>
            <a:endParaRPr lang="zh-CN" altLang="en-US" sz="1200"/>
          </a:p>
        </p:txBody>
      </p:sp>
      <p:sp>
        <p:nvSpPr>
          <p:cNvPr id="45" name="圆角矩形 44"/>
          <p:cNvSpPr/>
          <p:nvPr/>
        </p:nvSpPr>
        <p:spPr>
          <a:xfrm>
            <a:off x="5755640" y="3734435"/>
            <a:ext cx="680720" cy="513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数据合流</a:t>
            </a:r>
            <a:endParaRPr lang="zh-CN" altLang="en-US" sz="1200"/>
          </a:p>
        </p:txBody>
      </p:sp>
      <p:sp>
        <p:nvSpPr>
          <p:cNvPr id="46" name=" 46"/>
          <p:cNvSpPr/>
          <p:nvPr/>
        </p:nvSpPr>
        <p:spPr>
          <a:xfrm rot="10800000">
            <a:off x="10621010" y="1651000"/>
            <a:ext cx="480060" cy="1898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" name=" 46"/>
          <p:cNvSpPr/>
          <p:nvPr/>
        </p:nvSpPr>
        <p:spPr>
          <a:xfrm rot="10800000">
            <a:off x="5391150" y="1651000"/>
            <a:ext cx="480060" cy="1898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" name=" 46"/>
          <p:cNvSpPr/>
          <p:nvPr/>
        </p:nvSpPr>
        <p:spPr>
          <a:xfrm>
            <a:off x="5230495" y="3663315"/>
            <a:ext cx="480060" cy="1898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877050" y="2397125"/>
            <a:ext cx="3743960" cy="3891280"/>
          </a:xfrm>
          <a:prstGeom prst="roundRect">
            <a:avLst>
              <a:gd name="adj" fmla="val 399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 46"/>
          <p:cNvSpPr/>
          <p:nvPr/>
        </p:nvSpPr>
        <p:spPr>
          <a:xfrm>
            <a:off x="6396990" y="3700780"/>
            <a:ext cx="480060" cy="1771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6859905" y="4545330"/>
            <a:ext cx="3754755" cy="1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7016115" y="4975225"/>
            <a:ext cx="1145540" cy="290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非结构化存储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8258810" y="4975225"/>
            <a:ext cx="1145540" cy="290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结构化存储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475470" y="4975225"/>
            <a:ext cx="1145540" cy="290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文件存储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7016115" y="5537200"/>
            <a:ext cx="1145540" cy="290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索引存储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8258810" y="5537200"/>
            <a:ext cx="1145540" cy="290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模型存储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9475470" y="5537200"/>
            <a:ext cx="1145540" cy="290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缓存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949440" y="4101465"/>
            <a:ext cx="1145540" cy="290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实时流处理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8258810" y="4101465"/>
            <a:ext cx="1145540" cy="290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历史数据统计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9475470" y="4101465"/>
            <a:ext cx="1145540" cy="290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数据模型训练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670165" y="4538980"/>
            <a:ext cx="2078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数据区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949440" y="3663315"/>
            <a:ext cx="1145540" cy="290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数据清洗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8258810" y="3663315"/>
            <a:ext cx="1145540" cy="290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数据分类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9475470" y="3663315"/>
            <a:ext cx="1145540" cy="290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数据查找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V="1">
            <a:off x="6848475" y="3271520"/>
            <a:ext cx="3754755" cy="1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720330" y="3245485"/>
            <a:ext cx="1978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运算区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021955" y="2466975"/>
            <a:ext cx="138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调度区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7016115" y="2829560"/>
            <a:ext cx="1145540" cy="290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任务管理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261985" y="2835275"/>
            <a:ext cx="1145540" cy="290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任务调度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469120" y="2829560"/>
            <a:ext cx="1145540" cy="290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资源分配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5755005" y="4359910"/>
            <a:ext cx="647700" cy="513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数据解耦</a:t>
            </a:r>
            <a:endParaRPr lang="zh-CN" altLang="en-US" sz="1200"/>
          </a:p>
        </p:txBody>
      </p:sp>
      <p:sp>
        <p:nvSpPr>
          <p:cNvPr id="74" name="圆角矩形 73"/>
          <p:cNvSpPr/>
          <p:nvPr/>
        </p:nvSpPr>
        <p:spPr>
          <a:xfrm>
            <a:off x="5738495" y="4961255"/>
            <a:ext cx="680720" cy="513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顺序保证</a:t>
            </a:r>
            <a:endParaRPr lang="zh-CN" altLang="en-US" sz="1200"/>
          </a:p>
        </p:txBody>
      </p:sp>
      <p:sp>
        <p:nvSpPr>
          <p:cNvPr id="75" name=" 46"/>
          <p:cNvSpPr/>
          <p:nvPr/>
        </p:nvSpPr>
        <p:spPr>
          <a:xfrm>
            <a:off x="10408285" y="3954145"/>
            <a:ext cx="480060" cy="1771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576435" y="1792605"/>
            <a:ext cx="692785" cy="302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策略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396365" y="1465580"/>
            <a:ext cx="815340" cy="372935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63675" y="1509395"/>
            <a:ext cx="725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消息中间件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1464310" y="2039620"/>
            <a:ext cx="680720" cy="513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数据缓冲</a:t>
            </a:r>
            <a:endParaRPr lang="zh-CN" altLang="en-US" sz="1200"/>
          </a:p>
        </p:txBody>
      </p:sp>
      <p:sp>
        <p:nvSpPr>
          <p:cNvPr id="7" name="圆角矩形 6"/>
          <p:cNvSpPr/>
          <p:nvPr/>
        </p:nvSpPr>
        <p:spPr>
          <a:xfrm>
            <a:off x="1464310" y="2639695"/>
            <a:ext cx="680720" cy="513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数据合流</a:t>
            </a:r>
            <a:endParaRPr lang="zh-CN" altLang="en-US" sz="1200"/>
          </a:p>
        </p:txBody>
      </p:sp>
      <p:sp>
        <p:nvSpPr>
          <p:cNvPr id="8" name="圆角矩形 7"/>
          <p:cNvSpPr/>
          <p:nvPr/>
        </p:nvSpPr>
        <p:spPr>
          <a:xfrm>
            <a:off x="1463675" y="3265170"/>
            <a:ext cx="647700" cy="513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数据解耦</a:t>
            </a:r>
            <a:endParaRPr lang="zh-CN" altLang="en-US" sz="1200"/>
          </a:p>
        </p:txBody>
      </p:sp>
      <p:sp>
        <p:nvSpPr>
          <p:cNvPr id="9" name="圆角矩形 8"/>
          <p:cNvSpPr/>
          <p:nvPr/>
        </p:nvSpPr>
        <p:spPr>
          <a:xfrm>
            <a:off x="1447165" y="3866515"/>
            <a:ext cx="680720" cy="513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顺序保证</a:t>
            </a:r>
            <a:endParaRPr lang="zh-CN" altLang="en-US" sz="1200"/>
          </a:p>
        </p:txBody>
      </p:sp>
      <p:sp>
        <p:nvSpPr>
          <p:cNvPr id="10" name="圆角矩形 9"/>
          <p:cNvSpPr/>
          <p:nvPr/>
        </p:nvSpPr>
        <p:spPr>
          <a:xfrm>
            <a:off x="3408045" y="626110"/>
            <a:ext cx="8426450" cy="5408930"/>
          </a:xfrm>
          <a:prstGeom prst="roundRect">
            <a:avLst>
              <a:gd name="adj" fmla="val 3240"/>
            </a:avLst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64585" y="935990"/>
            <a:ext cx="791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消息中间件实现如下功能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WPS 演示</Application>
  <PresentationFormat>宽屏</PresentationFormat>
  <Paragraphs>133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一片云锐</cp:lastModifiedBy>
  <cp:revision>5</cp:revision>
  <dcterms:created xsi:type="dcterms:W3CDTF">2018-10-24T07:16:00Z</dcterms:created>
  <dcterms:modified xsi:type="dcterms:W3CDTF">2018-10-25T04:32:44Z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