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97" r:id="rId2"/>
    <p:sldId id="361" r:id="rId3"/>
    <p:sldId id="387" r:id="rId4"/>
    <p:sldId id="389" r:id="rId5"/>
    <p:sldId id="390" r:id="rId6"/>
    <p:sldId id="360" r:id="rId7"/>
    <p:sldId id="362" r:id="rId8"/>
    <p:sldId id="378" r:id="rId9"/>
    <p:sldId id="368" r:id="rId10"/>
    <p:sldId id="382" r:id="rId11"/>
    <p:sldId id="386" r:id="rId12"/>
    <p:sldId id="391" r:id="rId13"/>
    <p:sldId id="370" r:id="rId14"/>
    <p:sldId id="374" r:id="rId15"/>
    <p:sldId id="385" r:id="rId16"/>
    <p:sldId id="372" r:id="rId17"/>
    <p:sldId id="377" r:id="rId18"/>
    <p:sldId id="375" r:id="rId19"/>
    <p:sldId id="380" r:id="rId20"/>
    <p:sldId id="381" r:id="rId21"/>
    <p:sldId id="365" r:id="rId22"/>
    <p:sldId id="388" r:id="rId23"/>
  </p:sldIdLst>
  <p:sldSz cx="6858000" cy="9906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6600"/>
    <a:srgbClr val="008000"/>
    <a:srgbClr val="CCFFFF"/>
    <a:srgbClr val="00FF00"/>
    <a:srgbClr val="99FF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65" autoAdjust="0"/>
    <p:restoredTop sz="94077" autoAdjust="0"/>
  </p:normalViewPr>
  <p:slideViewPr>
    <p:cSldViewPr snapToGrid="0">
      <p:cViewPr>
        <p:scale>
          <a:sx n="125" d="100"/>
          <a:sy n="125" d="100"/>
        </p:scale>
        <p:origin x="1421" y="-1080"/>
      </p:cViewPr>
      <p:guideLst/>
    </p:cSldViewPr>
  </p:slideViewPr>
  <p:outlineViewPr>
    <p:cViewPr>
      <p:scale>
        <a:sx n="33" d="100"/>
        <a:sy n="33" d="100"/>
      </p:scale>
      <p:origin x="0" y="0"/>
    </p:cViewPr>
  </p:outlineViewPr>
  <p:notesTextViewPr>
    <p:cViewPr>
      <p:scale>
        <a:sx n="200" d="100"/>
        <a:sy n="200" d="100"/>
      </p:scale>
      <p:origin x="0" y="0"/>
    </p:cViewPr>
  </p:notesTextViewPr>
  <p:sorterViewPr>
    <p:cViewPr varScale="1">
      <p:scale>
        <a:sx n="1" d="1"/>
        <a:sy n="1" d="1"/>
      </p:scale>
      <p:origin x="0" y="-540"/>
    </p:cViewPr>
  </p:sorterViewPr>
  <p:notesViewPr>
    <p:cSldViewPr snapToGrid="0">
      <p:cViewPr varScale="1">
        <p:scale>
          <a:sx n="89" d="100"/>
          <a:sy n="89" d="100"/>
        </p:scale>
        <p:origin x="379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014A00-5345-4F2C-8651-7611AE92A6D0}" type="datetimeFigureOut">
              <a:rPr kumimoji="1" lang="ja-JP" altLang="en-US" smtClean="0"/>
              <a:t>2024/7/9</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45C21D-456B-4309-B633-285256E9DC0C}" type="slidenum">
              <a:rPr kumimoji="1" lang="ja-JP" altLang="en-US" smtClean="0"/>
              <a:t>‹#›</a:t>
            </a:fld>
            <a:endParaRPr kumimoji="1" lang="ja-JP" altLang="en-US"/>
          </a:p>
        </p:txBody>
      </p:sp>
    </p:spTree>
    <p:extLst>
      <p:ext uri="{BB962C8B-B14F-4D97-AF65-F5344CB8AC3E}">
        <p14:creationId xmlns:p14="http://schemas.microsoft.com/office/powerpoint/2010/main" val="38031511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17B576-241E-444D-B2E8-A307EFEE4E0F}" type="datetimeFigureOut">
              <a:rPr kumimoji="1" lang="ja-JP" altLang="en-US" smtClean="0"/>
              <a:t>2024/7/9</a:t>
            </a:fld>
            <a:endParaRPr kumimoji="1" lang="ja-JP" altLang="en-US"/>
          </a:p>
        </p:txBody>
      </p:sp>
      <p:sp>
        <p:nvSpPr>
          <p:cNvPr id="4" name="スライド イメージ プレースホルダー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8680D5-5377-40B8-8396-E866AD66FEA6}" type="slidenum">
              <a:rPr kumimoji="1" lang="ja-JP" altLang="en-US" smtClean="0"/>
              <a:t>‹#›</a:t>
            </a:fld>
            <a:endParaRPr kumimoji="1" lang="ja-JP" altLang="en-US"/>
          </a:p>
        </p:txBody>
      </p:sp>
    </p:spTree>
    <p:extLst>
      <p:ext uri="{BB962C8B-B14F-4D97-AF65-F5344CB8AC3E}">
        <p14:creationId xmlns:p14="http://schemas.microsoft.com/office/powerpoint/2010/main" val="50454505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a:t>
            </a:fld>
            <a:endParaRPr kumimoji="1" lang="ja-JP" altLang="en-US"/>
          </a:p>
        </p:txBody>
      </p:sp>
    </p:spTree>
    <p:extLst>
      <p:ext uri="{BB962C8B-B14F-4D97-AF65-F5344CB8AC3E}">
        <p14:creationId xmlns:p14="http://schemas.microsoft.com/office/powerpoint/2010/main" val="2068151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10</a:t>
            </a:fld>
            <a:endParaRPr kumimoji="1" lang="ja-JP" altLang="en-US"/>
          </a:p>
        </p:txBody>
      </p:sp>
    </p:spTree>
    <p:extLst>
      <p:ext uri="{BB962C8B-B14F-4D97-AF65-F5344CB8AC3E}">
        <p14:creationId xmlns:p14="http://schemas.microsoft.com/office/powerpoint/2010/main" val="3757253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11</a:t>
            </a:fld>
            <a:endParaRPr kumimoji="1" lang="ja-JP" altLang="en-US"/>
          </a:p>
        </p:txBody>
      </p:sp>
    </p:spTree>
    <p:extLst>
      <p:ext uri="{BB962C8B-B14F-4D97-AF65-F5344CB8AC3E}">
        <p14:creationId xmlns:p14="http://schemas.microsoft.com/office/powerpoint/2010/main" val="3123668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12</a:t>
            </a:fld>
            <a:endParaRPr kumimoji="1" lang="ja-JP" altLang="en-US"/>
          </a:p>
        </p:txBody>
      </p:sp>
    </p:spTree>
    <p:extLst>
      <p:ext uri="{BB962C8B-B14F-4D97-AF65-F5344CB8AC3E}">
        <p14:creationId xmlns:p14="http://schemas.microsoft.com/office/powerpoint/2010/main" val="1674467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13</a:t>
            </a:fld>
            <a:endParaRPr kumimoji="1" lang="ja-JP" altLang="en-US"/>
          </a:p>
        </p:txBody>
      </p:sp>
    </p:spTree>
    <p:extLst>
      <p:ext uri="{BB962C8B-B14F-4D97-AF65-F5344CB8AC3E}">
        <p14:creationId xmlns:p14="http://schemas.microsoft.com/office/powerpoint/2010/main" val="173729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14</a:t>
            </a:fld>
            <a:endParaRPr kumimoji="1" lang="ja-JP" altLang="en-US"/>
          </a:p>
        </p:txBody>
      </p:sp>
    </p:spTree>
    <p:extLst>
      <p:ext uri="{BB962C8B-B14F-4D97-AF65-F5344CB8AC3E}">
        <p14:creationId xmlns:p14="http://schemas.microsoft.com/office/powerpoint/2010/main" val="1058081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15</a:t>
            </a:fld>
            <a:endParaRPr kumimoji="1" lang="ja-JP" altLang="en-US"/>
          </a:p>
        </p:txBody>
      </p:sp>
    </p:spTree>
    <p:extLst>
      <p:ext uri="{BB962C8B-B14F-4D97-AF65-F5344CB8AC3E}">
        <p14:creationId xmlns:p14="http://schemas.microsoft.com/office/powerpoint/2010/main" val="2887881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16</a:t>
            </a:fld>
            <a:endParaRPr kumimoji="1" lang="ja-JP" altLang="en-US"/>
          </a:p>
        </p:txBody>
      </p:sp>
    </p:spTree>
    <p:extLst>
      <p:ext uri="{BB962C8B-B14F-4D97-AF65-F5344CB8AC3E}">
        <p14:creationId xmlns:p14="http://schemas.microsoft.com/office/powerpoint/2010/main" val="4093724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17</a:t>
            </a:fld>
            <a:endParaRPr kumimoji="1" lang="ja-JP" altLang="en-US"/>
          </a:p>
        </p:txBody>
      </p:sp>
    </p:spTree>
    <p:extLst>
      <p:ext uri="{BB962C8B-B14F-4D97-AF65-F5344CB8AC3E}">
        <p14:creationId xmlns:p14="http://schemas.microsoft.com/office/powerpoint/2010/main" val="2535819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18</a:t>
            </a:fld>
            <a:endParaRPr kumimoji="1" lang="ja-JP" altLang="en-US"/>
          </a:p>
        </p:txBody>
      </p:sp>
    </p:spTree>
    <p:extLst>
      <p:ext uri="{BB962C8B-B14F-4D97-AF65-F5344CB8AC3E}">
        <p14:creationId xmlns:p14="http://schemas.microsoft.com/office/powerpoint/2010/main" val="3012125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19</a:t>
            </a:fld>
            <a:endParaRPr kumimoji="1" lang="ja-JP" altLang="en-US"/>
          </a:p>
        </p:txBody>
      </p:sp>
    </p:spTree>
    <p:extLst>
      <p:ext uri="{BB962C8B-B14F-4D97-AF65-F5344CB8AC3E}">
        <p14:creationId xmlns:p14="http://schemas.microsoft.com/office/powerpoint/2010/main" val="2084007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2</a:t>
            </a:fld>
            <a:endParaRPr kumimoji="1" lang="ja-JP" altLang="en-US"/>
          </a:p>
        </p:txBody>
      </p:sp>
    </p:spTree>
    <p:extLst>
      <p:ext uri="{BB962C8B-B14F-4D97-AF65-F5344CB8AC3E}">
        <p14:creationId xmlns:p14="http://schemas.microsoft.com/office/powerpoint/2010/main" val="26708101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20</a:t>
            </a:fld>
            <a:endParaRPr kumimoji="1" lang="ja-JP" altLang="en-US"/>
          </a:p>
        </p:txBody>
      </p:sp>
    </p:spTree>
    <p:extLst>
      <p:ext uri="{BB962C8B-B14F-4D97-AF65-F5344CB8AC3E}">
        <p14:creationId xmlns:p14="http://schemas.microsoft.com/office/powerpoint/2010/main" val="28227275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21</a:t>
            </a:fld>
            <a:endParaRPr kumimoji="1" lang="ja-JP" altLang="en-US"/>
          </a:p>
        </p:txBody>
      </p:sp>
    </p:spTree>
    <p:extLst>
      <p:ext uri="{BB962C8B-B14F-4D97-AF65-F5344CB8AC3E}">
        <p14:creationId xmlns:p14="http://schemas.microsoft.com/office/powerpoint/2010/main" val="3025706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22</a:t>
            </a:fld>
            <a:endParaRPr kumimoji="1" lang="ja-JP" altLang="en-US"/>
          </a:p>
        </p:txBody>
      </p:sp>
    </p:spTree>
    <p:extLst>
      <p:ext uri="{BB962C8B-B14F-4D97-AF65-F5344CB8AC3E}">
        <p14:creationId xmlns:p14="http://schemas.microsoft.com/office/powerpoint/2010/main" val="3709706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3</a:t>
            </a:fld>
            <a:endParaRPr kumimoji="1" lang="ja-JP" altLang="en-US"/>
          </a:p>
        </p:txBody>
      </p:sp>
    </p:spTree>
    <p:extLst>
      <p:ext uri="{BB962C8B-B14F-4D97-AF65-F5344CB8AC3E}">
        <p14:creationId xmlns:p14="http://schemas.microsoft.com/office/powerpoint/2010/main" val="2476422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4</a:t>
            </a:fld>
            <a:endParaRPr kumimoji="1" lang="ja-JP" altLang="en-US"/>
          </a:p>
        </p:txBody>
      </p:sp>
    </p:spTree>
    <p:extLst>
      <p:ext uri="{BB962C8B-B14F-4D97-AF65-F5344CB8AC3E}">
        <p14:creationId xmlns:p14="http://schemas.microsoft.com/office/powerpoint/2010/main" val="4257156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5</a:t>
            </a:fld>
            <a:endParaRPr kumimoji="1" lang="ja-JP" altLang="en-US"/>
          </a:p>
        </p:txBody>
      </p:sp>
    </p:spTree>
    <p:extLst>
      <p:ext uri="{BB962C8B-B14F-4D97-AF65-F5344CB8AC3E}">
        <p14:creationId xmlns:p14="http://schemas.microsoft.com/office/powerpoint/2010/main" val="741157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6</a:t>
            </a:fld>
            <a:endParaRPr kumimoji="1" lang="ja-JP" altLang="en-US"/>
          </a:p>
        </p:txBody>
      </p:sp>
    </p:spTree>
    <p:extLst>
      <p:ext uri="{BB962C8B-B14F-4D97-AF65-F5344CB8AC3E}">
        <p14:creationId xmlns:p14="http://schemas.microsoft.com/office/powerpoint/2010/main" val="49106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7</a:t>
            </a:fld>
            <a:endParaRPr kumimoji="1" lang="ja-JP" altLang="en-US"/>
          </a:p>
        </p:txBody>
      </p:sp>
    </p:spTree>
    <p:extLst>
      <p:ext uri="{BB962C8B-B14F-4D97-AF65-F5344CB8AC3E}">
        <p14:creationId xmlns:p14="http://schemas.microsoft.com/office/powerpoint/2010/main" val="3647783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8</a:t>
            </a:fld>
            <a:endParaRPr kumimoji="1" lang="ja-JP" altLang="en-US"/>
          </a:p>
        </p:txBody>
      </p:sp>
    </p:spTree>
    <p:extLst>
      <p:ext uri="{BB962C8B-B14F-4D97-AF65-F5344CB8AC3E}">
        <p14:creationId xmlns:p14="http://schemas.microsoft.com/office/powerpoint/2010/main" val="2099836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9</a:t>
            </a:fld>
            <a:endParaRPr kumimoji="1" lang="ja-JP" altLang="en-US"/>
          </a:p>
        </p:txBody>
      </p:sp>
    </p:spTree>
    <p:extLst>
      <p:ext uri="{BB962C8B-B14F-4D97-AF65-F5344CB8AC3E}">
        <p14:creationId xmlns:p14="http://schemas.microsoft.com/office/powerpoint/2010/main" val="59984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dirty="0" smtClean="0"/>
              <a:t>マスター タイトルの書式設定</a:t>
            </a:r>
            <a:endParaRPr kumimoji="1" lang="ja-JP" altLang="en-US" dirty="0"/>
          </a:p>
        </p:txBody>
      </p:sp>
      <p:sp>
        <p:nvSpPr>
          <p:cNvPr id="13" name="Slide Number Placeholder 5"/>
          <p:cNvSpPr>
            <a:spLocks noGrp="1"/>
          </p:cNvSpPr>
          <p:nvPr>
            <p:ph type="sldNum" sz="quarter" idx="4"/>
          </p:nvPr>
        </p:nvSpPr>
        <p:spPr>
          <a:xfrm>
            <a:off x="2709864" y="9593838"/>
            <a:ext cx="1543050" cy="312162"/>
          </a:xfrm>
          <a:prstGeom prst="rect">
            <a:avLst/>
          </a:prstGeom>
        </p:spPr>
        <p:txBody>
          <a:bodyPr vert="horz" lIns="91440" tIns="45720" rIns="91440" bIns="45720" rtlCol="0" anchor="ctr"/>
          <a:lstStyle>
            <a:lvl1pPr algn="ctr">
              <a:defRPr sz="900">
                <a:solidFill>
                  <a:schemeClr val="tx1">
                    <a:tint val="75000"/>
                  </a:schemeClr>
                </a:solidFill>
              </a:defRPr>
            </a:lvl1pPr>
          </a:lstStyle>
          <a:p>
            <a:fld id="{DB71EB87-3981-4F4D-9C21-EE55741C2FED}" type="slidenum">
              <a:rPr lang="ja-JP" altLang="en-US" smtClean="0"/>
              <a:pPr/>
              <a:t>‹#›</a:t>
            </a:fld>
            <a:r>
              <a:rPr lang="en-US" altLang="ja-JP" dirty="0" smtClean="0"/>
              <a:t>/19</a:t>
            </a:r>
            <a:endParaRPr lang="ja-JP" altLang="en-US" dirty="0"/>
          </a:p>
        </p:txBody>
      </p:sp>
    </p:spTree>
    <p:extLst>
      <p:ext uri="{BB962C8B-B14F-4D97-AF65-F5344CB8AC3E}">
        <p14:creationId xmlns:p14="http://schemas.microsoft.com/office/powerpoint/2010/main" val="24884587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58589" y="455198"/>
            <a:ext cx="4932709" cy="603834"/>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lang="en-US" dirty="0"/>
          </a:p>
        </p:txBody>
      </p:sp>
      <p:pic>
        <p:nvPicPr>
          <p:cNvPr id="8" name="図 7" descr="ロックアップ_カラー_RGB.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03038" y="419100"/>
            <a:ext cx="1300164" cy="603835"/>
          </a:xfrm>
          <a:prstGeom prst="rect">
            <a:avLst/>
          </a:prstGeom>
        </p:spPr>
      </p:pic>
      <p:sp>
        <p:nvSpPr>
          <p:cNvPr id="7" name="正方形/長方形 6"/>
          <p:cNvSpPr/>
          <p:nvPr userDrawn="1"/>
        </p:nvSpPr>
        <p:spPr>
          <a:xfrm>
            <a:off x="114300" y="419101"/>
            <a:ext cx="6578600" cy="9146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14300" y="1084392"/>
            <a:ext cx="6578600" cy="8480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9"/>
          <p:cNvSpPr txBox="1">
            <a:spLocks/>
          </p:cNvSpPr>
          <p:nvPr userDrawn="1"/>
        </p:nvSpPr>
        <p:spPr>
          <a:xfrm>
            <a:off x="247650" y="-61686"/>
            <a:ext cx="3896857" cy="665291"/>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kumimoji="1" sz="2000" kern="1200">
                <a:solidFill>
                  <a:schemeClr val="tx1"/>
                </a:solidFill>
                <a:latin typeface="+mj-lt"/>
                <a:ea typeface="+mj-ea"/>
                <a:cs typeface="+mj-cs"/>
              </a:defRPr>
            </a:lvl1pPr>
          </a:lstStyle>
          <a:p>
            <a:r>
              <a:rPr lang="en-US" altLang="ja-JP" sz="2800" b="1" dirty="0" smtClean="0">
                <a:solidFill>
                  <a:srgbClr val="FF0000"/>
                </a:solidFill>
                <a:latin typeface="+mn-lt"/>
              </a:rPr>
              <a:t>CONFIDENTIAL</a:t>
            </a:r>
            <a:endParaRPr lang="ja-JP" altLang="en-US" sz="2800" b="1" dirty="0">
              <a:solidFill>
                <a:srgbClr val="FF0000"/>
              </a:solidFill>
              <a:latin typeface="+mn-lt"/>
            </a:endParaRPr>
          </a:p>
        </p:txBody>
      </p:sp>
      <p:sp>
        <p:nvSpPr>
          <p:cNvPr id="11" name="Slide Number Placeholder 5"/>
          <p:cNvSpPr>
            <a:spLocks noGrp="1"/>
          </p:cNvSpPr>
          <p:nvPr>
            <p:ph type="sldNum" sz="quarter" idx="4"/>
          </p:nvPr>
        </p:nvSpPr>
        <p:spPr>
          <a:xfrm>
            <a:off x="2647949" y="9565261"/>
            <a:ext cx="1543050" cy="340737"/>
          </a:xfrm>
          <a:prstGeom prst="rect">
            <a:avLst/>
          </a:prstGeom>
        </p:spPr>
        <p:txBody>
          <a:bodyPr vert="horz" lIns="91440" tIns="45720" rIns="91440" bIns="45720" rtlCol="0" anchor="ctr"/>
          <a:lstStyle>
            <a:lvl1pPr algn="ctr">
              <a:defRPr sz="900">
                <a:solidFill>
                  <a:schemeClr val="tx1">
                    <a:tint val="75000"/>
                  </a:schemeClr>
                </a:solidFill>
              </a:defRPr>
            </a:lvl1pPr>
          </a:lstStyle>
          <a:p>
            <a:fld id="{DB71EB87-3981-4F4D-9C21-EE55741C2FED}" type="slidenum">
              <a:rPr lang="ja-JP" altLang="en-US" smtClean="0"/>
              <a:pPr/>
              <a:t>‹#›</a:t>
            </a:fld>
            <a:r>
              <a:rPr lang="en-US" altLang="ja-JP" dirty="0" smtClean="0"/>
              <a:t>/19</a:t>
            </a:r>
            <a:endParaRPr lang="ja-JP" altLang="en-US" dirty="0"/>
          </a:p>
        </p:txBody>
      </p:sp>
    </p:spTree>
    <p:extLst>
      <p:ext uri="{BB962C8B-B14F-4D97-AF65-F5344CB8AC3E}">
        <p14:creationId xmlns:p14="http://schemas.microsoft.com/office/powerpoint/2010/main" val="2415853927"/>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kumimoji="1" sz="20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1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50.png"/></Relationships>
</file>

<file path=ppt/slides/_rels/slide1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52.png"/></Relationships>
</file>

<file path=ppt/slides/_rels/slide1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18" Type="http://schemas.openxmlformats.org/officeDocument/2006/relationships/image" Target="../media/image14.png"/><Relationship Id="rId3" Type="http://schemas.openxmlformats.org/officeDocument/2006/relationships/image" Target="../media/image2.jpeg"/><Relationship Id="rId7" Type="http://schemas.openxmlformats.org/officeDocument/2006/relationships/image" Target="../media/image5.png"/><Relationship Id="rId12" Type="http://schemas.openxmlformats.org/officeDocument/2006/relationships/image" Target="../media/image8.png"/><Relationship Id="rId17" Type="http://schemas.openxmlformats.org/officeDocument/2006/relationships/image" Target="../media/image13.emf"/><Relationship Id="rId2" Type="http://schemas.openxmlformats.org/officeDocument/2006/relationships/notesSlide" Target="../notesSlides/notesSlide2.xml"/><Relationship Id="rId16" Type="http://schemas.openxmlformats.org/officeDocument/2006/relationships/image" Target="../media/image12.emf"/><Relationship Id="rId20" Type="http://schemas.openxmlformats.org/officeDocument/2006/relationships/image" Target="../media/image16.emf"/><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7.png"/><Relationship Id="rId5" Type="http://schemas.openxmlformats.org/officeDocument/2006/relationships/image" Target="../media/image4.png"/><Relationship Id="rId15" Type="http://schemas.openxmlformats.org/officeDocument/2006/relationships/image" Target="../media/image11.png"/><Relationship Id="rId10" Type="http://schemas.microsoft.com/office/2007/relationships/hdphoto" Target="../media/hdphoto3.wdp"/><Relationship Id="rId19" Type="http://schemas.openxmlformats.org/officeDocument/2006/relationships/image" Target="../media/image15.emf"/><Relationship Id="rId4" Type="http://schemas.openxmlformats.org/officeDocument/2006/relationships/image" Target="../media/image3.png"/><Relationship Id="rId9" Type="http://schemas.openxmlformats.org/officeDocument/2006/relationships/image" Target="../media/image6.png"/><Relationship Id="rId1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59.png"/></Relationships>
</file>

<file path=ppt/slides/_rels/slide2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61.png"/></Relationships>
</file>

<file path=ppt/slides/_rels/slide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en-US" altLang="ja-JP" sz="2800" dirty="0" smtClean="0">
                <a:latin typeface="Meiryo UI" panose="020B0604030504040204" pitchFamily="50" charset="-128"/>
                <a:ea typeface="Meiryo UI" panose="020B0604030504040204" pitchFamily="50" charset="-128"/>
                <a:cs typeface="メイリオ" panose="020B0604030504040204" pitchFamily="50" charset="-128"/>
              </a:rPr>
              <a:t>FCP</a:t>
            </a:r>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ラダー説明資料</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22" name="テキスト ボックス 21"/>
          <p:cNvSpPr txBox="1"/>
          <p:nvPr/>
        </p:nvSpPr>
        <p:spPr>
          <a:xfrm>
            <a:off x="185908" y="1158843"/>
            <a:ext cx="6590961" cy="6247864"/>
          </a:xfrm>
          <a:prstGeom prst="rect">
            <a:avLst/>
          </a:prstGeom>
          <a:noFill/>
        </p:spPr>
        <p:txBody>
          <a:bodyPr wrap="square" rtlCol="0">
            <a:spAutoFit/>
          </a:bodyPr>
          <a:lstStyle/>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〇</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全体構成</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 制御</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構成</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デバイス使用領域</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200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〇</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プログラム説明</a:t>
            </a:r>
            <a:endParaRPr lang="en-US" altLang="ja-JP" sz="200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プログラム詳細構成</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 シーケンス記載ルール</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〇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プログラム編集方法</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ユニット</a:t>
            </a:r>
            <a:r>
              <a:rPr lang="ja-JP" altLang="en-US" sz="2000" dirty="0">
                <a:latin typeface="Meiryo UI" panose="020B0604030504040204" pitchFamily="50" charset="-128"/>
                <a:ea typeface="Meiryo UI" panose="020B0604030504040204" pitchFamily="50" charset="-128"/>
                <a:cs typeface="メイリオ" panose="020B0604030504040204" pitchFamily="50" charset="-128"/>
              </a:rPr>
              <a:t>、モジュール</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追加</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2000" dirty="0" smtClean="0">
                <a:latin typeface="Meiryo UI" panose="020B0604030504040204" pitchFamily="50" charset="-128"/>
                <a:ea typeface="Meiryo UI" panose="020B0604030504040204" pitchFamily="50" charset="-128"/>
                <a:cs typeface="メイリオ" panose="020B0604030504040204" pitchFamily="50" charset="-128"/>
              </a:rPr>
              <a:t> IO</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制御</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20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ロボット動作</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a:latin typeface="Meiryo UI" panose="020B0604030504040204" pitchFamily="50" charset="-128"/>
                <a:ea typeface="Meiryo UI" panose="020B0604030504040204" pitchFamily="50" charset="-128"/>
                <a:cs typeface="メイリオ" panose="020B0604030504040204" pitchFamily="50" charset="-128"/>
              </a:rPr>
              <a:t>・</a:t>
            </a:r>
            <a:r>
              <a:rPr lang="en-US" altLang="ja-JP" sz="20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カメラ動作</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en-US" altLang="ja-JP" sz="20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20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サイクルタイム測定</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ワーク在荷</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エラー</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en-US" altLang="ja-JP" sz="20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干渉領域　</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 </a:t>
            </a:r>
            <a:r>
              <a:rPr lang="ja-JP" altLang="en-US" sz="2000" dirty="0">
                <a:latin typeface="Meiryo UI" panose="020B0604030504040204" pitchFamily="50" charset="-128"/>
                <a:ea typeface="Meiryo UI" panose="020B0604030504040204" pitchFamily="50" charset="-128"/>
                <a:cs typeface="メイリオ" panose="020B0604030504040204" pitchFamily="50" charset="-128"/>
              </a:rPr>
              <a:t>プログラム間</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通信</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サイクル停止</a:t>
            </a:r>
            <a:endParaRPr lang="en-US" altLang="ja-JP" sz="20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2000" dirty="0">
              <a:latin typeface="Meiryo UI" panose="020B0604030504040204" pitchFamily="50" charset="-128"/>
              <a:ea typeface="Meiryo UI"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6016989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73356"/>
            <a:ext cx="6590961" cy="2554545"/>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・トリガに動作開始を追加</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ロボット動作</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0" name="テキスト ボックス 49"/>
          <p:cNvSpPr txBox="1"/>
          <p:nvPr/>
        </p:nvSpPr>
        <p:spPr>
          <a:xfrm>
            <a:off x="1149998" y="2682511"/>
            <a:ext cx="571630" cy="215443"/>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grpSp>
        <p:nvGrpSpPr>
          <p:cNvPr id="16" name="グループ化 15"/>
          <p:cNvGrpSpPr/>
          <p:nvPr/>
        </p:nvGrpSpPr>
        <p:grpSpPr>
          <a:xfrm>
            <a:off x="268632" y="1745174"/>
            <a:ext cx="6324975" cy="1982727"/>
            <a:chOff x="289668" y="1597607"/>
            <a:chExt cx="6324975" cy="1982727"/>
          </a:xfrm>
        </p:grpSpPr>
        <p:pic>
          <p:nvPicPr>
            <p:cNvPr id="77" name="図 76"/>
            <p:cNvPicPr>
              <a:picLocks noChangeAspect="1"/>
            </p:cNvPicPr>
            <p:nvPr/>
          </p:nvPicPr>
          <p:blipFill>
            <a:blip r:embed="rId3"/>
            <a:stretch>
              <a:fillRect/>
            </a:stretch>
          </p:blipFill>
          <p:spPr>
            <a:xfrm>
              <a:off x="289668" y="1597607"/>
              <a:ext cx="6322666" cy="1374493"/>
            </a:xfrm>
            <a:prstGeom prst="rect">
              <a:avLst/>
            </a:prstGeom>
          </p:spPr>
        </p:pic>
        <p:pic>
          <p:nvPicPr>
            <p:cNvPr id="78" name="図 77"/>
            <p:cNvPicPr>
              <a:picLocks noChangeAspect="1"/>
            </p:cNvPicPr>
            <p:nvPr/>
          </p:nvPicPr>
          <p:blipFill>
            <a:blip r:embed="rId4"/>
            <a:stretch>
              <a:fillRect/>
            </a:stretch>
          </p:blipFill>
          <p:spPr>
            <a:xfrm>
              <a:off x="308221" y="2972100"/>
              <a:ext cx="6306422" cy="608234"/>
            </a:xfrm>
            <a:prstGeom prst="rect">
              <a:avLst/>
            </a:prstGeom>
          </p:spPr>
        </p:pic>
        <p:sp>
          <p:nvSpPr>
            <p:cNvPr id="79" name="テキスト ボックス 78"/>
            <p:cNvSpPr txBox="1"/>
            <p:nvPr/>
          </p:nvSpPr>
          <p:spPr>
            <a:xfrm>
              <a:off x="708244" y="2201746"/>
              <a:ext cx="921229" cy="215443"/>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ロボット動作</a:t>
              </a:r>
              <a:r>
                <a:rPr lang="en-US" altLang="ja-JP" sz="800" b="1" dirty="0" smtClean="0">
                  <a:solidFill>
                    <a:srgbClr val="00B050"/>
                  </a:solidFill>
                  <a:latin typeface="Meiryo UI" panose="020B0604030504040204" pitchFamily="50" charset="-128"/>
                  <a:ea typeface="Meiryo UI" panose="020B0604030504040204" pitchFamily="50" charset="-128"/>
                </a:rPr>
                <a:t>1</a:t>
              </a:r>
              <a:r>
                <a:rPr lang="ja-JP" altLang="en-US" sz="800" b="1" dirty="0"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80" name="テキスト ボックス 79"/>
            <p:cNvSpPr txBox="1"/>
            <p:nvPr/>
          </p:nvSpPr>
          <p:spPr>
            <a:xfrm>
              <a:off x="872482" y="1910986"/>
              <a:ext cx="443305" cy="107722"/>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@MR000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81" name="角丸四角形 80"/>
            <p:cNvSpPr/>
            <p:nvPr/>
          </p:nvSpPr>
          <p:spPr>
            <a:xfrm>
              <a:off x="691710" y="1862422"/>
              <a:ext cx="921229" cy="528011"/>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grpSp>
    </p:spTree>
    <p:extLst>
      <p:ext uri="{BB962C8B-B14F-4D97-AF65-F5344CB8AC3E}">
        <p14:creationId xmlns:p14="http://schemas.microsoft.com/office/powerpoint/2010/main" val="12137005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グループ化 6"/>
          <p:cNvGrpSpPr/>
          <p:nvPr/>
        </p:nvGrpSpPr>
        <p:grpSpPr>
          <a:xfrm>
            <a:off x="239917" y="1990779"/>
            <a:ext cx="6351381" cy="2705277"/>
            <a:chOff x="239917" y="2298252"/>
            <a:chExt cx="7188426" cy="3061804"/>
          </a:xfrm>
        </p:grpSpPr>
        <p:pic>
          <p:nvPicPr>
            <p:cNvPr id="2" name="図 1"/>
            <p:cNvPicPr>
              <a:picLocks noChangeAspect="1"/>
            </p:cNvPicPr>
            <p:nvPr/>
          </p:nvPicPr>
          <p:blipFill rotWithShape="1">
            <a:blip r:embed="rId3"/>
            <a:srcRect r="89551"/>
            <a:stretch/>
          </p:blipFill>
          <p:spPr>
            <a:xfrm>
              <a:off x="239917" y="2304923"/>
              <a:ext cx="1068022" cy="3055133"/>
            </a:xfrm>
            <a:prstGeom prst="rect">
              <a:avLst/>
            </a:prstGeom>
          </p:spPr>
        </p:pic>
        <p:pic>
          <p:nvPicPr>
            <p:cNvPr id="26" name="図 25"/>
            <p:cNvPicPr>
              <a:picLocks noChangeAspect="1"/>
            </p:cNvPicPr>
            <p:nvPr/>
          </p:nvPicPr>
          <p:blipFill rotWithShape="1">
            <a:blip r:embed="rId3"/>
            <a:srcRect l="39779"/>
            <a:stretch/>
          </p:blipFill>
          <p:spPr>
            <a:xfrm>
              <a:off x="1273214" y="2298252"/>
              <a:ext cx="6155129" cy="3055133"/>
            </a:xfrm>
            <a:prstGeom prst="rect">
              <a:avLst/>
            </a:prstGeom>
          </p:spPr>
        </p:pic>
      </p:grpSp>
      <p:sp>
        <p:nvSpPr>
          <p:cNvPr id="22" name="テキスト ボックス 21"/>
          <p:cNvSpPr txBox="1"/>
          <p:nvPr/>
        </p:nvSpPr>
        <p:spPr>
          <a:xfrm>
            <a:off x="239917" y="1232518"/>
            <a:ext cx="6590961" cy="584775"/>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カメラ動作トリガー送信</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使用するカメラ</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No</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 program / </a:t>
            </a:r>
            <a:r>
              <a:rPr lang="en-US" altLang="ja-JP" sz="1600" b="1" dirty="0" err="1" smtClean="0">
                <a:latin typeface="Meiryo UI" panose="020B0604030504040204" pitchFamily="50" charset="-128"/>
                <a:ea typeface="Meiryo UI" panose="020B0604030504040204" pitchFamily="50" charset="-128"/>
                <a:cs typeface="メイリオ" panose="020B0604030504040204" pitchFamily="50" charset="-128"/>
              </a:rPr>
              <a:t>Config</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No. / Model No.</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を設定。</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カメラ動作 １／２</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13" name="テキスト ボックス 12"/>
          <p:cNvSpPr txBox="1"/>
          <p:nvPr/>
        </p:nvSpPr>
        <p:spPr>
          <a:xfrm>
            <a:off x="2472183" y="2445697"/>
            <a:ext cx="2248994" cy="276999"/>
          </a:xfrm>
          <a:prstGeom prst="rect">
            <a:avLst/>
          </a:prstGeom>
          <a:solidFill>
            <a:schemeClr val="bg1"/>
          </a:solidFill>
          <a:ln w="25400">
            <a:noFill/>
          </a:ln>
        </p:spPr>
        <p:txBody>
          <a:bodyPr wrap="square" rtlCol="0">
            <a:spAutoFit/>
          </a:bodyPr>
          <a:lstStyle/>
          <a:p>
            <a:r>
              <a:rPr lang="en-US" altLang="ja-JP" sz="1200" b="1" dirty="0" smtClean="0"/>
              <a:t>&lt;=</a:t>
            </a:r>
            <a:r>
              <a:rPr lang="ja-JP" altLang="en-US" sz="1200" b="1" dirty="0" smtClean="0"/>
              <a:t>使用するカメラの</a:t>
            </a:r>
            <a:r>
              <a:rPr lang="en-US" altLang="ja-JP" sz="1200" b="1" dirty="0" smtClean="0"/>
              <a:t>NO.</a:t>
            </a:r>
            <a:r>
              <a:rPr lang="ja-JP" altLang="en-US" sz="1200" b="1" dirty="0" smtClean="0"/>
              <a:t>を設定</a:t>
            </a:r>
            <a:endParaRPr lang="en-US" altLang="ja-JP" sz="1200" b="1" dirty="0" smtClean="0"/>
          </a:p>
        </p:txBody>
      </p:sp>
      <p:sp>
        <p:nvSpPr>
          <p:cNvPr id="14" name="角丸四角形 13"/>
          <p:cNvSpPr/>
          <p:nvPr/>
        </p:nvSpPr>
        <p:spPr>
          <a:xfrm>
            <a:off x="2096551" y="2431797"/>
            <a:ext cx="285750" cy="304800"/>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4312322" y="2839835"/>
            <a:ext cx="2363152" cy="461665"/>
          </a:xfrm>
          <a:prstGeom prst="rect">
            <a:avLst/>
          </a:prstGeom>
          <a:solidFill>
            <a:schemeClr val="bg1"/>
          </a:solidFill>
          <a:ln w="25400">
            <a:noFill/>
          </a:ln>
        </p:spPr>
        <p:txBody>
          <a:bodyPr wrap="square" rtlCol="0">
            <a:spAutoFit/>
          </a:bodyPr>
          <a:lstStyle/>
          <a:p>
            <a:r>
              <a:rPr lang="en-US" altLang="ja-JP" sz="1200" b="1" dirty="0" smtClean="0"/>
              <a:t>&lt;= </a:t>
            </a:r>
            <a:r>
              <a:rPr lang="ja-JP" altLang="en-US" sz="1200" b="1" dirty="0" smtClean="0"/>
              <a:t>カメラ動作時の</a:t>
            </a:r>
            <a:r>
              <a:rPr lang="en-US" altLang="ja-JP" sz="1200" b="1" dirty="0" smtClean="0"/>
              <a:t>Program</a:t>
            </a:r>
            <a:r>
              <a:rPr lang="ja-JP" altLang="en-US" sz="1200" b="1" dirty="0" smtClean="0"/>
              <a:t> </a:t>
            </a:r>
            <a:r>
              <a:rPr lang="en-US" altLang="ja-JP" sz="1200" b="1" dirty="0" smtClean="0"/>
              <a:t>/ </a:t>
            </a:r>
            <a:r>
              <a:rPr lang="en-US" altLang="ja-JP" sz="1200" b="1" dirty="0" err="1" smtClean="0"/>
              <a:t>Config</a:t>
            </a:r>
            <a:r>
              <a:rPr lang="en-US" altLang="ja-JP" sz="1200" b="1" dirty="0" smtClean="0"/>
              <a:t> </a:t>
            </a:r>
            <a:r>
              <a:rPr lang="ja-JP" altLang="en-US" sz="1200" b="1" dirty="0" smtClean="0"/>
              <a:t>の</a:t>
            </a:r>
            <a:r>
              <a:rPr lang="en-US" altLang="ja-JP" sz="1200" b="1" dirty="0" smtClean="0"/>
              <a:t>No.</a:t>
            </a:r>
            <a:r>
              <a:rPr lang="ja-JP" altLang="en-US" sz="1200" b="1" dirty="0" smtClean="0"/>
              <a:t>を設定</a:t>
            </a:r>
            <a:endParaRPr lang="en-US" altLang="ja-JP" sz="1200" b="1" dirty="0" smtClean="0"/>
          </a:p>
        </p:txBody>
      </p:sp>
      <p:sp>
        <p:nvSpPr>
          <p:cNvPr id="17" name="角丸四角形 16"/>
          <p:cNvSpPr/>
          <p:nvPr/>
        </p:nvSpPr>
        <p:spPr>
          <a:xfrm>
            <a:off x="3129407" y="2839835"/>
            <a:ext cx="284353" cy="550006"/>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348841" y="2376186"/>
            <a:ext cx="801272" cy="2313975"/>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3" name="テキスト ボックス 22"/>
          <p:cNvSpPr txBox="1"/>
          <p:nvPr/>
        </p:nvSpPr>
        <p:spPr>
          <a:xfrm>
            <a:off x="277327" y="4810168"/>
            <a:ext cx="2016293" cy="461665"/>
          </a:xfrm>
          <a:prstGeom prst="rect">
            <a:avLst/>
          </a:prstGeom>
          <a:solidFill>
            <a:schemeClr val="bg1"/>
          </a:solidFill>
          <a:ln w="25400">
            <a:solidFill>
              <a:srgbClr val="00B050"/>
            </a:solidFill>
          </a:ln>
        </p:spPr>
        <p:txBody>
          <a:bodyPr wrap="square" rtlCol="0">
            <a:spAutoFit/>
          </a:bodyPr>
          <a:lstStyle/>
          <a:p>
            <a:r>
              <a:rPr lang="ja-JP" altLang="en-US" sz="1200" b="1" dirty="0" smtClean="0"/>
              <a:t>カメラ動作開始信号</a:t>
            </a:r>
            <a:endParaRPr lang="en-US" altLang="ja-JP" sz="1200" b="1" dirty="0" smtClean="0"/>
          </a:p>
          <a:p>
            <a:r>
              <a:rPr lang="ja-JP" altLang="en-US" sz="1200" b="1" dirty="0" smtClean="0"/>
              <a:t>（シーケンスからのトリガー）</a:t>
            </a:r>
            <a:endParaRPr lang="en-US" altLang="ja-JP" sz="1200" b="1" dirty="0" smtClean="0"/>
          </a:p>
        </p:txBody>
      </p:sp>
      <p:sp>
        <p:nvSpPr>
          <p:cNvPr id="31" name="角丸四角形 30"/>
          <p:cNvSpPr/>
          <p:nvPr/>
        </p:nvSpPr>
        <p:spPr>
          <a:xfrm>
            <a:off x="5707992" y="3704436"/>
            <a:ext cx="801272" cy="985726"/>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4" name="テキスト ボックス 33"/>
          <p:cNvSpPr txBox="1"/>
          <p:nvPr/>
        </p:nvSpPr>
        <p:spPr>
          <a:xfrm>
            <a:off x="5081286" y="4809924"/>
            <a:ext cx="1499492" cy="461665"/>
          </a:xfrm>
          <a:prstGeom prst="rect">
            <a:avLst/>
          </a:prstGeom>
          <a:solidFill>
            <a:schemeClr val="bg1"/>
          </a:solidFill>
          <a:ln w="25400">
            <a:solidFill>
              <a:srgbClr val="00B050"/>
            </a:solidFill>
          </a:ln>
        </p:spPr>
        <p:txBody>
          <a:bodyPr wrap="square" rtlCol="0">
            <a:spAutoFit/>
          </a:bodyPr>
          <a:lstStyle/>
          <a:p>
            <a:r>
              <a:rPr lang="ja-JP" altLang="en-US" sz="1200" b="1" dirty="0" smtClean="0"/>
              <a:t>動作させる“</a:t>
            </a:r>
            <a:r>
              <a:rPr lang="en-US" altLang="ja-JP" sz="1200" b="1" dirty="0" smtClean="0"/>
              <a:t>”</a:t>
            </a:r>
            <a:r>
              <a:rPr lang="ja-JP" altLang="en-US" sz="1200" b="1" dirty="0" smtClean="0"/>
              <a:t>カメラ動作フラグ</a:t>
            </a:r>
            <a:r>
              <a:rPr lang="en-US" altLang="ja-JP" sz="1200" b="1" dirty="0" smtClean="0"/>
              <a:t>”</a:t>
            </a:r>
            <a:r>
              <a:rPr lang="ja-JP" altLang="en-US" sz="1200" b="1" dirty="0" smtClean="0"/>
              <a:t>を設定</a:t>
            </a:r>
            <a:endParaRPr lang="en-US" altLang="ja-JP" sz="1200" b="1" dirty="0" smtClean="0"/>
          </a:p>
        </p:txBody>
      </p:sp>
      <p:sp>
        <p:nvSpPr>
          <p:cNvPr id="35" name="テキスト ボックス 34"/>
          <p:cNvSpPr txBox="1"/>
          <p:nvPr/>
        </p:nvSpPr>
        <p:spPr>
          <a:xfrm>
            <a:off x="239917" y="5539217"/>
            <a:ext cx="6590961" cy="584775"/>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カメラ動作トリガー</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受信</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シーケンスに、カメラ動作結果</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OK</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フラグを設定</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9" name="グループ化 8"/>
          <p:cNvGrpSpPr/>
          <p:nvPr/>
        </p:nvGrpSpPr>
        <p:grpSpPr>
          <a:xfrm>
            <a:off x="618241" y="6199657"/>
            <a:ext cx="5591038" cy="3190460"/>
            <a:chOff x="277327" y="6276922"/>
            <a:chExt cx="5826266" cy="3324690"/>
          </a:xfrm>
        </p:grpSpPr>
        <p:pic>
          <p:nvPicPr>
            <p:cNvPr id="8" name="図 7"/>
            <p:cNvPicPr>
              <a:picLocks noChangeAspect="1"/>
            </p:cNvPicPr>
            <p:nvPr/>
          </p:nvPicPr>
          <p:blipFill rotWithShape="1">
            <a:blip r:embed="rId4"/>
            <a:srcRect r="70011"/>
            <a:stretch/>
          </p:blipFill>
          <p:spPr>
            <a:xfrm>
              <a:off x="277327" y="6276923"/>
              <a:ext cx="2882562" cy="3324689"/>
            </a:xfrm>
            <a:prstGeom prst="rect">
              <a:avLst/>
            </a:prstGeom>
          </p:spPr>
        </p:pic>
        <p:pic>
          <p:nvPicPr>
            <p:cNvPr id="36" name="図 35"/>
            <p:cNvPicPr>
              <a:picLocks noChangeAspect="1"/>
            </p:cNvPicPr>
            <p:nvPr/>
          </p:nvPicPr>
          <p:blipFill rotWithShape="1">
            <a:blip r:embed="rId4"/>
            <a:srcRect l="69376" r="-1"/>
            <a:stretch/>
          </p:blipFill>
          <p:spPr>
            <a:xfrm>
              <a:off x="3159889" y="6276922"/>
              <a:ext cx="2943704" cy="3324689"/>
            </a:xfrm>
            <a:prstGeom prst="rect">
              <a:avLst/>
            </a:prstGeom>
          </p:spPr>
        </p:pic>
      </p:grpSp>
      <p:sp>
        <p:nvSpPr>
          <p:cNvPr id="37" name="角丸四角形 36"/>
          <p:cNvSpPr/>
          <p:nvPr/>
        </p:nvSpPr>
        <p:spPr>
          <a:xfrm>
            <a:off x="1600696" y="7487499"/>
            <a:ext cx="801272" cy="985726"/>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8" name="テキスト ボックス 37"/>
          <p:cNvSpPr txBox="1"/>
          <p:nvPr/>
        </p:nvSpPr>
        <p:spPr>
          <a:xfrm>
            <a:off x="2634677" y="8130876"/>
            <a:ext cx="1815403" cy="276999"/>
          </a:xfrm>
          <a:prstGeom prst="rect">
            <a:avLst/>
          </a:prstGeom>
          <a:solidFill>
            <a:schemeClr val="bg1"/>
          </a:solidFill>
          <a:ln w="25400">
            <a:solidFill>
              <a:srgbClr val="00B050"/>
            </a:solidFill>
          </a:ln>
        </p:spPr>
        <p:txBody>
          <a:bodyPr wrap="square" rtlCol="0">
            <a:spAutoFit/>
          </a:bodyPr>
          <a:lstStyle/>
          <a:p>
            <a:r>
              <a:rPr lang="ja-JP" altLang="en-US" sz="1200" b="1" dirty="0" smtClean="0"/>
              <a:t>カメラ動作結果</a:t>
            </a:r>
            <a:r>
              <a:rPr lang="en-US" altLang="ja-JP" sz="1200" b="1" dirty="0" smtClean="0"/>
              <a:t>OK</a:t>
            </a:r>
            <a:r>
              <a:rPr lang="ja-JP" altLang="en-US" sz="1200" b="1" dirty="0" smtClean="0"/>
              <a:t>フラグ</a:t>
            </a:r>
            <a:endParaRPr lang="en-US" altLang="ja-JP" sz="1200" b="1" dirty="0" smtClean="0"/>
          </a:p>
        </p:txBody>
      </p:sp>
    </p:spTree>
    <p:extLst>
      <p:ext uri="{BB962C8B-B14F-4D97-AF65-F5344CB8AC3E}">
        <p14:creationId xmlns:p14="http://schemas.microsoft.com/office/powerpoint/2010/main" val="2587913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stretch>
            <a:fillRect/>
          </a:stretch>
        </p:blipFill>
        <p:spPr>
          <a:xfrm>
            <a:off x="306187" y="2312484"/>
            <a:ext cx="6084719" cy="2451828"/>
          </a:xfrm>
          <a:prstGeom prst="rect">
            <a:avLst/>
          </a:prstGeom>
        </p:spPr>
      </p:pic>
      <p:sp>
        <p:nvSpPr>
          <p:cNvPr id="22" name="テキスト ボックス 21"/>
          <p:cNvSpPr txBox="1"/>
          <p:nvPr/>
        </p:nvSpPr>
        <p:spPr>
          <a:xfrm>
            <a:off x="239917" y="1232518"/>
            <a:ext cx="6590961" cy="830997"/>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カメラ動作結果参照</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err="1" smtClean="0">
                <a:latin typeface="Meiryo UI" panose="020B0604030504040204" pitchFamily="50" charset="-128"/>
                <a:ea typeface="Meiryo UI" panose="020B0604030504040204" pitchFamily="50" charset="-128"/>
                <a:cs typeface="メイリオ" panose="020B0604030504040204" pitchFamily="50" charset="-128"/>
              </a:rPr>
              <a:t>D_alignment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配列に結果が格納されている</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軸</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カメラ番号の二次元配列</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カメラ動作 ２／２</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14" name="角丸四角形 13"/>
          <p:cNvSpPr/>
          <p:nvPr/>
        </p:nvSpPr>
        <p:spPr>
          <a:xfrm>
            <a:off x="306188" y="2672526"/>
            <a:ext cx="6084718" cy="1530984"/>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3724306" y="2810379"/>
            <a:ext cx="984171" cy="1393131"/>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3" name="テキスト ボックス 22"/>
          <p:cNvSpPr txBox="1"/>
          <p:nvPr/>
        </p:nvSpPr>
        <p:spPr>
          <a:xfrm>
            <a:off x="3894784" y="2660392"/>
            <a:ext cx="643214" cy="276999"/>
          </a:xfrm>
          <a:prstGeom prst="rect">
            <a:avLst/>
          </a:prstGeom>
          <a:solidFill>
            <a:schemeClr val="bg1"/>
          </a:solidFill>
          <a:ln w="25400">
            <a:solidFill>
              <a:srgbClr val="00B050"/>
            </a:solidFill>
          </a:ln>
        </p:spPr>
        <p:txBody>
          <a:bodyPr wrap="square" rtlCol="0">
            <a:spAutoFit/>
          </a:bodyPr>
          <a:lstStyle/>
          <a:p>
            <a:r>
              <a:rPr lang="ja-JP" altLang="en-US" sz="1200" b="1" dirty="0" smtClean="0"/>
              <a:t>軸番号</a:t>
            </a:r>
            <a:endParaRPr lang="en-US" altLang="ja-JP" sz="1200" b="1" dirty="0" smtClean="0"/>
          </a:p>
        </p:txBody>
      </p:sp>
      <p:sp>
        <p:nvSpPr>
          <p:cNvPr id="24" name="角丸四角形 23"/>
          <p:cNvSpPr/>
          <p:nvPr/>
        </p:nvSpPr>
        <p:spPr>
          <a:xfrm>
            <a:off x="4878955" y="2823713"/>
            <a:ext cx="1430405" cy="1393131"/>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5" name="テキスト ボックス 24"/>
          <p:cNvSpPr txBox="1"/>
          <p:nvPr/>
        </p:nvSpPr>
        <p:spPr>
          <a:xfrm>
            <a:off x="5114235" y="2517287"/>
            <a:ext cx="985607" cy="461665"/>
          </a:xfrm>
          <a:prstGeom prst="rect">
            <a:avLst/>
          </a:prstGeom>
          <a:solidFill>
            <a:schemeClr val="bg1"/>
          </a:solidFill>
          <a:ln w="25400">
            <a:solidFill>
              <a:srgbClr val="00B050"/>
            </a:solidFill>
          </a:ln>
        </p:spPr>
        <p:txBody>
          <a:bodyPr wrap="square" rtlCol="0">
            <a:spAutoFit/>
          </a:bodyPr>
          <a:lstStyle/>
          <a:p>
            <a:r>
              <a:rPr lang="ja-JP" altLang="en-US" sz="1200" b="1" dirty="0"/>
              <a:t>カメラ</a:t>
            </a:r>
            <a:r>
              <a:rPr lang="ja-JP" altLang="en-US" sz="1200" b="1" dirty="0" smtClean="0"/>
              <a:t>番号</a:t>
            </a:r>
            <a:endParaRPr lang="en-US" altLang="ja-JP" sz="1200" b="1" dirty="0" smtClean="0"/>
          </a:p>
          <a:p>
            <a:r>
              <a:rPr lang="en-US" altLang="ja-JP" sz="1200" b="1" dirty="0" smtClean="0"/>
              <a:t>※0</a:t>
            </a:r>
            <a:r>
              <a:rPr lang="ja-JP" altLang="en-US" sz="1200" b="1" dirty="0" smtClean="0"/>
              <a:t>から</a:t>
            </a:r>
            <a:endParaRPr lang="en-US" altLang="ja-JP" sz="1200" b="1" dirty="0" smtClean="0"/>
          </a:p>
        </p:txBody>
      </p:sp>
    </p:spTree>
    <p:extLst>
      <p:ext uri="{BB962C8B-B14F-4D97-AF65-F5344CB8AC3E}">
        <p14:creationId xmlns:p14="http://schemas.microsoft.com/office/powerpoint/2010/main" val="15832743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グループ化 10"/>
          <p:cNvGrpSpPr/>
          <p:nvPr/>
        </p:nvGrpSpPr>
        <p:grpSpPr>
          <a:xfrm>
            <a:off x="254869" y="1812328"/>
            <a:ext cx="6253413" cy="3897300"/>
            <a:chOff x="-1334172" y="2140813"/>
            <a:chExt cx="7642737" cy="4763165"/>
          </a:xfrm>
        </p:grpSpPr>
        <p:pic>
          <p:nvPicPr>
            <p:cNvPr id="8" name="図 7"/>
            <p:cNvPicPr>
              <a:picLocks noChangeAspect="1"/>
            </p:cNvPicPr>
            <p:nvPr/>
          </p:nvPicPr>
          <p:blipFill rotWithShape="1">
            <a:blip r:embed="rId3"/>
            <a:srcRect r="80018"/>
            <a:stretch/>
          </p:blipFill>
          <p:spPr>
            <a:xfrm>
              <a:off x="-1334172" y="2140813"/>
              <a:ext cx="1924481" cy="4763165"/>
            </a:xfrm>
            <a:prstGeom prst="rect">
              <a:avLst/>
            </a:prstGeom>
          </p:spPr>
        </p:pic>
        <p:pic>
          <p:nvPicPr>
            <p:cNvPr id="12" name="図 11"/>
            <p:cNvPicPr>
              <a:picLocks noChangeAspect="1"/>
            </p:cNvPicPr>
            <p:nvPr/>
          </p:nvPicPr>
          <p:blipFill rotWithShape="1">
            <a:blip r:embed="rId3"/>
            <a:srcRect l="40211"/>
            <a:stretch/>
          </p:blipFill>
          <p:spPr>
            <a:xfrm>
              <a:off x="550154" y="2140813"/>
              <a:ext cx="5758411" cy="4763165"/>
            </a:xfrm>
            <a:prstGeom prst="rect">
              <a:avLst/>
            </a:prstGeom>
          </p:spPr>
        </p:pic>
      </p:grpSp>
      <p:sp>
        <p:nvSpPr>
          <p:cNvPr id="22" name="テキスト ボックス 21"/>
          <p:cNvSpPr txBox="1"/>
          <p:nvPr/>
        </p:nvSpPr>
        <p:spPr>
          <a:xfrm>
            <a:off x="185908" y="1227553"/>
            <a:ext cx="6590961" cy="584775"/>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・サイクルタイム測定を実施するプロセスの開始・完了のデバイスを配置。</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サイクルタイム測定</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3" name="角丸四角形 2"/>
          <p:cNvSpPr/>
          <p:nvPr/>
        </p:nvSpPr>
        <p:spPr>
          <a:xfrm>
            <a:off x="3573780" y="2606040"/>
            <a:ext cx="556260" cy="211048"/>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3571957" y="2899249"/>
            <a:ext cx="553003" cy="233974"/>
          </a:xfrm>
          <a:prstGeom prst="round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3266995" y="2281609"/>
            <a:ext cx="800219" cy="276999"/>
          </a:xfrm>
          <a:prstGeom prst="rect">
            <a:avLst/>
          </a:prstGeom>
          <a:solidFill>
            <a:schemeClr val="bg1"/>
          </a:solidFill>
          <a:ln>
            <a:solidFill>
              <a:srgbClr val="0000FF"/>
            </a:solidFill>
          </a:ln>
        </p:spPr>
        <p:txBody>
          <a:bodyPr wrap="none" rtlCol="0">
            <a:spAutoFit/>
          </a:bodyPr>
          <a:lstStyle/>
          <a:p>
            <a:r>
              <a:rPr kumimoji="1" lang="ja-JP" altLang="en-US" sz="1200" b="1" dirty="0" smtClean="0"/>
              <a:t>計測開始</a:t>
            </a:r>
            <a:endParaRPr kumimoji="1" lang="ja-JP" altLang="en-US" sz="1200" b="1" dirty="0"/>
          </a:p>
        </p:txBody>
      </p:sp>
      <p:sp>
        <p:nvSpPr>
          <p:cNvPr id="9" name="テキスト ボックス 8"/>
          <p:cNvSpPr txBox="1"/>
          <p:nvPr/>
        </p:nvSpPr>
        <p:spPr>
          <a:xfrm>
            <a:off x="2373392" y="2899249"/>
            <a:ext cx="1107996" cy="276999"/>
          </a:xfrm>
          <a:prstGeom prst="rect">
            <a:avLst/>
          </a:prstGeom>
          <a:solidFill>
            <a:schemeClr val="bg1"/>
          </a:solidFill>
          <a:ln>
            <a:solidFill>
              <a:srgbClr val="FF6600"/>
            </a:solidFill>
          </a:ln>
        </p:spPr>
        <p:txBody>
          <a:bodyPr wrap="none" rtlCol="0">
            <a:spAutoFit/>
          </a:bodyPr>
          <a:lstStyle/>
          <a:p>
            <a:r>
              <a:rPr kumimoji="1" lang="ja-JP" altLang="en-US" sz="1200" b="1" dirty="0" smtClean="0"/>
              <a:t>計測結果保存</a:t>
            </a:r>
            <a:endParaRPr kumimoji="1" lang="ja-JP" altLang="en-US" sz="1200" b="1" dirty="0"/>
          </a:p>
        </p:txBody>
      </p:sp>
      <p:sp>
        <p:nvSpPr>
          <p:cNvPr id="15" name="角丸四角形 14"/>
          <p:cNvSpPr/>
          <p:nvPr/>
        </p:nvSpPr>
        <p:spPr>
          <a:xfrm>
            <a:off x="5671826" y="2558608"/>
            <a:ext cx="784854" cy="233974"/>
          </a:xfrm>
          <a:prstGeom prst="round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角丸四角形 15"/>
          <p:cNvSpPr/>
          <p:nvPr/>
        </p:nvSpPr>
        <p:spPr>
          <a:xfrm>
            <a:off x="3571957" y="3215384"/>
            <a:ext cx="553003" cy="233974"/>
          </a:xfrm>
          <a:prstGeom prst="round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2373392" y="3215384"/>
            <a:ext cx="1107996" cy="276999"/>
          </a:xfrm>
          <a:prstGeom prst="rect">
            <a:avLst/>
          </a:prstGeom>
          <a:solidFill>
            <a:schemeClr val="bg1"/>
          </a:solidFill>
          <a:ln>
            <a:solidFill>
              <a:srgbClr val="92D050"/>
            </a:solidFill>
          </a:ln>
        </p:spPr>
        <p:txBody>
          <a:bodyPr wrap="square" rtlCol="0">
            <a:spAutoFit/>
          </a:bodyPr>
          <a:lstStyle/>
          <a:p>
            <a:r>
              <a:rPr kumimoji="1" lang="ja-JP" altLang="en-US" sz="1200" b="1" dirty="0" smtClean="0"/>
              <a:t>計測リセット</a:t>
            </a:r>
            <a:endParaRPr kumimoji="1" lang="ja-JP" altLang="en-US" sz="1200" b="1" dirty="0"/>
          </a:p>
        </p:txBody>
      </p:sp>
    </p:spTree>
    <p:extLst>
      <p:ext uri="{BB962C8B-B14F-4D97-AF65-F5344CB8AC3E}">
        <p14:creationId xmlns:p14="http://schemas.microsoft.com/office/powerpoint/2010/main" val="10972624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03191"/>
            <a:ext cx="6590961" cy="6740307"/>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・作業場所・サンプルの種類・ハンドリング条件を設定することで、ハンドリング可否・ハンドリング時のトレイ位置のオフセット量・トレイ上の位置の確認可。</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1.</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パラメータを設定</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設定</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の際の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matrix</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は下記の様に設定</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p>
          <a:p>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2.</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サンプル在庫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or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排出スペースがある際のローカルデバイス設定</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a:t>
            </a: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7" name="グループ化 6"/>
          <p:cNvGrpSpPr/>
          <p:nvPr/>
        </p:nvGrpSpPr>
        <p:grpSpPr>
          <a:xfrm>
            <a:off x="371101" y="2214711"/>
            <a:ext cx="6220197" cy="4670425"/>
            <a:chOff x="354892" y="2144481"/>
            <a:chExt cx="6220197" cy="4670425"/>
          </a:xfrm>
        </p:grpSpPr>
        <p:pic>
          <p:nvPicPr>
            <p:cNvPr id="3" name="図 2"/>
            <p:cNvPicPr>
              <a:picLocks noChangeAspect="1"/>
            </p:cNvPicPr>
            <p:nvPr/>
          </p:nvPicPr>
          <p:blipFill>
            <a:blip r:embed="rId3"/>
            <a:stretch>
              <a:fillRect/>
            </a:stretch>
          </p:blipFill>
          <p:spPr>
            <a:xfrm>
              <a:off x="354892" y="2144481"/>
              <a:ext cx="1666875" cy="4657725"/>
            </a:xfrm>
            <a:prstGeom prst="rect">
              <a:avLst/>
            </a:prstGeom>
          </p:spPr>
        </p:pic>
        <p:pic>
          <p:nvPicPr>
            <p:cNvPr id="6" name="図 5"/>
            <p:cNvPicPr>
              <a:picLocks noChangeAspect="1"/>
            </p:cNvPicPr>
            <p:nvPr/>
          </p:nvPicPr>
          <p:blipFill>
            <a:blip r:embed="rId4"/>
            <a:stretch>
              <a:fillRect/>
            </a:stretch>
          </p:blipFill>
          <p:spPr>
            <a:xfrm>
              <a:off x="1126789" y="2157181"/>
              <a:ext cx="5448300" cy="4657725"/>
            </a:xfrm>
            <a:prstGeom prst="rect">
              <a:avLst/>
            </a:prstGeom>
          </p:spPr>
        </p:pic>
      </p:gr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ワーク在荷</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17" name="テキスト ボックス 16"/>
          <p:cNvSpPr txBox="1"/>
          <p:nvPr/>
        </p:nvSpPr>
        <p:spPr>
          <a:xfrm>
            <a:off x="502781" y="2912745"/>
            <a:ext cx="3305007" cy="1169551"/>
          </a:xfrm>
          <a:prstGeom prst="rect">
            <a:avLst/>
          </a:prstGeom>
          <a:solidFill>
            <a:schemeClr val="bg1"/>
          </a:solidFill>
          <a:ln w="38100">
            <a:noFill/>
          </a:ln>
        </p:spPr>
        <p:txBody>
          <a:bodyPr wrap="none" rtlCol="0">
            <a:spAutoFit/>
          </a:bodyPr>
          <a:lstStyle/>
          <a:p>
            <a:r>
              <a:rPr lang="en-US" altLang="ja-JP" sz="1400" b="1" dirty="0" smtClean="0">
                <a:solidFill>
                  <a:srgbClr val="FF0000"/>
                </a:solidFill>
                <a:latin typeface="Meiryo UI" panose="020B0604030504040204" pitchFamily="50" charset="-128"/>
                <a:ea typeface="Meiryo UI" panose="020B0604030504040204" pitchFamily="50" charset="-128"/>
              </a:rPr>
              <a:t>1.</a:t>
            </a:r>
            <a:r>
              <a:rPr lang="ja-JP" altLang="en-US" sz="1400" b="1" dirty="0" smtClean="0">
                <a:solidFill>
                  <a:srgbClr val="FF0000"/>
                </a:solidFill>
                <a:latin typeface="Meiryo UI" panose="020B0604030504040204" pitchFamily="50" charset="-128"/>
                <a:ea typeface="Meiryo UI" panose="020B0604030504040204" pitchFamily="50" charset="-128"/>
              </a:rPr>
              <a:t>パラメータ設定</a:t>
            </a:r>
            <a:endParaRPr lang="en-US" altLang="ja-JP" sz="1400" b="1" dirty="0" smtClean="0">
              <a:solidFill>
                <a:srgbClr val="FF0000"/>
              </a:solidFill>
              <a:latin typeface="Meiryo UI" panose="020B0604030504040204" pitchFamily="50" charset="-128"/>
              <a:ea typeface="Meiryo UI" panose="020B0604030504040204" pitchFamily="50" charset="-128"/>
            </a:endParaRP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Counter No.</a:t>
            </a:r>
            <a:r>
              <a:rPr lang="ja-JP" altLang="en-US" sz="1400" b="1" dirty="0">
                <a:solidFill>
                  <a:srgbClr val="FF0000"/>
                </a:solidFill>
                <a:latin typeface="Meiryo UI" panose="020B0604030504040204" pitchFamily="50" charset="-128"/>
                <a:ea typeface="Meiryo UI" panose="020B0604030504040204" pitchFamily="50" charset="-128"/>
              </a:rPr>
              <a:t> </a:t>
            </a:r>
            <a:r>
              <a:rPr lang="en-US" altLang="ja-JP" sz="1400" b="1" dirty="0" smtClean="0">
                <a:solidFill>
                  <a:srgbClr val="FF0000"/>
                </a:solidFill>
                <a:latin typeface="Meiryo UI" panose="020B0604030504040204" pitchFamily="50" charset="-128"/>
                <a:ea typeface="Meiryo UI" panose="020B0604030504040204" pitchFamily="50" charset="-128"/>
              </a:rPr>
              <a:t>: </a:t>
            </a:r>
            <a:r>
              <a:rPr lang="ja-JP" altLang="en-US" sz="1400" b="1" dirty="0" smtClean="0">
                <a:solidFill>
                  <a:srgbClr val="FF0000"/>
                </a:solidFill>
                <a:latin typeface="Meiryo UI" panose="020B0604030504040204" pitchFamily="50" charset="-128"/>
                <a:ea typeface="Meiryo UI" panose="020B0604030504040204" pitchFamily="50" charset="-128"/>
              </a:rPr>
              <a:t>作業対応場所</a:t>
            </a:r>
            <a:endParaRPr lang="en-US" altLang="ja-JP" sz="1400" b="1" dirty="0" smtClean="0">
              <a:solidFill>
                <a:srgbClr val="FF0000"/>
              </a:solidFill>
              <a:latin typeface="Meiryo UI" panose="020B0604030504040204" pitchFamily="50" charset="-128"/>
              <a:ea typeface="Meiryo UI" panose="020B0604030504040204" pitchFamily="50" charset="-128"/>
            </a:endParaRP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Work No.</a:t>
            </a:r>
            <a:r>
              <a:rPr lang="ja-JP" altLang="en-US" sz="1400" b="1" dirty="0">
                <a:solidFill>
                  <a:srgbClr val="FF0000"/>
                </a:solidFill>
                <a:latin typeface="Meiryo UI" panose="020B0604030504040204" pitchFamily="50" charset="-128"/>
                <a:ea typeface="Meiryo UI" panose="020B0604030504040204" pitchFamily="50" charset="-128"/>
              </a:rPr>
              <a:t> </a:t>
            </a:r>
            <a:r>
              <a:rPr lang="en-US" altLang="ja-JP" sz="1400" b="1" dirty="0" smtClean="0">
                <a:solidFill>
                  <a:srgbClr val="FF0000"/>
                </a:solidFill>
                <a:latin typeface="Meiryo UI" panose="020B0604030504040204" pitchFamily="50" charset="-128"/>
                <a:ea typeface="Meiryo UI" panose="020B0604030504040204" pitchFamily="50" charset="-128"/>
              </a:rPr>
              <a:t>: </a:t>
            </a:r>
            <a:r>
              <a:rPr lang="ja-JP" altLang="en-US" sz="1400" b="1" dirty="0" smtClean="0">
                <a:solidFill>
                  <a:srgbClr val="FF0000"/>
                </a:solidFill>
                <a:latin typeface="Meiryo UI" panose="020B0604030504040204" pitchFamily="50" charset="-128"/>
                <a:ea typeface="Meiryo UI" panose="020B0604030504040204" pitchFamily="50" charset="-128"/>
              </a:rPr>
              <a:t>サンプル種類</a:t>
            </a:r>
            <a:endParaRPr lang="en-US" altLang="ja-JP" sz="1400" b="1" dirty="0" smtClean="0">
              <a:solidFill>
                <a:srgbClr val="FF0000"/>
              </a:solidFill>
              <a:latin typeface="Meiryo UI" panose="020B0604030504040204" pitchFamily="50" charset="-128"/>
              <a:ea typeface="Meiryo UI" panose="020B0604030504040204" pitchFamily="50" charset="-128"/>
            </a:endParaRP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Handling mode</a:t>
            </a:r>
          </a:p>
          <a:p>
            <a:r>
              <a:rPr lang="en-US" altLang="ja-JP" sz="1400" b="1" dirty="0" smtClean="0">
                <a:solidFill>
                  <a:srgbClr val="FF0000"/>
                </a:solidFill>
                <a:latin typeface="Meiryo UI" panose="020B0604030504040204" pitchFamily="50" charset="-128"/>
                <a:ea typeface="Meiryo UI" panose="020B0604030504040204" pitchFamily="50" charset="-128"/>
              </a:rPr>
              <a:t> (Pick=1, Place=2,Assembly=3)</a:t>
            </a:r>
          </a:p>
        </p:txBody>
      </p:sp>
      <p:sp>
        <p:nvSpPr>
          <p:cNvPr id="18" name="右中かっこ 17"/>
          <p:cNvSpPr/>
          <p:nvPr/>
        </p:nvSpPr>
        <p:spPr>
          <a:xfrm flipH="1">
            <a:off x="3830140" y="2781299"/>
            <a:ext cx="152478" cy="833369"/>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角丸四角形 12"/>
          <p:cNvSpPr/>
          <p:nvPr/>
        </p:nvSpPr>
        <p:spPr>
          <a:xfrm>
            <a:off x="5731586" y="2753239"/>
            <a:ext cx="812800" cy="334233"/>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5230631" y="2230019"/>
            <a:ext cx="1627369" cy="523220"/>
          </a:xfrm>
          <a:prstGeom prst="rect">
            <a:avLst/>
          </a:prstGeom>
          <a:solidFill>
            <a:schemeClr val="bg1"/>
          </a:solidFill>
          <a:ln w="38100">
            <a:noFill/>
          </a:ln>
        </p:spPr>
        <p:txBody>
          <a:bodyPr wrap="none" rtlCol="0">
            <a:spAutoFit/>
          </a:bodyPr>
          <a:lstStyle/>
          <a:p>
            <a:r>
              <a:rPr lang="ja-JP" altLang="en-US" sz="1400" b="1" dirty="0">
                <a:solidFill>
                  <a:srgbClr val="FF0000"/>
                </a:solidFill>
                <a:latin typeface="Meiryo UI" panose="020B0604030504040204" pitchFamily="50" charset="-128"/>
                <a:ea typeface="Meiryo UI" panose="020B0604030504040204" pitchFamily="50" charset="-128"/>
              </a:rPr>
              <a:t>２</a:t>
            </a:r>
            <a:r>
              <a:rPr lang="en-US" altLang="ja-JP" sz="1400" b="1" dirty="0" smtClean="0">
                <a:solidFill>
                  <a:srgbClr val="FF0000"/>
                </a:solidFill>
                <a:latin typeface="Meiryo UI" panose="020B0604030504040204" pitchFamily="50" charset="-128"/>
                <a:ea typeface="Meiryo UI" panose="020B0604030504040204" pitchFamily="50" charset="-128"/>
              </a:rPr>
              <a:t>.</a:t>
            </a:r>
            <a:r>
              <a:rPr lang="ja-JP" altLang="en-US" sz="1400" b="1" dirty="0" smtClean="0">
                <a:solidFill>
                  <a:srgbClr val="FF0000"/>
                </a:solidFill>
                <a:latin typeface="Meiryo UI" panose="020B0604030504040204" pitchFamily="50" charset="-128"/>
                <a:ea typeface="Meiryo UI" panose="020B0604030504040204" pitchFamily="50" charset="-128"/>
              </a:rPr>
              <a:t>ローカルデバイス</a:t>
            </a:r>
            <a:endParaRPr lang="en-US" altLang="ja-JP" sz="1400" b="1" dirty="0" smtClean="0">
              <a:solidFill>
                <a:srgbClr val="FF0000"/>
              </a:solidFill>
              <a:latin typeface="Meiryo UI" panose="020B0604030504040204" pitchFamily="50" charset="-128"/>
              <a:ea typeface="Meiryo UI" panose="020B0604030504040204" pitchFamily="50" charset="-128"/>
            </a:endParaRPr>
          </a:p>
          <a:p>
            <a:r>
              <a:rPr lang="ja-JP" altLang="en-US" sz="1400" b="1" dirty="0">
                <a:solidFill>
                  <a:srgbClr val="FF0000"/>
                </a:solidFill>
                <a:latin typeface="Meiryo UI" panose="020B0604030504040204" pitchFamily="50" charset="-128"/>
                <a:ea typeface="Meiryo UI" panose="020B0604030504040204" pitchFamily="50" charset="-128"/>
              </a:rPr>
              <a:t>　</a:t>
            </a:r>
            <a:r>
              <a:rPr lang="ja-JP" altLang="en-US" sz="1400" b="1" dirty="0" smtClean="0">
                <a:solidFill>
                  <a:srgbClr val="FF0000"/>
                </a:solidFill>
                <a:latin typeface="Meiryo UI" panose="020B0604030504040204" pitchFamily="50" charset="-128"/>
                <a:ea typeface="Meiryo UI" panose="020B0604030504040204" pitchFamily="50" charset="-128"/>
              </a:rPr>
              <a:t>の設定</a:t>
            </a:r>
            <a:endParaRPr lang="en-US" altLang="ja-JP" sz="1400" b="1" dirty="0" smtClean="0">
              <a:solidFill>
                <a:srgbClr val="FF0000"/>
              </a:solidFill>
              <a:latin typeface="Meiryo UI" panose="020B0604030504040204" pitchFamily="50" charset="-128"/>
              <a:ea typeface="Meiryo UI" panose="020B0604030504040204" pitchFamily="50" charset="-128"/>
            </a:endParaRPr>
          </a:p>
        </p:txBody>
      </p:sp>
      <p:sp>
        <p:nvSpPr>
          <p:cNvPr id="30" name="テキスト ボックス 29"/>
          <p:cNvSpPr txBox="1"/>
          <p:nvPr/>
        </p:nvSpPr>
        <p:spPr>
          <a:xfrm>
            <a:off x="417054" y="5022050"/>
            <a:ext cx="3198311" cy="523220"/>
          </a:xfrm>
          <a:prstGeom prst="rect">
            <a:avLst/>
          </a:prstGeom>
          <a:solidFill>
            <a:schemeClr val="bg1"/>
          </a:solidFill>
          <a:ln w="38100">
            <a:noFill/>
          </a:ln>
        </p:spPr>
        <p:txBody>
          <a:bodyPr wrap="none" rtlCol="0">
            <a:spAutoFit/>
          </a:bodyPr>
          <a:lstStyle/>
          <a:p>
            <a:r>
              <a:rPr lang="ja-JP" altLang="en-US" sz="1400" b="1" dirty="0" smtClean="0">
                <a:solidFill>
                  <a:srgbClr val="0000FF"/>
                </a:solidFill>
                <a:latin typeface="Meiryo UI" panose="020B0604030504040204" pitchFamily="50" charset="-128"/>
                <a:ea typeface="Meiryo UI" panose="020B0604030504040204" pitchFamily="50" charset="-128"/>
              </a:rPr>
              <a:t>・</a:t>
            </a:r>
            <a:r>
              <a:rPr lang="en-US" altLang="ja-JP" sz="1400" b="1" dirty="0" err="1" smtClean="0">
                <a:solidFill>
                  <a:srgbClr val="0000FF"/>
                </a:solidFill>
                <a:latin typeface="Meiryo UI" panose="020B0604030504040204" pitchFamily="50" charset="-128"/>
                <a:ea typeface="Meiryo UI" panose="020B0604030504040204" pitchFamily="50" charset="-128"/>
              </a:rPr>
              <a:t>UN_No</a:t>
            </a:r>
            <a:r>
              <a:rPr lang="en-US" altLang="ja-JP" sz="1400" b="1" dirty="0" smtClean="0">
                <a:solidFill>
                  <a:srgbClr val="0000FF"/>
                </a:solidFill>
                <a:latin typeface="Meiryo UI" panose="020B0604030504040204" pitchFamily="50" charset="-128"/>
                <a:ea typeface="Meiryo UI" panose="020B0604030504040204" pitchFamily="50" charset="-128"/>
              </a:rPr>
              <a:t> : </a:t>
            </a:r>
            <a:r>
              <a:rPr lang="ja-JP" altLang="en-US" sz="1400" b="1" dirty="0" smtClean="0">
                <a:solidFill>
                  <a:srgbClr val="0000FF"/>
                </a:solidFill>
                <a:latin typeface="Meiryo UI" panose="020B0604030504040204" pitchFamily="50" charset="-128"/>
                <a:ea typeface="Meiryo UI" panose="020B0604030504040204" pitchFamily="50" charset="-128"/>
              </a:rPr>
              <a:t>作業対応場所に対する番号</a:t>
            </a:r>
            <a:endParaRPr lang="en-US" altLang="ja-JP" sz="1400" b="1" dirty="0" smtClean="0">
              <a:solidFill>
                <a:srgbClr val="0000FF"/>
              </a:solidFill>
              <a:latin typeface="Meiryo UI" panose="020B0604030504040204" pitchFamily="50" charset="-128"/>
              <a:ea typeface="Meiryo UI" panose="020B0604030504040204" pitchFamily="50" charset="-128"/>
            </a:endParaRPr>
          </a:p>
          <a:p>
            <a:r>
              <a:rPr lang="ja-JP" altLang="en-US" sz="1400" b="1" dirty="0">
                <a:solidFill>
                  <a:srgbClr val="0000FF"/>
                </a:solidFill>
                <a:latin typeface="Meiryo UI" panose="020B0604030504040204" pitchFamily="50" charset="-128"/>
                <a:ea typeface="Meiryo UI" panose="020B0604030504040204" pitchFamily="50" charset="-128"/>
              </a:rPr>
              <a:t>　</a:t>
            </a:r>
            <a:r>
              <a:rPr lang="ja-JP" altLang="en-US" sz="1400" b="1" dirty="0" smtClean="0">
                <a:solidFill>
                  <a:srgbClr val="0000FF"/>
                </a:solidFill>
                <a:latin typeface="Meiryo UI" panose="020B0604030504040204" pitchFamily="50" charset="-128"/>
                <a:ea typeface="Meiryo UI" panose="020B0604030504040204" pitchFamily="50" charset="-128"/>
              </a:rPr>
              <a:t>　　　　　　　（固定条件）</a:t>
            </a:r>
            <a:endParaRPr lang="en-US" altLang="ja-JP" sz="1400" b="1" dirty="0" smtClean="0">
              <a:solidFill>
                <a:srgbClr val="0000FF"/>
              </a:solidFill>
              <a:latin typeface="Meiryo UI" panose="020B0604030504040204" pitchFamily="50" charset="-128"/>
              <a:ea typeface="Meiryo UI" panose="020B0604030504040204" pitchFamily="50" charset="-128"/>
            </a:endParaRPr>
          </a:p>
        </p:txBody>
      </p:sp>
      <p:sp>
        <p:nvSpPr>
          <p:cNvPr id="31" name="右中かっこ 30"/>
          <p:cNvSpPr/>
          <p:nvPr/>
        </p:nvSpPr>
        <p:spPr>
          <a:xfrm flipH="1">
            <a:off x="3693488" y="3709770"/>
            <a:ext cx="156918" cy="3021230"/>
          </a:xfrm>
          <a:prstGeom prst="rightBrace">
            <a:avLst/>
          </a:pr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32" name="図 31"/>
          <p:cNvPicPr>
            <a:picLocks noChangeAspect="1"/>
          </p:cNvPicPr>
          <p:nvPr/>
        </p:nvPicPr>
        <p:blipFill>
          <a:blip r:embed="rId5"/>
          <a:stretch>
            <a:fillRect/>
          </a:stretch>
        </p:blipFill>
        <p:spPr>
          <a:xfrm>
            <a:off x="502781" y="5582298"/>
            <a:ext cx="2663686" cy="1599350"/>
          </a:xfrm>
          <a:prstGeom prst="rect">
            <a:avLst/>
          </a:prstGeom>
        </p:spPr>
      </p:pic>
      <p:pic>
        <p:nvPicPr>
          <p:cNvPr id="34" name="図 33"/>
          <p:cNvPicPr>
            <a:picLocks noChangeAspect="1"/>
          </p:cNvPicPr>
          <p:nvPr/>
        </p:nvPicPr>
        <p:blipFill rotWithShape="1">
          <a:blip r:embed="rId6"/>
          <a:srcRect l="1373" r="7019" b="5330"/>
          <a:stretch/>
        </p:blipFill>
        <p:spPr>
          <a:xfrm>
            <a:off x="324189" y="7236118"/>
            <a:ext cx="6220197" cy="2261200"/>
          </a:xfrm>
          <a:prstGeom prst="rect">
            <a:avLst/>
          </a:prstGeom>
        </p:spPr>
      </p:pic>
    </p:spTree>
    <p:extLst>
      <p:ext uri="{BB962C8B-B14F-4D97-AF65-F5344CB8AC3E}">
        <p14:creationId xmlns:p14="http://schemas.microsoft.com/office/powerpoint/2010/main" val="41118281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03191"/>
            <a:ext cx="6590961" cy="3293209"/>
          </a:xfrm>
          <a:prstGeom prst="rect">
            <a:avLst/>
          </a:prstGeom>
          <a:noFill/>
        </p:spPr>
        <p:txBody>
          <a:bodyPr wrap="square" rtlCol="0">
            <a:spAutoFit/>
          </a:bodyPr>
          <a:lstStyle/>
          <a:p>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3.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下記の様に在荷チェックフローに組み込み、</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ロボット動作開始前にチェック機能を持たせることが可能</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a:t>
            </a: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ワーク在荷</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2" name="グループ化 1"/>
          <p:cNvGrpSpPr/>
          <p:nvPr/>
        </p:nvGrpSpPr>
        <p:grpSpPr>
          <a:xfrm>
            <a:off x="271970" y="1537308"/>
            <a:ext cx="6586030" cy="2424973"/>
            <a:chOff x="290529" y="5593611"/>
            <a:chExt cx="6586030" cy="2424973"/>
          </a:xfrm>
        </p:grpSpPr>
        <p:pic>
          <p:nvPicPr>
            <p:cNvPr id="19" name="図 18"/>
            <p:cNvPicPr>
              <a:picLocks noChangeAspect="1"/>
            </p:cNvPicPr>
            <p:nvPr/>
          </p:nvPicPr>
          <p:blipFill rotWithShape="1">
            <a:blip r:embed="rId3"/>
            <a:srcRect r="73702"/>
            <a:stretch/>
          </p:blipFill>
          <p:spPr>
            <a:xfrm>
              <a:off x="290529" y="5665909"/>
              <a:ext cx="2036494" cy="2352675"/>
            </a:xfrm>
            <a:prstGeom prst="rect">
              <a:avLst/>
            </a:prstGeom>
          </p:spPr>
        </p:pic>
        <p:pic>
          <p:nvPicPr>
            <p:cNvPr id="23" name="図 22"/>
            <p:cNvPicPr>
              <a:picLocks noChangeAspect="1"/>
            </p:cNvPicPr>
            <p:nvPr/>
          </p:nvPicPr>
          <p:blipFill rotWithShape="1">
            <a:blip r:embed="rId3"/>
            <a:srcRect l="53194"/>
            <a:stretch/>
          </p:blipFill>
          <p:spPr>
            <a:xfrm>
              <a:off x="2232998" y="5665908"/>
              <a:ext cx="3624531" cy="2352675"/>
            </a:xfrm>
            <a:prstGeom prst="rect">
              <a:avLst/>
            </a:prstGeom>
          </p:spPr>
        </p:pic>
        <p:sp>
          <p:nvSpPr>
            <p:cNvPr id="24" name="角丸四角形 23"/>
            <p:cNvSpPr/>
            <p:nvPr/>
          </p:nvSpPr>
          <p:spPr>
            <a:xfrm>
              <a:off x="1089076" y="6508012"/>
              <a:ext cx="812800" cy="70558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p:cNvSpPr/>
            <p:nvPr/>
          </p:nvSpPr>
          <p:spPr>
            <a:xfrm>
              <a:off x="4965700" y="5665906"/>
              <a:ext cx="891829" cy="842105"/>
            </a:xfrm>
            <a:prstGeom prst="round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右矢印 25"/>
            <p:cNvSpPr/>
            <p:nvPr/>
          </p:nvSpPr>
          <p:spPr>
            <a:xfrm>
              <a:off x="5899380" y="5593611"/>
              <a:ext cx="267084"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6239846" y="5789201"/>
              <a:ext cx="636713" cy="523220"/>
            </a:xfrm>
            <a:prstGeom prst="rect">
              <a:avLst/>
            </a:prstGeom>
            <a:solidFill>
              <a:schemeClr val="bg1"/>
            </a:solidFill>
            <a:ln w="38100">
              <a:noFill/>
            </a:ln>
          </p:spPr>
          <p:txBody>
            <a:bodyPr wrap="none" rtlCol="0">
              <a:spAutoFit/>
            </a:bodyPr>
            <a:lstStyle/>
            <a:p>
              <a:r>
                <a:rPr lang="ja-JP" altLang="en-US" sz="1400" b="1" dirty="0" smtClean="0">
                  <a:latin typeface="Meiryo UI" panose="020B0604030504040204" pitchFamily="50" charset="-128"/>
                  <a:ea typeface="Meiryo UI" panose="020B0604030504040204" pitchFamily="50" charset="-128"/>
                </a:rPr>
                <a:t>接続</a:t>
              </a:r>
              <a:endParaRPr lang="en-US" altLang="ja-JP" sz="1400" b="1" dirty="0" smtClean="0">
                <a:latin typeface="Meiryo UI" panose="020B0604030504040204" pitchFamily="50" charset="-128"/>
                <a:ea typeface="Meiryo UI" panose="020B0604030504040204" pitchFamily="50" charset="-128"/>
              </a:endParaRPr>
            </a:p>
            <a:p>
              <a:r>
                <a:rPr lang="ja-JP" altLang="en-US" sz="1400" b="1" dirty="0" smtClean="0">
                  <a:latin typeface="Meiryo UI" panose="020B0604030504040204" pitchFamily="50" charset="-128"/>
                  <a:ea typeface="Meiryo UI" panose="020B0604030504040204" pitchFamily="50" charset="-128"/>
                </a:rPr>
                <a:t>しない</a:t>
              </a:r>
              <a:endParaRPr lang="en-US" altLang="ja-JP" sz="1400" b="1" dirty="0" smtClean="0">
                <a:latin typeface="Meiryo UI" panose="020B0604030504040204" pitchFamily="50" charset="-128"/>
                <a:ea typeface="Meiryo UI" panose="020B0604030504040204" pitchFamily="50" charset="-128"/>
              </a:endParaRPr>
            </a:p>
          </p:txBody>
        </p:sp>
        <p:sp>
          <p:nvSpPr>
            <p:cNvPr id="28" name="角丸四角形 27"/>
            <p:cNvSpPr/>
            <p:nvPr/>
          </p:nvSpPr>
          <p:spPr>
            <a:xfrm>
              <a:off x="4965699" y="6533974"/>
              <a:ext cx="891829" cy="842105"/>
            </a:xfrm>
            <a:prstGeom prst="round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0551244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73356"/>
            <a:ext cx="6590961" cy="8217634"/>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2</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の供給トレイからワークを</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Pick</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する際に、サンプルの有無を確認する際には、</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下記の様な設定となり、＠</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LR200</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が</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ON</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の時にワークの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Pick</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が可能</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Counter no.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サンプル配置場所</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設定</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在荷</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Matrix</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設定</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5" name="グループ化 4"/>
          <p:cNvGrpSpPr/>
          <p:nvPr/>
        </p:nvGrpSpPr>
        <p:grpSpPr>
          <a:xfrm>
            <a:off x="350804" y="1819646"/>
            <a:ext cx="6385842" cy="4657725"/>
            <a:chOff x="368798" y="2201054"/>
            <a:chExt cx="6385842" cy="4657725"/>
          </a:xfrm>
        </p:grpSpPr>
        <p:grpSp>
          <p:nvGrpSpPr>
            <p:cNvPr id="2" name="グループ化 1"/>
            <p:cNvGrpSpPr/>
            <p:nvPr/>
          </p:nvGrpSpPr>
          <p:grpSpPr>
            <a:xfrm>
              <a:off x="368798" y="2201054"/>
              <a:ext cx="6385842" cy="4657725"/>
              <a:chOff x="368798" y="2201054"/>
              <a:chExt cx="6385842" cy="4657725"/>
            </a:xfrm>
          </p:grpSpPr>
          <p:pic>
            <p:nvPicPr>
              <p:cNvPr id="18" name="図 17"/>
              <p:cNvPicPr>
                <a:picLocks noChangeAspect="1"/>
              </p:cNvPicPr>
              <p:nvPr/>
            </p:nvPicPr>
            <p:blipFill>
              <a:blip r:embed="rId3"/>
              <a:stretch>
                <a:fillRect/>
              </a:stretch>
            </p:blipFill>
            <p:spPr>
              <a:xfrm>
                <a:off x="1306340" y="2201054"/>
                <a:ext cx="5448300" cy="4657725"/>
              </a:xfrm>
              <a:prstGeom prst="rect">
                <a:avLst/>
              </a:prstGeom>
            </p:spPr>
          </p:pic>
          <p:pic>
            <p:nvPicPr>
              <p:cNvPr id="13" name="図 12"/>
              <p:cNvPicPr>
                <a:picLocks noChangeAspect="1"/>
              </p:cNvPicPr>
              <p:nvPr/>
            </p:nvPicPr>
            <p:blipFill rotWithShape="1">
              <a:blip r:embed="rId4"/>
              <a:srcRect l="-1" t="20162" r="75330"/>
              <a:stretch/>
            </p:blipFill>
            <p:spPr>
              <a:xfrm>
                <a:off x="368798" y="2260600"/>
                <a:ext cx="1922193" cy="1817479"/>
              </a:xfrm>
              <a:prstGeom prst="rect">
                <a:avLst/>
              </a:prstGeom>
            </p:spPr>
          </p:pic>
          <p:sp>
            <p:nvSpPr>
              <p:cNvPr id="15" name="テキスト ボックス 14"/>
              <p:cNvSpPr txBox="1"/>
              <p:nvPr/>
            </p:nvSpPr>
            <p:spPr>
              <a:xfrm>
                <a:off x="637379" y="2683407"/>
                <a:ext cx="3215945" cy="1384995"/>
              </a:xfrm>
              <a:prstGeom prst="rect">
                <a:avLst/>
              </a:prstGeom>
              <a:solidFill>
                <a:schemeClr val="bg1"/>
              </a:solidFill>
              <a:ln w="38100">
                <a:noFill/>
              </a:ln>
            </p:spPr>
            <p:txBody>
              <a:bodyPr wrap="none" rtlCol="0">
                <a:spAutoFit/>
              </a:bodyPr>
              <a:lstStyle/>
              <a:p>
                <a:r>
                  <a:rPr lang="ja-JP" altLang="en-US" sz="1400" b="1" dirty="0" smtClean="0">
                    <a:solidFill>
                      <a:srgbClr val="FF0000"/>
                    </a:solidFill>
                    <a:latin typeface="Meiryo UI" panose="020B0604030504040204" pitchFamily="50" charset="-128"/>
                    <a:ea typeface="Meiryo UI" panose="020B0604030504040204" pitchFamily="50" charset="-128"/>
                  </a:rPr>
                  <a:t>パラメータ設定</a:t>
                </a:r>
                <a:endParaRPr lang="en-US" altLang="ja-JP" sz="1400" b="1" dirty="0" smtClean="0">
                  <a:solidFill>
                    <a:srgbClr val="FF0000"/>
                  </a:solidFill>
                  <a:latin typeface="Meiryo UI" panose="020B0604030504040204" pitchFamily="50" charset="-128"/>
                  <a:ea typeface="Meiryo UI" panose="020B0604030504040204" pitchFamily="50" charset="-128"/>
                </a:endParaRP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Counter No. : 2</a:t>
                </a: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Work No. : 2 </a:t>
                </a: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Handling mode : 1 </a:t>
                </a:r>
              </a:p>
              <a:p>
                <a:r>
                  <a:rPr lang="en-US" altLang="ja-JP" sz="1400" b="1" dirty="0" smtClean="0">
                    <a:solidFill>
                      <a:srgbClr val="FF0000"/>
                    </a:solidFill>
                    <a:latin typeface="Meiryo UI" panose="020B0604030504040204" pitchFamily="50" charset="-128"/>
                    <a:ea typeface="Meiryo UI" panose="020B0604030504040204" pitchFamily="50" charset="-128"/>
                  </a:rPr>
                  <a:t> (Pick=1, Place=2,Assembly=3)</a:t>
                </a:r>
              </a:p>
              <a:p>
                <a:endParaRPr lang="en-US" altLang="ja-JP" sz="1400" b="1" dirty="0" smtClean="0">
                  <a:solidFill>
                    <a:srgbClr val="FF0000"/>
                  </a:solidFill>
                  <a:latin typeface="Meiryo UI" panose="020B0604030504040204" pitchFamily="50" charset="-128"/>
                  <a:ea typeface="Meiryo UI" panose="020B0604030504040204" pitchFamily="50" charset="-128"/>
                </a:endParaRPr>
              </a:p>
            </p:txBody>
          </p:sp>
        </p:grpSp>
        <p:sp>
          <p:nvSpPr>
            <p:cNvPr id="16" name="右中かっこ 15"/>
            <p:cNvSpPr/>
            <p:nvPr/>
          </p:nvSpPr>
          <p:spPr>
            <a:xfrm flipH="1">
              <a:off x="3770045" y="2700257"/>
              <a:ext cx="180288" cy="945051"/>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pic>
        <p:nvPicPr>
          <p:cNvPr id="4" name="図 3"/>
          <p:cNvPicPr>
            <a:picLocks noChangeAspect="1"/>
          </p:cNvPicPr>
          <p:nvPr/>
        </p:nvPicPr>
        <p:blipFill>
          <a:blip r:embed="rId5"/>
          <a:stretch>
            <a:fillRect/>
          </a:stretch>
        </p:blipFill>
        <p:spPr>
          <a:xfrm>
            <a:off x="350804" y="4663876"/>
            <a:ext cx="3789093" cy="2275075"/>
          </a:xfrm>
          <a:prstGeom prst="rect">
            <a:avLst/>
          </a:prstGeom>
        </p:spPr>
      </p:pic>
      <p:grpSp>
        <p:nvGrpSpPr>
          <p:cNvPr id="6" name="グループ化 5"/>
          <p:cNvGrpSpPr/>
          <p:nvPr/>
        </p:nvGrpSpPr>
        <p:grpSpPr>
          <a:xfrm>
            <a:off x="88898" y="7318982"/>
            <a:ext cx="6502400" cy="2363788"/>
            <a:chOff x="274469" y="3849539"/>
            <a:chExt cx="6502400" cy="2363788"/>
          </a:xfrm>
        </p:grpSpPr>
        <p:pic>
          <p:nvPicPr>
            <p:cNvPr id="7" name="図 6"/>
            <p:cNvPicPr>
              <a:picLocks noChangeAspect="1"/>
            </p:cNvPicPr>
            <p:nvPr/>
          </p:nvPicPr>
          <p:blipFill rotWithShape="1">
            <a:blip r:embed="rId6"/>
            <a:srcRect l="1373" r="7019" b="5330"/>
            <a:stretch/>
          </p:blipFill>
          <p:spPr>
            <a:xfrm>
              <a:off x="274469" y="3849539"/>
              <a:ext cx="6502400" cy="2363788"/>
            </a:xfrm>
            <a:prstGeom prst="rect">
              <a:avLst/>
            </a:prstGeom>
          </p:spPr>
        </p:pic>
        <p:sp>
          <p:nvSpPr>
            <p:cNvPr id="8" name="角丸四角形 7"/>
            <p:cNvSpPr/>
            <p:nvPr/>
          </p:nvSpPr>
          <p:spPr>
            <a:xfrm>
              <a:off x="1048650" y="5031433"/>
              <a:ext cx="1397000" cy="27940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p:cNvSpPr/>
            <p:nvPr/>
          </p:nvSpPr>
          <p:spPr>
            <a:xfrm>
              <a:off x="3200061" y="4263277"/>
              <a:ext cx="977900" cy="768156"/>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タイトル 4"/>
          <p:cNvSpPr>
            <a:spLocks noGrp="1"/>
          </p:cNvSpPr>
          <p:nvPr>
            <p:ph type="title"/>
          </p:nvPr>
        </p:nvSpPr>
        <p:spPr>
          <a:xfrm>
            <a:off x="1658589" y="455198"/>
            <a:ext cx="4932709" cy="603834"/>
          </a:xfrm>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ワーク在荷 設定例</a:t>
            </a:r>
            <a:r>
              <a:rPr lang="en-US" altLang="ja-JP" sz="2800" dirty="0" smtClean="0">
                <a:latin typeface="Meiryo UI" panose="020B0604030504040204" pitchFamily="50" charset="-128"/>
                <a:ea typeface="Meiryo UI" panose="020B0604030504040204" pitchFamily="50" charset="-128"/>
                <a:cs typeface="メイリオ" panose="020B0604030504040204" pitchFamily="50" charset="-128"/>
              </a:rPr>
              <a:t>1</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17" name="テキスト ボックス 16"/>
          <p:cNvSpPr txBox="1"/>
          <p:nvPr/>
        </p:nvSpPr>
        <p:spPr>
          <a:xfrm>
            <a:off x="553740" y="3700206"/>
            <a:ext cx="3198311" cy="307777"/>
          </a:xfrm>
          <a:prstGeom prst="rect">
            <a:avLst/>
          </a:prstGeom>
          <a:solidFill>
            <a:schemeClr val="bg1"/>
          </a:solidFill>
          <a:ln w="38100">
            <a:noFill/>
          </a:ln>
        </p:spPr>
        <p:txBody>
          <a:bodyPr wrap="none" rtlCol="0">
            <a:spAutoFit/>
          </a:bodyPr>
          <a:lstStyle/>
          <a:p>
            <a:r>
              <a:rPr lang="ja-JP" altLang="en-US" sz="1400" b="1" dirty="0" smtClean="0">
                <a:solidFill>
                  <a:srgbClr val="0000FF"/>
                </a:solidFill>
                <a:latin typeface="Meiryo UI" panose="020B0604030504040204" pitchFamily="50" charset="-128"/>
                <a:ea typeface="Meiryo UI" panose="020B0604030504040204" pitchFamily="50" charset="-128"/>
              </a:rPr>
              <a:t>・</a:t>
            </a:r>
            <a:r>
              <a:rPr lang="en-US" altLang="ja-JP" sz="1400" b="1" dirty="0" err="1" smtClean="0">
                <a:solidFill>
                  <a:srgbClr val="0000FF"/>
                </a:solidFill>
                <a:latin typeface="Meiryo UI" panose="020B0604030504040204" pitchFamily="50" charset="-128"/>
                <a:ea typeface="Meiryo UI" panose="020B0604030504040204" pitchFamily="50" charset="-128"/>
              </a:rPr>
              <a:t>UN_No</a:t>
            </a:r>
            <a:r>
              <a:rPr lang="en-US" altLang="ja-JP" sz="1400" b="1" dirty="0" smtClean="0">
                <a:solidFill>
                  <a:srgbClr val="0000FF"/>
                </a:solidFill>
                <a:latin typeface="Meiryo UI" panose="020B0604030504040204" pitchFamily="50" charset="-128"/>
                <a:ea typeface="Meiryo UI" panose="020B0604030504040204" pitchFamily="50" charset="-128"/>
              </a:rPr>
              <a:t> : </a:t>
            </a:r>
            <a:r>
              <a:rPr lang="ja-JP" altLang="en-US" sz="1400" b="1" dirty="0" smtClean="0">
                <a:solidFill>
                  <a:srgbClr val="0000FF"/>
                </a:solidFill>
                <a:latin typeface="Meiryo UI" panose="020B0604030504040204" pitchFamily="50" charset="-128"/>
                <a:ea typeface="Meiryo UI" panose="020B0604030504040204" pitchFamily="50" charset="-128"/>
              </a:rPr>
              <a:t>作業対応場所に対する番号</a:t>
            </a:r>
            <a:endParaRPr lang="en-US" altLang="ja-JP" sz="1400" b="1" dirty="0" smtClean="0">
              <a:solidFill>
                <a:srgbClr val="0000FF"/>
              </a:solidFill>
              <a:latin typeface="Meiryo UI" panose="020B0604030504040204" pitchFamily="50" charset="-128"/>
              <a:ea typeface="Meiryo UI" panose="020B0604030504040204" pitchFamily="50" charset="-128"/>
            </a:endParaRPr>
          </a:p>
        </p:txBody>
      </p:sp>
      <p:sp>
        <p:nvSpPr>
          <p:cNvPr id="19" name="右中かっこ 18"/>
          <p:cNvSpPr/>
          <p:nvPr/>
        </p:nvSpPr>
        <p:spPr>
          <a:xfrm flipH="1">
            <a:off x="3863713" y="3280750"/>
            <a:ext cx="240197" cy="1383126"/>
          </a:xfrm>
          <a:prstGeom prst="rightBrace">
            <a:avLst/>
          </a:pr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733895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rotWithShape="1">
          <a:blip r:embed="rId3"/>
          <a:srcRect r="11503"/>
          <a:stretch/>
        </p:blipFill>
        <p:spPr>
          <a:xfrm>
            <a:off x="2087811" y="2200433"/>
            <a:ext cx="3995489" cy="3943350"/>
          </a:xfrm>
          <a:prstGeom prst="rect">
            <a:avLst/>
          </a:prstGeom>
        </p:spPr>
      </p:pic>
      <p:sp>
        <p:nvSpPr>
          <p:cNvPr id="22" name="テキスト ボックス 21"/>
          <p:cNvSpPr txBox="1"/>
          <p:nvPr/>
        </p:nvSpPr>
        <p:spPr>
          <a:xfrm>
            <a:off x="185908" y="1173356"/>
            <a:ext cx="6590961" cy="6494085"/>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・サンプルの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Pick / Place</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時</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のアームの開閉時にサンプルの増減をカウントする機能。</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Counter no. / Mode no. Unit mode</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はワーク在荷と共通設定。供給トレイ</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2</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からワークをピックする際の設定は以下の様になる。</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Counter no. (</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サンプル配置場所</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設定</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在荷</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Matrix</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設定</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在荷カウント</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pic>
        <p:nvPicPr>
          <p:cNvPr id="13" name="図 12"/>
          <p:cNvPicPr>
            <a:picLocks noChangeAspect="1"/>
          </p:cNvPicPr>
          <p:nvPr/>
        </p:nvPicPr>
        <p:blipFill rotWithShape="1">
          <a:blip r:embed="rId4"/>
          <a:srcRect r="76533"/>
          <a:stretch/>
        </p:blipFill>
        <p:spPr>
          <a:xfrm>
            <a:off x="749526" y="2161811"/>
            <a:ext cx="1642892" cy="1857375"/>
          </a:xfrm>
          <a:prstGeom prst="rect">
            <a:avLst/>
          </a:prstGeom>
        </p:spPr>
      </p:pic>
      <p:sp>
        <p:nvSpPr>
          <p:cNvPr id="15" name="テキスト ボックス 14"/>
          <p:cNvSpPr txBox="1"/>
          <p:nvPr/>
        </p:nvSpPr>
        <p:spPr>
          <a:xfrm>
            <a:off x="2264018" y="2559410"/>
            <a:ext cx="1802096" cy="1384995"/>
          </a:xfrm>
          <a:prstGeom prst="rect">
            <a:avLst/>
          </a:prstGeom>
          <a:solidFill>
            <a:schemeClr val="bg1"/>
          </a:solidFill>
          <a:ln w="38100">
            <a:noFill/>
          </a:ln>
        </p:spPr>
        <p:txBody>
          <a:bodyPr wrap="none" rtlCol="0">
            <a:spAutoFit/>
          </a:bodyPr>
          <a:lstStyle/>
          <a:p>
            <a:r>
              <a:rPr lang="ja-JP" altLang="en-US" sz="1400" b="1" dirty="0" smtClean="0">
                <a:solidFill>
                  <a:srgbClr val="FF0000"/>
                </a:solidFill>
                <a:latin typeface="Meiryo UI" panose="020B0604030504040204" pitchFamily="50" charset="-128"/>
                <a:ea typeface="Meiryo UI" panose="020B0604030504040204" pitchFamily="50" charset="-128"/>
              </a:rPr>
              <a:t>パラメータ設定</a:t>
            </a:r>
            <a:endParaRPr lang="en-US" altLang="ja-JP" sz="1400" b="1" dirty="0" smtClean="0">
              <a:solidFill>
                <a:srgbClr val="FF0000"/>
              </a:solidFill>
              <a:latin typeface="Meiryo UI" panose="020B0604030504040204" pitchFamily="50" charset="-128"/>
              <a:ea typeface="Meiryo UI" panose="020B0604030504040204" pitchFamily="50" charset="-128"/>
            </a:endParaRP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Counter No. : 2</a:t>
            </a: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Work No. : 2 </a:t>
            </a: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Mode No</a:t>
            </a:r>
            <a:r>
              <a:rPr lang="ja-JP" altLang="en-US" sz="1400" b="1" dirty="0">
                <a:solidFill>
                  <a:srgbClr val="FF0000"/>
                </a:solidFill>
                <a:latin typeface="Meiryo UI" panose="020B0604030504040204" pitchFamily="50" charset="-128"/>
                <a:ea typeface="Meiryo UI" panose="020B0604030504040204" pitchFamily="50" charset="-128"/>
              </a:rPr>
              <a:t> </a:t>
            </a:r>
            <a:r>
              <a:rPr lang="en-US" altLang="ja-JP" sz="1400" b="1" dirty="0" smtClean="0">
                <a:solidFill>
                  <a:srgbClr val="FF0000"/>
                </a:solidFill>
                <a:latin typeface="Meiryo UI" panose="020B0604030504040204" pitchFamily="50" charset="-128"/>
                <a:ea typeface="Meiryo UI" panose="020B0604030504040204" pitchFamily="50" charset="-128"/>
              </a:rPr>
              <a:t>: </a:t>
            </a:r>
            <a:r>
              <a:rPr lang="ja-JP" altLang="en-US" sz="1400" b="1" dirty="0" smtClean="0">
                <a:solidFill>
                  <a:srgbClr val="FF0000"/>
                </a:solidFill>
                <a:latin typeface="Meiryo UI" panose="020B0604030504040204" pitchFamily="50" charset="-128"/>
                <a:ea typeface="Meiryo UI" panose="020B0604030504040204" pitchFamily="50" charset="-128"/>
              </a:rPr>
              <a:t>２</a:t>
            </a:r>
            <a:endParaRPr lang="en-US" altLang="ja-JP" sz="1400" b="1" dirty="0" smtClean="0">
              <a:solidFill>
                <a:srgbClr val="FF0000"/>
              </a:solidFill>
              <a:latin typeface="Meiryo UI" panose="020B0604030504040204" pitchFamily="50" charset="-128"/>
              <a:ea typeface="Meiryo UI" panose="020B0604030504040204" pitchFamily="50" charset="-128"/>
            </a:endParaRPr>
          </a:p>
          <a:p>
            <a:r>
              <a:rPr lang="en-US" altLang="ja-JP" sz="1400" b="1" dirty="0" smtClean="0">
                <a:solidFill>
                  <a:srgbClr val="FF0000"/>
                </a:solidFill>
                <a:latin typeface="Meiryo UI" panose="020B0604030504040204" pitchFamily="50" charset="-128"/>
                <a:ea typeface="Meiryo UI" panose="020B0604030504040204" pitchFamily="50" charset="-128"/>
              </a:rPr>
              <a:t> (</a:t>
            </a:r>
            <a:r>
              <a:rPr lang="ja-JP" altLang="en-US" sz="1400" b="1" dirty="0" smtClean="0">
                <a:solidFill>
                  <a:srgbClr val="FF0000"/>
                </a:solidFill>
                <a:latin typeface="Meiryo UI" panose="020B0604030504040204" pitchFamily="50" charset="-128"/>
                <a:ea typeface="Meiryo UI" panose="020B0604030504040204" pitchFamily="50" charset="-128"/>
              </a:rPr>
              <a:t>加算</a:t>
            </a:r>
            <a:r>
              <a:rPr lang="en-US" altLang="ja-JP" sz="1400" b="1" dirty="0" smtClean="0">
                <a:solidFill>
                  <a:srgbClr val="FF0000"/>
                </a:solidFill>
                <a:latin typeface="Meiryo UI" panose="020B0604030504040204" pitchFamily="50" charset="-128"/>
                <a:ea typeface="Meiryo UI" panose="020B0604030504040204" pitchFamily="50" charset="-128"/>
              </a:rPr>
              <a:t>=1, </a:t>
            </a:r>
            <a:r>
              <a:rPr lang="ja-JP" altLang="en-US" sz="1400" b="1" dirty="0">
                <a:solidFill>
                  <a:srgbClr val="FF0000"/>
                </a:solidFill>
                <a:latin typeface="Meiryo UI" panose="020B0604030504040204" pitchFamily="50" charset="-128"/>
                <a:ea typeface="Meiryo UI" panose="020B0604030504040204" pitchFamily="50" charset="-128"/>
              </a:rPr>
              <a:t>減算</a:t>
            </a:r>
            <a:r>
              <a:rPr lang="en-US" altLang="ja-JP" sz="1400" b="1" dirty="0" smtClean="0">
                <a:solidFill>
                  <a:srgbClr val="FF0000"/>
                </a:solidFill>
                <a:latin typeface="Meiryo UI" panose="020B0604030504040204" pitchFamily="50" charset="-128"/>
                <a:ea typeface="Meiryo UI" panose="020B0604030504040204" pitchFamily="50" charset="-128"/>
              </a:rPr>
              <a:t>=2)</a:t>
            </a:r>
          </a:p>
          <a:p>
            <a:endParaRPr lang="en-US" altLang="ja-JP" sz="1400" b="1" dirty="0" smtClean="0">
              <a:solidFill>
                <a:srgbClr val="FF0000"/>
              </a:solidFill>
              <a:latin typeface="Meiryo UI" panose="020B0604030504040204" pitchFamily="50" charset="-128"/>
              <a:ea typeface="Meiryo UI" panose="020B0604030504040204" pitchFamily="50" charset="-128"/>
            </a:endParaRPr>
          </a:p>
        </p:txBody>
      </p:sp>
      <p:sp>
        <p:nvSpPr>
          <p:cNvPr id="16" name="右中かっこ 15"/>
          <p:cNvSpPr/>
          <p:nvPr/>
        </p:nvSpPr>
        <p:spPr>
          <a:xfrm flipH="1">
            <a:off x="4182362" y="2479705"/>
            <a:ext cx="246778" cy="900863"/>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8" name="図 17"/>
          <p:cNvPicPr>
            <a:picLocks noChangeAspect="1"/>
          </p:cNvPicPr>
          <p:nvPr/>
        </p:nvPicPr>
        <p:blipFill>
          <a:blip r:embed="rId5"/>
          <a:stretch>
            <a:fillRect/>
          </a:stretch>
        </p:blipFill>
        <p:spPr>
          <a:xfrm>
            <a:off x="355169" y="4706076"/>
            <a:ext cx="3789093" cy="2275075"/>
          </a:xfrm>
          <a:prstGeom prst="rect">
            <a:avLst/>
          </a:prstGeom>
        </p:spPr>
      </p:pic>
      <p:grpSp>
        <p:nvGrpSpPr>
          <p:cNvPr id="19" name="グループ化 18"/>
          <p:cNvGrpSpPr/>
          <p:nvPr/>
        </p:nvGrpSpPr>
        <p:grpSpPr>
          <a:xfrm>
            <a:off x="185908" y="7286994"/>
            <a:ext cx="6502400" cy="2363788"/>
            <a:chOff x="274469" y="3849539"/>
            <a:chExt cx="6502400" cy="2363788"/>
          </a:xfrm>
        </p:grpSpPr>
        <p:pic>
          <p:nvPicPr>
            <p:cNvPr id="20" name="図 19"/>
            <p:cNvPicPr>
              <a:picLocks noChangeAspect="1"/>
            </p:cNvPicPr>
            <p:nvPr/>
          </p:nvPicPr>
          <p:blipFill rotWithShape="1">
            <a:blip r:embed="rId6"/>
            <a:srcRect l="1373" r="7019" b="5330"/>
            <a:stretch/>
          </p:blipFill>
          <p:spPr>
            <a:xfrm>
              <a:off x="274469" y="3849539"/>
              <a:ext cx="6502400" cy="2363788"/>
            </a:xfrm>
            <a:prstGeom prst="rect">
              <a:avLst/>
            </a:prstGeom>
          </p:spPr>
        </p:pic>
        <p:sp>
          <p:nvSpPr>
            <p:cNvPr id="21" name="角丸四角形 20"/>
            <p:cNvSpPr/>
            <p:nvPr/>
          </p:nvSpPr>
          <p:spPr>
            <a:xfrm>
              <a:off x="1048650" y="5031433"/>
              <a:ext cx="1397000" cy="27940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p:cNvSpPr/>
            <p:nvPr/>
          </p:nvSpPr>
          <p:spPr>
            <a:xfrm>
              <a:off x="3200061" y="4263277"/>
              <a:ext cx="977900" cy="768156"/>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ボックス 16"/>
          <p:cNvSpPr txBox="1"/>
          <p:nvPr/>
        </p:nvSpPr>
        <p:spPr>
          <a:xfrm>
            <a:off x="308270" y="3051440"/>
            <a:ext cx="1770036" cy="646331"/>
          </a:xfrm>
          <a:prstGeom prst="rect">
            <a:avLst/>
          </a:prstGeom>
          <a:solidFill>
            <a:schemeClr val="bg1"/>
          </a:solidFill>
          <a:ln>
            <a:solidFill>
              <a:srgbClr val="0070C0"/>
            </a:solidFill>
          </a:ln>
        </p:spPr>
        <p:txBody>
          <a:bodyPr wrap="none" rtlCol="0">
            <a:spAutoFit/>
          </a:bodyPr>
          <a:lstStyle/>
          <a:p>
            <a:pPr algn="ctr"/>
            <a:r>
              <a:rPr kumimoji="1" lang="ja-JP" altLang="en-US" dirty="0" smtClean="0"/>
              <a:t>ワーク</a:t>
            </a:r>
            <a:r>
              <a:rPr kumimoji="1" lang="en-US" altLang="ja-JP" dirty="0" smtClean="0"/>
              <a:t>Pick</a:t>
            </a:r>
            <a:r>
              <a:rPr kumimoji="1" lang="ja-JP" altLang="en-US" dirty="0" smtClean="0"/>
              <a:t>時の</a:t>
            </a:r>
            <a:endParaRPr kumimoji="1" lang="en-US" altLang="ja-JP" dirty="0" smtClean="0"/>
          </a:p>
          <a:p>
            <a:pPr algn="ctr"/>
            <a:r>
              <a:rPr lang="ja-JP" altLang="en-US" dirty="0" smtClean="0"/>
              <a:t>チャック</a:t>
            </a:r>
            <a:r>
              <a:rPr lang="en-US" altLang="ja-JP" dirty="0" smtClean="0"/>
              <a:t>(</a:t>
            </a:r>
            <a:r>
              <a:rPr lang="ja-JP" altLang="en-US" dirty="0" smtClean="0"/>
              <a:t>閉</a:t>
            </a:r>
            <a:r>
              <a:rPr lang="en-US" altLang="ja-JP" dirty="0" smtClean="0"/>
              <a:t>)</a:t>
            </a:r>
            <a:r>
              <a:rPr lang="ja-JP" altLang="en-US" dirty="0" smtClean="0"/>
              <a:t>信号</a:t>
            </a:r>
            <a:endParaRPr kumimoji="1" lang="ja-JP" altLang="en-US" dirty="0"/>
          </a:p>
        </p:txBody>
      </p:sp>
      <p:sp>
        <p:nvSpPr>
          <p:cNvPr id="24" name="角丸四角形 23"/>
          <p:cNvSpPr/>
          <p:nvPr/>
        </p:nvSpPr>
        <p:spPr>
          <a:xfrm>
            <a:off x="668655" y="2246191"/>
            <a:ext cx="977900" cy="768156"/>
          </a:xfrm>
          <a:prstGeom prst="round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991009" y="3947213"/>
            <a:ext cx="3198311" cy="523220"/>
          </a:xfrm>
          <a:prstGeom prst="rect">
            <a:avLst/>
          </a:prstGeom>
          <a:solidFill>
            <a:schemeClr val="bg1"/>
          </a:solidFill>
          <a:ln w="38100">
            <a:noFill/>
          </a:ln>
        </p:spPr>
        <p:txBody>
          <a:bodyPr wrap="none" rtlCol="0">
            <a:spAutoFit/>
          </a:bodyPr>
          <a:lstStyle/>
          <a:p>
            <a:r>
              <a:rPr lang="ja-JP" altLang="en-US" sz="1400" b="1" dirty="0" smtClean="0">
                <a:solidFill>
                  <a:srgbClr val="0000FF"/>
                </a:solidFill>
                <a:latin typeface="Meiryo UI" panose="020B0604030504040204" pitchFamily="50" charset="-128"/>
                <a:ea typeface="Meiryo UI" panose="020B0604030504040204" pitchFamily="50" charset="-128"/>
              </a:rPr>
              <a:t>・</a:t>
            </a:r>
            <a:r>
              <a:rPr lang="en-US" altLang="ja-JP" sz="1400" b="1" dirty="0" err="1" smtClean="0">
                <a:solidFill>
                  <a:srgbClr val="0000FF"/>
                </a:solidFill>
                <a:latin typeface="Meiryo UI" panose="020B0604030504040204" pitchFamily="50" charset="-128"/>
                <a:ea typeface="Meiryo UI" panose="020B0604030504040204" pitchFamily="50" charset="-128"/>
              </a:rPr>
              <a:t>UN_No</a:t>
            </a:r>
            <a:r>
              <a:rPr lang="en-US" altLang="ja-JP" sz="1400" b="1" dirty="0" smtClean="0">
                <a:solidFill>
                  <a:srgbClr val="0000FF"/>
                </a:solidFill>
                <a:latin typeface="Meiryo UI" panose="020B0604030504040204" pitchFamily="50" charset="-128"/>
                <a:ea typeface="Meiryo UI" panose="020B0604030504040204" pitchFamily="50" charset="-128"/>
              </a:rPr>
              <a:t> : </a:t>
            </a:r>
            <a:r>
              <a:rPr lang="ja-JP" altLang="en-US" sz="1400" b="1" dirty="0" smtClean="0">
                <a:solidFill>
                  <a:srgbClr val="0000FF"/>
                </a:solidFill>
                <a:latin typeface="Meiryo UI" panose="020B0604030504040204" pitchFamily="50" charset="-128"/>
                <a:ea typeface="Meiryo UI" panose="020B0604030504040204" pitchFamily="50" charset="-128"/>
              </a:rPr>
              <a:t>作業対応場所に対する番号</a:t>
            </a:r>
            <a:endParaRPr lang="en-US" altLang="ja-JP" sz="1400" b="1" dirty="0" smtClean="0">
              <a:solidFill>
                <a:srgbClr val="0000FF"/>
              </a:solidFill>
              <a:latin typeface="Meiryo UI" panose="020B0604030504040204" pitchFamily="50" charset="-128"/>
              <a:ea typeface="Meiryo UI" panose="020B0604030504040204" pitchFamily="50" charset="-128"/>
            </a:endParaRPr>
          </a:p>
          <a:p>
            <a:r>
              <a:rPr lang="ja-JP" altLang="en-US" sz="1400" b="1" dirty="0">
                <a:solidFill>
                  <a:srgbClr val="0000FF"/>
                </a:solidFill>
                <a:latin typeface="Meiryo UI" panose="020B0604030504040204" pitchFamily="50" charset="-128"/>
                <a:ea typeface="Meiryo UI" panose="020B0604030504040204" pitchFamily="50" charset="-128"/>
              </a:rPr>
              <a:t>　</a:t>
            </a:r>
            <a:r>
              <a:rPr lang="ja-JP" altLang="en-US" sz="1400" b="1" dirty="0" smtClean="0">
                <a:solidFill>
                  <a:srgbClr val="0000FF"/>
                </a:solidFill>
                <a:latin typeface="Meiryo UI" panose="020B0604030504040204" pitchFamily="50" charset="-128"/>
                <a:ea typeface="Meiryo UI" panose="020B0604030504040204" pitchFamily="50" charset="-128"/>
              </a:rPr>
              <a:t>　　　　　　　</a:t>
            </a:r>
            <a:r>
              <a:rPr lang="en-US" altLang="ja-JP" sz="1400" b="1" dirty="0" smtClean="0">
                <a:solidFill>
                  <a:srgbClr val="0000FF"/>
                </a:solidFill>
                <a:latin typeface="Meiryo UI" panose="020B0604030504040204" pitchFamily="50" charset="-128"/>
                <a:ea typeface="Meiryo UI" panose="020B0604030504040204" pitchFamily="50" charset="-128"/>
              </a:rPr>
              <a:t>(</a:t>
            </a:r>
            <a:r>
              <a:rPr lang="ja-JP" altLang="en-US" sz="1400" b="1" dirty="0" smtClean="0">
                <a:solidFill>
                  <a:srgbClr val="0000FF"/>
                </a:solidFill>
                <a:latin typeface="Meiryo UI" panose="020B0604030504040204" pitchFamily="50" charset="-128"/>
                <a:ea typeface="Meiryo UI" panose="020B0604030504040204" pitchFamily="50" charset="-128"/>
              </a:rPr>
              <a:t>固定条件</a:t>
            </a:r>
            <a:r>
              <a:rPr lang="en-US" altLang="ja-JP" sz="1400" b="1" dirty="0" smtClean="0">
                <a:solidFill>
                  <a:srgbClr val="0000FF"/>
                </a:solidFill>
                <a:latin typeface="Meiryo UI" panose="020B0604030504040204" pitchFamily="50" charset="-128"/>
                <a:ea typeface="Meiryo UI" panose="020B0604030504040204" pitchFamily="50" charset="-128"/>
              </a:rPr>
              <a:t>)</a:t>
            </a:r>
          </a:p>
        </p:txBody>
      </p:sp>
      <p:sp>
        <p:nvSpPr>
          <p:cNvPr id="26" name="右中かっこ 25"/>
          <p:cNvSpPr/>
          <p:nvPr/>
        </p:nvSpPr>
        <p:spPr>
          <a:xfrm flipH="1">
            <a:off x="4234378" y="3443855"/>
            <a:ext cx="207369" cy="2648891"/>
          </a:xfrm>
          <a:prstGeom prst="rightBrace">
            <a:avLst>
              <a:gd name="adj1" fmla="val 8333"/>
              <a:gd name="adj2" fmla="val 26124"/>
            </a:avLst>
          </a:pr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1269035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73356"/>
            <a:ext cx="6590961" cy="6494085"/>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・エラーとして検出したい項目をエラー検出ローカルデバイス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@EM15X.Y</a:t>
            </a:r>
          </a:p>
          <a:p>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(X:0</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4 , Y 0</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15</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を設定</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に接続</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X/Y</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の組み合わせ分設定可能</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・上記にて設定した項目に</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1</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つでもエラーが発生すると下記記載の機能にて、</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ローカルデバイス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error</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が</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ON</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となり検出が可能。</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エラー</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3" name="グループ化 2"/>
          <p:cNvGrpSpPr/>
          <p:nvPr/>
        </p:nvGrpSpPr>
        <p:grpSpPr>
          <a:xfrm>
            <a:off x="335418" y="2257201"/>
            <a:ext cx="6254974" cy="1963143"/>
            <a:chOff x="321810" y="1593378"/>
            <a:chExt cx="5715428" cy="1714500"/>
          </a:xfrm>
        </p:grpSpPr>
        <p:pic>
          <p:nvPicPr>
            <p:cNvPr id="2" name="図 1"/>
            <p:cNvPicPr>
              <a:picLocks noChangeAspect="1"/>
            </p:cNvPicPr>
            <p:nvPr/>
          </p:nvPicPr>
          <p:blipFill rotWithShape="1">
            <a:blip r:embed="rId3"/>
            <a:srcRect r="57654"/>
            <a:stretch/>
          </p:blipFill>
          <p:spPr>
            <a:xfrm>
              <a:off x="321810" y="1593378"/>
              <a:ext cx="3553506" cy="1714500"/>
            </a:xfrm>
            <a:prstGeom prst="rect">
              <a:avLst/>
            </a:prstGeom>
          </p:spPr>
        </p:pic>
        <p:pic>
          <p:nvPicPr>
            <p:cNvPr id="6" name="図 5"/>
            <p:cNvPicPr>
              <a:picLocks noChangeAspect="1"/>
            </p:cNvPicPr>
            <p:nvPr/>
          </p:nvPicPr>
          <p:blipFill rotWithShape="1">
            <a:blip r:embed="rId3"/>
            <a:srcRect l="74236"/>
            <a:stretch/>
          </p:blipFill>
          <p:spPr>
            <a:xfrm>
              <a:off x="3875316" y="1593378"/>
              <a:ext cx="2161922" cy="1714500"/>
            </a:xfrm>
            <a:prstGeom prst="rect">
              <a:avLst/>
            </a:prstGeom>
          </p:spPr>
        </p:pic>
      </p:grpSp>
      <p:sp>
        <p:nvSpPr>
          <p:cNvPr id="4" name="角丸四角形 3"/>
          <p:cNvSpPr/>
          <p:nvPr/>
        </p:nvSpPr>
        <p:spPr>
          <a:xfrm>
            <a:off x="5407386" y="2257201"/>
            <a:ext cx="1368577" cy="1092287"/>
          </a:xfrm>
          <a:prstGeom prst="round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335419" y="2257201"/>
            <a:ext cx="3702486" cy="1963143"/>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4872180" y="1610870"/>
            <a:ext cx="1904689" cy="646331"/>
          </a:xfrm>
          <a:prstGeom prst="rect">
            <a:avLst/>
          </a:prstGeom>
          <a:solidFill>
            <a:schemeClr val="bg1"/>
          </a:solidFill>
          <a:ln>
            <a:solidFill>
              <a:srgbClr val="0000FF"/>
            </a:solidFill>
          </a:ln>
        </p:spPr>
        <p:txBody>
          <a:bodyPr wrap="none" rtlCol="0">
            <a:spAutoFit/>
          </a:bodyPr>
          <a:lstStyle/>
          <a:p>
            <a:pPr algn="ctr"/>
            <a:r>
              <a:rPr lang="ja-JP" altLang="en-US" b="1" dirty="0" smtClean="0"/>
              <a:t>エラー検出</a:t>
            </a:r>
            <a:endParaRPr lang="en-US" altLang="ja-JP" b="1" dirty="0" smtClean="0"/>
          </a:p>
          <a:p>
            <a:pPr algn="ctr"/>
            <a:r>
              <a:rPr kumimoji="1" lang="ja-JP" altLang="en-US" b="1" dirty="0" smtClean="0"/>
              <a:t>ローカルデバイス</a:t>
            </a:r>
            <a:endParaRPr kumimoji="1" lang="ja-JP" altLang="en-US" b="1" dirty="0"/>
          </a:p>
        </p:txBody>
      </p:sp>
      <p:sp>
        <p:nvSpPr>
          <p:cNvPr id="10" name="テキスト ボックス 9"/>
          <p:cNvSpPr txBox="1"/>
          <p:nvPr/>
        </p:nvSpPr>
        <p:spPr>
          <a:xfrm>
            <a:off x="1209898" y="2072535"/>
            <a:ext cx="1731564" cy="369332"/>
          </a:xfrm>
          <a:prstGeom prst="rect">
            <a:avLst/>
          </a:prstGeom>
          <a:solidFill>
            <a:schemeClr val="bg1"/>
          </a:solidFill>
          <a:ln>
            <a:solidFill>
              <a:srgbClr val="FF0000"/>
            </a:solidFill>
          </a:ln>
        </p:spPr>
        <p:txBody>
          <a:bodyPr wrap="none" rtlCol="0">
            <a:spAutoFit/>
          </a:bodyPr>
          <a:lstStyle/>
          <a:p>
            <a:pPr algn="ctr"/>
            <a:r>
              <a:rPr lang="ja-JP" altLang="en-US" b="1" dirty="0" smtClean="0"/>
              <a:t>エラー検出項目</a:t>
            </a:r>
            <a:endParaRPr lang="en-US" altLang="ja-JP" b="1" dirty="0" smtClean="0"/>
          </a:p>
        </p:txBody>
      </p:sp>
      <p:pic>
        <p:nvPicPr>
          <p:cNvPr id="9" name="図 8"/>
          <p:cNvPicPr>
            <a:picLocks noChangeAspect="1"/>
          </p:cNvPicPr>
          <p:nvPr/>
        </p:nvPicPr>
        <p:blipFill rotWithShape="1">
          <a:blip r:embed="rId4"/>
          <a:srcRect r="82576"/>
          <a:stretch/>
        </p:blipFill>
        <p:spPr>
          <a:xfrm>
            <a:off x="480561" y="5304189"/>
            <a:ext cx="2001381" cy="3664199"/>
          </a:xfrm>
          <a:prstGeom prst="rect">
            <a:avLst/>
          </a:prstGeom>
        </p:spPr>
      </p:pic>
      <p:pic>
        <p:nvPicPr>
          <p:cNvPr id="12" name="図 11"/>
          <p:cNvPicPr>
            <a:picLocks noChangeAspect="1"/>
          </p:cNvPicPr>
          <p:nvPr/>
        </p:nvPicPr>
        <p:blipFill rotWithShape="1">
          <a:blip r:embed="rId4"/>
          <a:srcRect l="65156"/>
          <a:stretch/>
        </p:blipFill>
        <p:spPr>
          <a:xfrm>
            <a:off x="2448824" y="5304189"/>
            <a:ext cx="4002351" cy="3664199"/>
          </a:xfrm>
          <a:prstGeom prst="rect">
            <a:avLst/>
          </a:prstGeom>
        </p:spPr>
      </p:pic>
      <p:sp>
        <p:nvSpPr>
          <p:cNvPr id="13" name="角丸四角形 12"/>
          <p:cNvSpPr/>
          <p:nvPr/>
        </p:nvSpPr>
        <p:spPr>
          <a:xfrm>
            <a:off x="5123543" y="7667442"/>
            <a:ext cx="1408936" cy="144753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002266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73356"/>
            <a:ext cx="6590961" cy="8956298"/>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・下記の様に共通のワーク置き場所</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(no.3)</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を</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UN1/UN2</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の</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2</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つ以上の</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ロボットが共有する際に、ロボット同士の接触と回避させるために設定。</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MR12xx</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を</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ON</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にすることで、共通エリアの使用可否を</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MR18XX</a:t>
            </a:r>
            <a:r>
              <a:rPr lang="ja-JP"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にて</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確認可</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・設定</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MR12XX:Z3</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XX:</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 XX</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の</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部分を</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00</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15</a:t>
            </a:r>
            <a:r>
              <a:rPr lang="ja-JP"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まで</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変更するで</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16</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か所の共通エリアの設定が可能。</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現在は共通エリア</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4</a:t>
            </a:r>
            <a:r>
              <a:rPr lang="ja-JP"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つまで</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設定可。</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15</a:t>
            </a:r>
            <a:r>
              <a:rPr lang="ja-JP"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まで</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拡張予定</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プロググラム間通信に下記のラダーを配置することで、＠</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R6XX</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に共通エリア使用可否を反映</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干渉領域</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4" name="グループ化 3"/>
          <p:cNvGrpSpPr/>
          <p:nvPr/>
        </p:nvGrpSpPr>
        <p:grpSpPr>
          <a:xfrm>
            <a:off x="380340" y="1753133"/>
            <a:ext cx="3905794" cy="1799551"/>
            <a:chOff x="338253" y="1888672"/>
            <a:chExt cx="3905794" cy="1799551"/>
          </a:xfrm>
        </p:grpSpPr>
        <p:pic>
          <p:nvPicPr>
            <p:cNvPr id="14" name="図 13"/>
            <p:cNvPicPr>
              <a:picLocks noChangeAspect="1"/>
            </p:cNvPicPr>
            <p:nvPr/>
          </p:nvPicPr>
          <p:blipFill rotWithShape="1">
            <a:blip r:embed="rId3"/>
            <a:srcRect t="20901"/>
            <a:stretch/>
          </p:blipFill>
          <p:spPr>
            <a:xfrm>
              <a:off x="454954" y="1888672"/>
              <a:ext cx="3789093" cy="1799551"/>
            </a:xfrm>
            <a:prstGeom prst="rect">
              <a:avLst/>
            </a:prstGeom>
          </p:spPr>
        </p:pic>
        <p:sp>
          <p:nvSpPr>
            <p:cNvPr id="15" name="テキスト ボックス 14"/>
            <p:cNvSpPr txBox="1"/>
            <p:nvPr/>
          </p:nvSpPr>
          <p:spPr>
            <a:xfrm>
              <a:off x="3528298" y="2036554"/>
              <a:ext cx="604654" cy="369332"/>
            </a:xfrm>
            <a:prstGeom prst="rect">
              <a:avLst/>
            </a:prstGeom>
            <a:solidFill>
              <a:schemeClr val="bg1"/>
            </a:solidFill>
            <a:ln>
              <a:solidFill>
                <a:srgbClr val="0000FF"/>
              </a:solidFill>
            </a:ln>
          </p:spPr>
          <p:txBody>
            <a:bodyPr wrap="none" rtlCol="0">
              <a:spAutoFit/>
            </a:bodyPr>
            <a:lstStyle/>
            <a:p>
              <a:pPr algn="ctr"/>
              <a:r>
                <a:rPr kumimoji="1" lang="en-US" altLang="ja-JP" b="1" dirty="0" smtClean="0"/>
                <a:t>UN2</a:t>
              </a:r>
              <a:endParaRPr kumimoji="1" lang="ja-JP" altLang="en-US" b="1" dirty="0"/>
            </a:p>
          </p:txBody>
        </p:sp>
        <p:sp>
          <p:nvSpPr>
            <p:cNvPr id="16" name="テキスト ボックス 15"/>
            <p:cNvSpPr txBox="1"/>
            <p:nvPr/>
          </p:nvSpPr>
          <p:spPr>
            <a:xfrm>
              <a:off x="338253" y="2041469"/>
              <a:ext cx="604654" cy="369332"/>
            </a:xfrm>
            <a:prstGeom prst="rect">
              <a:avLst/>
            </a:prstGeom>
            <a:solidFill>
              <a:schemeClr val="bg1"/>
            </a:solidFill>
            <a:ln>
              <a:solidFill>
                <a:srgbClr val="FF0000"/>
              </a:solidFill>
            </a:ln>
          </p:spPr>
          <p:txBody>
            <a:bodyPr wrap="none" rtlCol="0">
              <a:spAutoFit/>
            </a:bodyPr>
            <a:lstStyle/>
            <a:p>
              <a:pPr algn="ctr"/>
              <a:r>
                <a:rPr lang="en-US" altLang="ja-JP" b="1" dirty="0" smtClean="0"/>
                <a:t>UN1</a:t>
              </a:r>
            </a:p>
          </p:txBody>
        </p:sp>
        <p:sp>
          <p:nvSpPr>
            <p:cNvPr id="11" name="楕円 10"/>
            <p:cNvSpPr/>
            <p:nvPr/>
          </p:nvSpPr>
          <p:spPr>
            <a:xfrm>
              <a:off x="1892300" y="2539417"/>
              <a:ext cx="546100" cy="498060"/>
            </a:xfrm>
            <a:prstGeom prst="ellipse">
              <a:avLst/>
            </a:prstGeom>
            <a:noFill/>
            <a:ln w="38100">
              <a:solidFill>
                <a:srgbClr val="FF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 name="図 2"/>
          <p:cNvPicPr>
            <a:picLocks noChangeAspect="1"/>
          </p:cNvPicPr>
          <p:nvPr/>
        </p:nvPicPr>
        <p:blipFill rotWithShape="1">
          <a:blip r:embed="rId4"/>
          <a:srcRect r="79874"/>
          <a:stretch/>
        </p:blipFill>
        <p:spPr>
          <a:xfrm>
            <a:off x="1980112" y="8340431"/>
            <a:ext cx="1713834" cy="1143000"/>
          </a:xfrm>
          <a:prstGeom prst="rect">
            <a:avLst/>
          </a:prstGeom>
        </p:spPr>
      </p:pic>
      <p:grpSp>
        <p:nvGrpSpPr>
          <p:cNvPr id="40" name="グループ化 39"/>
          <p:cNvGrpSpPr/>
          <p:nvPr/>
        </p:nvGrpSpPr>
        <p:grpSpPr>
          <a:xfrm>
            <a:off x="3479503" y="8340431"/>
            <a:ext cx="2760947" cy="1143000"/>
            <a:chOff x="2003074" y="8697018"/>
            <a:chExt cx="2760947" cy="1143000"/>
          </a:xfrm>
        </p:grpSpPr>
        <p:pic>
          <p:nvPicPr>
            <p:cNvPr id="27" name="図 26"/>
            <p:cNvPicPr>
              <a:picLocks noChangeAspect="1"/>
            </p:cNvPicPr>
            <p:nvPr/>
          </p:nvPicPr>
          <p:blipFill rotWithShape="1">
            <a:blip r:embed="rId4"/>
            <a:srcRect l="70095"/>
            <a:stretch/>
          </p:blipFill>
          <p:spPr>
            <a:xfrm>
              <a:off x="2217517" y="8697018"/>
              <a:ext cx="2546504" cy="1143000"/>
            </a:xfrm>
            <a:prstGeom prst="rect">
              <a:avLst/>
            </a:prstGeom>
          </p:spPr>
        </p:pic>
        <p:sp>
          <p:nvSpPr>
            <p:cNvPr id="29" name="テキスト ボックス 28"/>
            <p:cNvSpPr txBox="1"/>
            <p:nvPr/>
          </p:nvSpPr>
          <p:spPr>
            <a:xfrm>
              <a:off x="2003074" y="9206218"/>
              <a:ext cx="926856" cy="276999"/>
            </a:xfrm>
            <a:prstGeom prst="rect">
              <a:avLst/>
            </a:prstGeom>
            <a:solidFill>
              <a:schemeClr val="bg1"/>
            </a:solidFill>
            <a:ln>
              <a:solidFill>
                <a:srgbClr val="0000FF"/>
              </a:solidFill>
            </a:ln>
          </p:spPr>
          <p:txBody>
            <a:bodyPr wrap="none" rtlCol="0">
              <a:spAutoFit/>
            </a:bodyPr>
            <a:lstStyle/>
            <a:p>
              <a:pPr algn="ctr"/>
              <a:r>
                <a:rPr lang="en-US" altLang="ja-JP" sz="1200" b="1" dirty="0" smtClean="0"/>
                <a:t>MR18XX:Z3</a:t>
              </a:r>
            </a:p>
          </p:txBody>
        </p:sp>
        <p:sp>
          <p:nvSpPr>
            <p:cNvPr id="34" name="テキスト ボックス 33"/>
            <p:cNvSpPr txBox="1"/>
            <p:nvPr/>
          </p:nvSpPr>
          <p:spPr>
            <a:xfrm>
              <a:off x="3117952" y="9206217"/>
              <a:ext cx="657552" cy="276999"/>
            </a:xfrm>
            <a:prstGeom prst="rect">
              <a:avLst/>
            </a:prstGeom>
            <a:solidFill>
              <a:schemeClr val="bg1"/>
            </a:solidFill>
            <a:ln>
              <a:solidFill>
                <a:srgbClr val="FF0000"/>
              </a:solidFill>
            </a:ln>
          </p:spPr>
          <p:txBody>
            <a:bodyPr wrap="none" rtlCol="0">
              <a:spAutoFit/>
            </a:bodyPr>
            <a:lstStyle/>
            <a:p>
              <a:pPr algn="ctr"/>
              <a:r>
                <a:rPr lang="en-US" altLang="ja-JP" sz="1200" b="1" dirty="0" smtClean="0"/>
                <a:t>@R6XX</a:t>
              </a:r>
            </a:p>
          </p:txBody>
        </p:sp>
      </p:grpSp>
      <p:grpSp>
        <p:nvGrpSpPr>
          <p:cNvPr id="8" name="グループ化 7"/>
          <p:cNvGrpSpPr/>
          <p:nvPr/>
        </p:nvGrpSpPr>
        <p:grpSpPr>
          <a:xfrm>
            <a:off x="637692" y="5868075"/>
            <a:ext cx="5953606" cy="2020646"/>
            <a:chOff x="729380" y="5149034"/>
            <a:chExt cx="5953606" cy="2020646"/>
          </a:xfrm>
        </p:grpSpPr>
        <p:grpSp>
          <p:nvGrpSpPr>
            <p:cNvPr id="2" name="グループ化 1"/>
            <p:cNvGrpSpPr/>
            <p:nvPr/>
          </p:nvGrpSpPr>
          <p:grpSpPr>
            <a:xfrm>
              <a:off x="729380" y="5149034"/>
              <a:ext cx="5953606" cy="2020646"/>
              <a:chOff x="772454" y="5059999"/>
              <a:chExt cx="5953606" cy="2020646"/>
            </a:xfrm>
          </p:grpSpPr>
          <p:grpSp>
            <p:nvGrpSpPr>
              <p:cNvPr id="20" name="グループ化 19"/>
              <p:cNvGrpSpPr/>
              <p:nvPr/>
            </p:nvGrpSpPr>
            <p:grpSpPr>
              <a:xfrm>
                <a:off x="772454" y="5199456"/>
                <a:ext cx="4848225" cy="1857375"/>
                <a:chOff x="454954" y="5013971"/>
                <a:chExt cx="4848225" cy="1857375"/>
              </a:xfrm>
            </p:grpSpPr>
            <p:pic>
              <p:nvPicPr>
                <p:cNvPr id="17" name="図 16"/>
                <p:cNvPicPr>
                  <a:picLocks noChangeAspect="1"/>
                </p:cNvPicPr>
                <p:nvPr/>
              </p:nvPicPr>
              <p:blipFill>
                <a:blip r:embed="rId5"/>
                <a:stretch>
                  <a:fillRect/>
                </a:stretch>
              </p:blipFill>
              <p:spPr>
                <a:xfrm>
                  <a:off x="454954" y="5013971"/>
                  <a:ext cx="2419350" cy="1857375"/>
                </a:xfrm>
                <a:prstGeom prst="rect">
                  <a:avLst/>
                </a:prstGeom>
              </p:spPr>
            </p:pic>
            <p:pic>
              <p:nvPicPr>
                <p:cNvPr id="18" name="図 17"/>
                <p:cNvPicPr>
                  <a:picLocks noChangeAspect="1"/>
                </p:cNvPicPr>
                <p:nvPr/>
              </p:nvPicPr>
              <p:blipFill>
                <a:blip r:embed="rId6"/>
                <a:stretch>
                  <a:fillRect/>
                </a:stretch>
              </p:blipFill>
              <p:spPr>
                <a:xfrm>
                  <a:off x="2874304" y="5018161"/>
                  <a:ext cx="2428875" cy="1828800"/>
                </a:xfrm>
                <a:prstGeom prst="rect">
                  <a:avLst/>
                </a:prstGeom>
              </p:spPr>
            </p:pic>
            <p:sp>
              <p:nvSpPr>
                <p:cNvPr id="19" name="正方形/長方形 18"/>
                <p:cNvSpPr/>
                <p:nvPr/>
              </p:nvSpPr>
              <p:spPr>
                <a:xfrm>
                  <a:off x="4448329" y="5267681"/>
                  <a:ext cx="845325" cy="8128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21" name="正方形/長方形 20"/>
                <p:cNvSpPr/>
                <p:nvPr/>
              </p:nvSpPr>
              <p:spPr>
                <a:xfrm>
                  <a:off x="490808" y="6058546"/>
                  <a:ext cx="845325" cy="8128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23" name="正方形/長方形 22"/>
                <p:cNvSpPr/>
                <p:nvPr/>
              </p:nvSpPr>
              <p:spPr>
                <a:xfrm>
                  <a:off x="490808" y="5267680"/>
                  <a:ext cx="845325" cy="767821"/>
                </a:xfrm>
                <a:prstGeom prst="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grpSp>
          <p:sp>
            <p:nvSpPr>
              <p:cNvPr id="24" name="正方形/長方形 23"/>
              <p:cNvSpPr/>
              <p:nvPr/>
            </p:nvSpPr>
            <p:spPr>
              <a:xfrm>
                <a:off x="2333237" y="6267845"/>
                <a:ext cx="845325" cy="812800"/>
              </a:xfrm>
              <a:prstGeom prst="rect">
                <a:avLst/>
              </a:prstGeom>
              <a:noFill/>
              <a:ln w="25400">
                <a:solidFill>
                  <a:srgbClr val="FF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25" name="テキスト ボックス 24"/>
              <p:cNvSpPr txBox="1"/>
              <p:nvPr/>
            </p:nvSpPr>
            <p:spPr>
              <a:xfrm>
                <a:off x="1524955" y="5517898"/>
                <a:ext cx="1114408" cy="369332"/>
              </a:xfrm>
              <a:prstGeom prst="rect">
                <a:avLst/>
              </a:prstGeom>
              <a:solidFill>
                <a:schemeClr val="bg1"/>
              </a:solidFill>
              <a:ln>
                <a:solidFill>
                  <a:srgbClr val="FF0000"/>
                </a:solidFill>
              </a:ln>
            </p:spPr>
            <p:txBody>
              <a:bodyPr wrap="none" rtlCol="0">
                <a:spAutoFit/>
              </a:bodyPr>
              <a:lstStyle/>
              <a:p>
                <a:pPr algn="ctr"/>
                <a:r>
                  <a:rPr lang="ja-JP" altLang="en-US" b="1" dirty="0" smtClean="0"/>
                  <a:t>使用開始</a:t>
                </a:r>
                <a:endParaRPr lang="en-US" altLang="ja-JP" b="1" dirty="0" smtClean="0"/>
              </a:p>
            </p:txBody>
          </p:sp>
          <p:sp>
            <p:nvSpPr>
              <p:cNvPr id="26" name="テキスト ボックス 25"/>
              <p:cNvSpPr txBox="1"/>
              <p:nvPr/>
            </p:nvSpPr>
            <p:spPr>
              <a:xfrm>
                <a:off x="3625531" y="5059999"/>
                <a:ext cx="3100529" cy="646331"/>
              </a:xfrm>
              <a:prstGeom prst="rect">
                <a:avLst/>
              </a:prstGeom>
              <a:solidFill>
                <a:schemeClr val="bg1"/>
              </a:solidFill>
              <a:ln>
                <a:solidFill>
                  <a:srgbClr val="0000FF"/>
                </a:solidFill>
              </a:ln>
            </p:spPr>
            <p:txBody>
              <a:bodyPr wrap="none" rtlCol="0">
                <a:spAutoFit/>
              </a:bodyPr>
              <a:lstStyle/>
              <a:p>
                <a:pPr algn="ctr"/>
                <a:r>
                  <a:rPr lang="ja-JP" altLang="en-US" b="1" dirty="0" smtClean="0"/>
                  <a:t>共通エリア使用確認デバイス</a:t>
                </a:r>
                <a:endParaRPr lang="en-US" altLang="ja-JP" b="1" dirty="0" smtClean="0"/>
              </a:p>
              <a:p>
                <a:pPr algn="ctr"/>
                <a:r>
                  <a:rPr lang="en-US" altLang="ja-JP" b="1" dirty="0"/>
                  <a:t>MR12XX:Z3</a:t>
                </a:r>
                <a:endParaRPr lang="en-US" altLang="ja-JP" b="1" dirty="0" smtClean="0"/>
              </a:p>
            </p:txBody>
          </p:sp>
        </p:grpSp>
        <p:sp>
          <p:nvSpPr>
            <p:cNvPr id="28" name="テキスト ボックス 27"/>
            <p:cNvSpPr txBox="1"/>
            <p:nvPr/>
          </p:nvSpPr>
          <p:spPr>
            <a:xfrm>
              <a:off x="762351" y="6030014"/>
              <a:ext cx="926857" cy="276999"/>
            </a:xfrm>
            <a:prstGeom prst="rect">
              <a:avLst/>
            </a:prstGeom>
            <a:solidFill>
              <a:schemeClr val="bg1"/>
            </a:solidFill>
            <a:ln>
              <a:solidFill>
                <a:srgbClr val="0000FF"/>
              </a:solidFill>
            </a:ln>
          </p:spPr>
          <p:txBody>
            <a:bodyPr wrap="none" rtlCol="0">
              <a:spAutoFit/>
            </a:bodyPr>
            <a:lstStyle/>
            <a:p>
              <a:pPr algn="ctr"/>
              <a:r>
                <a:rPr lang="en-US" altLang="ja-JP" sz="1200" b="1" dirty="0" smtClean="0"/>
                <a:t>MR12XX:Z3</a:t>
              </a:r>
            </a:p>
          </p:txBody>
        </p:sp>
        <p:sp>
          <p:nvSpPr>
            <p:cNvPr id="37" name="テキスト ボックス 36"/>
            <p:cNvSpPr txBox="1"/>
            <p:nvPr/>
          </p:nvSpPr>
          <p:spPr>
            <a:xfrm>
              <a:off x="3115436" y="6737126"/>
              <a:ext cx="1114408" cy="369332"/>
            </a:xfrm>
            <a:prstGeom prst="rect">
              <a:avLst/>
            </a:prstGeom>
            <a:solidFill>
              <a:schemeClr val="bg1"/>
            </a:solidFill>
            <a:ln>
              <a:solidFill>
                <a:srgbClr val="FF0000"/>
              </a:solidFill>
            </a:ln>
          </p:spPr>
          <p:txBody>
            <a:bodyPr wrap="none" rtlCol="0">
              <a:spAutoFit/>
            </a:bodyPr>
            <a:lstStyle/>
            <a:p>
              <a:pPr algn="ctr"/>
              <a:r>
                <a:rPr lang="ja-JP" altLang="en-US" b="1" dirty="0" smtClean="0"/>
                <a:t>使用完了</a:t>
              </a:r>
              <a:endParaRPr lang="en-US" altLang="ja-JP" b="1" dirty="0" smtClean="0"/>
            </a:p>
          </p:txBody>
        </p:sp>
      </p:grpSp>
      <p:grpSp>
        <p:nvGrpSpPr>
          <p:cNvPr id="6" name="グループ化 5"/>
          <p:cNvGrpSpPr/>
          <p:nvPr/>
        </p:nvGrpSpPr>
        <p:grpSpPr>
          <a:xfrm>
            <a:off x="442731" y="3992230"/>
            <a:ext cx="5829907" cy="918552"/>
            <a:chOff x="4765265" y="2500049"/>
            <a:chExt cx="5829907" cy="918552"/>
          </a:xfrm>
        </p:grpSpPr>
        <p:grpSp>
          <p:nvGrpSpPr>
            <p:cNvPr id="10" name="グループ化 9"/>
            <p:cNvGrpSpPr/>
            <p:nvPr/>
          </p:nvGrpSpPr>
          <p:grpSpPr>
            <a:xfrm>
              <a:off x="4765265" y="2655382"/>
              <a:ext cx="5829907" cy="763219"/>
              <a:chOff x="792291" y="7427200"/>
              <a:chExt cx="5829907" cy="763219"/>
            </a:xfrm>
          </p:grpSpPr>
          <p:sp>
            <p:nvSpPr>
              <p:cNvPr id="30" name="テキスト ボックス 29"/>
              <p:cNvSpPr txBox="1"/>
              <p:nvPr/>
            </p:nvSpPr>
            <p:spPr>
              <a:xfrm>
                <a:off x="792291" y="7662812"/>
                <a:ext cx="926857" cy="276999"/>
              </a:xfrm>
              <a:prstGeom prst="rect">
                <a:avLst/>
              </a:prstGeom>
              <a:solidFill>
                <a:schemeClr val="bg1"/>
              </a:solidFill>
              <a:ln>
                <a:solidFill>
                  <a:srgbClr val="0000FF"/>
                </a:solidFill>
              </a:ln>
            </p:spPr>
            <p:txBody>
              <a:bodyPr wrap="none" rtlCol="0">
                <a:spAutoFit/>
              </a:bodyPr>
              <a:lstStyle/>
              <a:p>
                <a:pPr algn="ctr"/>
                <a:r>
                  <a:rPr lang="en-US" altLang="ja-JP" sz="1200" b="1" dirty="0" smtClean="0"/>
                  <a:t>MR12XX:Z3</a:t>
                </a:r>
              </a:p>
            </p:txBody>
          </p:sp>
          <p:sp>
            <p:nvSpPr>
              <p:cNvPr id="31" name="テキスト ボックス 30"/>
              <p:cNvSpPr txBox="1"/>
              <p:nvPr/>
            </p:nvSpPr>
            <p:spPr>
              <a:xfrm>
                <a:off x="2559559" y="7478147"/>
                <a:ext cx="1328487" cy="646331"/>
              </a:xfrm>
              <a:prstGeom prst="rect">
                <a:avLst/>
              </a:prstGeom>
              <a:solidFill>
                <a:schemeClr val="bg1"/>
              </a:solidFill>
              <a:ln>
                <a:solidFill>
                  <a:srgbClr val="0000FF"/>
                </a:solidFill>
              </a:ln>
            </p:spPr>
            <p:txBody>
              <a:bodyPr wrap="square" rtlCol="0">
                <a:spAutoFit/>
              </a:bodyPr>
              <a:lstStyle/>
              <a:p>
                <a:pPr algn="ctr"/>
                <a:r>
                  <a:rPr lang="en-US" altLang="ja-JP" b="1" dirty="0" smtClean="0"/>
                  <a:t>FB</a:t>
                </a:r>
              </a:p>
              <a:p>
                <a:pPr algn="ctr"/>
                <a:r>
                  <a:rPr lang="en-US" altLang="ja-JP" b="1" dirty="0" err="1" smtClean="0"/>
                  <a:t>checkCLSN</a:t>
                </a:r>
                <a:endParaRPr lang="en-US" altLang="ja-JP" b="1" dirty="0" smtClean="0"/>
              </a:p>
            </p:txBody>
          </p:sp>
          <p:sp>
            <p:nvSpPr>
              <p:cNvPr id="32" name="テキスト ボックス 31"/>
              <p:cNvSpPr txBox="1"/>
              <p:nvPr/>
            </p:nvSpPr>
            <p:spPr>
              <a:xfrm>
                <a:off x="5049204" y="7427200"/>
                <a:ext cx="1540806" cy="307777"/>
              </a:xfrm>
              <a:prstGeom prst="rect">
                <a:avLst/>
              </a:prstGeom>
              <a:solidFill>
                <a:schemeClr val="bg1"/>
              </a:solidFill>
              <a:ln>
                <a:solidFill>
                  <a:srgbClr val="0000FF"/>
                </a:solidFill>
              </a:ln>
            </p:spPr>
            <p:txBody>
              <a:bodyPr wrap="none" rtlCol="0">
                <a:spAutoFit/>
              </a:bodyPr>
              <a:lstStyle/>
              <a:p>
                <a:pPr algn="ctr"/>
                <a:r>
                  <a:rPr lang="en-US" altLang="ja-JP" sz="1400" b="1" dirty="0" smtClean="0"/>
                  <a:t>MR18XX:Z3 -TURE</a:t>
                </a:r>
              </a:p>
            </p:txBody>
          </p:sp>
          <p:sp>
            <p:nvSpPr>
              <p:cNvPr id="33" name="テキスト ボックス 32"/>
              <p:cNvSpPr txBox="1"/>
              <p:nvPr/>
            </p:nvSpPr>
            <p:spPr>
              <a:xfrm>
                <a:off x="5036508" y="7882642"/>
                <a:ext cx="1585690" cy="307777"/>
              </a:xfrm>
              <a:prstGeom prst="rect">
                <a:avLst/>
              </a:prstGeom>
              <a:solidFill>
                <a:schemeClr val="bg1"/>
              </a:solidFill>
              <a:ln>
                <a:solidFill>
                  <a:srgbClr val="FF6600"/>
                </a:solidFill>
              </a:ln>
            </p:spPr>
            <p:txBody>
              <a:bodyPr wrap="none" rtlCol="0">
                <a:spAutoFit/>
              </a:bodyPr>
              <a:lstStyle/>
              <a:p>
                <a:pPr algn="ctr"/>
                <a:r>
                  <a:rPr lang="en-US" altLang="ja-JP" sz="1400" b="1" dirty="0" smtClean="0"/>
                  <a:t>MR18XX:Z3 -FLASE</a:t>
                </a:r>
              </a:p>
            </p:txBody>
          </p:sp>
          <p:cxnSp>
            <p:nvCxnSpPr>
              <p:cNvPr id="7" name="直線矢印コネクタ 6"/>
              <p:cNvCxnSpPr>
                <a:stCxn id="31" idx="1"/>
                <a:endCxn id="30" idx="3"/>
              </p:cNvCxnSpPr>
              <p:nvPr/>
            </p:nvCxnSpPr>
            <p:spPr>
              <a:xfrm flipH="1" flipV="1">
                <a:off x="1719148" y="7801312"/>
                <a:ext cx="84041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H="1" flipV="1">
                <a:off x="3906482" y="7573421"/>
                <a:ext cx="1130026" cy="7667"/>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flipH="1" flipV="1">
                <a:off x="3904959" y="8027797"/>
                <a:ext cx="1131549" cy="8733"/>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38" name="テキスト ボックス 37"/>
            <p:cNvSpPr txBox="1"/>
            <p:nvPr/>
          </p:nvSpPr>
          <p:spPr>
            <a:xfrm>
              <a:off x="8077690" y="2500049"/>
              <a:ext cx="763351" cy="307777"/>
            </a:xfrm>
            <a:prstGeom prst="rect">
              <a:avLst/>
            </a:prstGeom>
            <a:solidFill>
              <a:schemeClr val="bg1"/>
            </a:solidFill>
            <a:ln>
              <a:solidFill>
                <a:srgbClr val="0000FF"/>
              </a:solidFill>
            </a:ln>
          </p:spPr>
          <p:txBody>
            <a:bodyPr wrap="none" rtlCol="0">
              <a:spAutoFit/>
            </a:bodyPr>
            <a:lstStyle/>
            <a:p>
              <a:pPr algn="ctr"/>
              <a:r>
                <a:rPr lang="ja-JP" altLang="en-US" sz="1400" b="1" dirty="0" smtClean="0"/>
                <a:t>使用</a:t>
              </a:r>
              <a:r>
                <a:rPr lang="en-US" altLang="ja-JP" sz="1400" b="1" dirty="0" smtClean="0"/>
                <a:t>OK</a:t>
              </a:r>
            </a:p>
          </p:txBody>
        </p:sp>
        <p:sp>
          <p:nvSpPr>
            <p:cNvPr id="39" name="テキスト ボックス 38"/>
            <p:cNvSpPr txBox="1"/>
            <p:nvPr/>
          </p:nvSpPr>
          <p:spPr>
            <a:xfrm>
              <a:off x="8080640" y="2908579"/>
              <a:ext cx="776175" cy="307777"/>
            </a:xfrm>
            <a:prstGeom prst="rect">
              <a:avLst/>
            </a:prstGeom>
            <a:solidFill>
              <a:schemeClr val="bg1"/>
            </a:solidFill>
            <a:ln>
              <a:solidFill>
                <a:srgbClr val="FF6600"/>
              </a:solidFill>
            </a:ln>
          </p:spPr>
          <p:txBody>
            <a:bodyPr wrap="none" rtlCol="0">
              <a:spAutoFit/>
            </a:bodyPr>
            <a:lstStyle/>
            <a:p>
              <a:pPr algn="ctr"/>
              <a:r>
                <a:rPr lang="ja-JP" altLang="en-US" sz="1400" b="1" dirty="0" smtClean="0"/>
                <a:t>使用</a:t>
              </a:r>
              <a:r>
                <a:rPr lang="en-US" altLang="ja-JP" sz="1400" b="1" dirty="0"/>
                <a:t>NG</a:t>
              </a:r>
              <a:endParaRPr lang="en-US" altLang="ja-JP" sz="1400" b="1" dirty="0" smtClean="0"/>
            </a:p>
          </p:txBody>
        </p:sp>
      </p:grpSp>
    </p:spTree>
    <p:extLst>
      <p:ext uri="{BB962C8B-B14F-4D97-AF65-F5344CB8AC3E}">
        <p14:creationId xmlns:p14="http://schemas.microsoft.com/office/powerpoint/2010/main" val="1170443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ja-JP" altLang="en-US" sz="2800" smtClean="0">
                <a:latin typeface="Meiryo UI" panose="020B0604030504040204" pitchFamily="50" charset="-128"/>
                <a:ea typeface="Meiryo UI" panose="020B0604030504040204" pitchFamily="50" charset="-128"/>
                <a:cs typeface="メイリオ" panose="020B0604030504040204" pitchFamily="50" charset="-128"/>
              </a:rPr>
              <a:t>全体構成</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23" name="Text Box 8"/>
          <p:cNvSpPr txBox="1">
            <a:spLocks noChangeArrowheads="1"/>
          </p:cNvSpPr>
          <p:nvPr/>
        </p:nvSpPr>
        <p:spPr bwMode="auto">
          <a:xfrm>
            <a:off x="226028" y="2830164"/>
            <a:ext cx="4625371" cy="2646712"/>
          </a:xfrm>
          <a:prstGeom prst="rect">
            <a:avLst/>
          </a:prstGeom>
          <a:solidFill>
            <a:schemeClr val="bg1"/>
          </a:solidFill>
          <a:ln w="12700">
            <a:solidFill>
              <a:schemeClr val="tx1"/>
            </a:solidFill>
            <a:miter lim="800000"/>
            <a:headEnd/>
            <a:tailEnd/>
          </a:ln>
          <a:effectLst/>
          <a:extLst/>
        </p:spPr>
        <p:txBody>
          <a:bodyPr wrap="square">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r>
              <a:rPr lang="ja-JP" altLang="en-US" sz="1200" b="1" smtClean="0">
                <a:latin typeface="Meiryo UI" panose="020B0604030504040204" pitchFamily="50" charset="-128"/>
                <a:ea typeface="Meiryo UI" panose="020B0604030504040204" pitchFamily="50" charset="-128"/>
              </a:rPr>
              <a:t>ユニット</a:t>
            </a:r>
            <a:r>
              <a:rPr lang="en-US" altLang="ja-JP" sz="1200" b="1" smtClean="0">
                <a:latin typeface="Meiryo UI" panose="020B0604030504040204" pitchFamily="50" charset="-128"/>
                <a:ea typeface="Meiryo UI" panose="020B0604030504040204" pitchFamily="50" charset="-128"/>
              </a:rPr>
              <a:t>1</a:t>
            </a:r>
          </a:p>
          <a:p>
            <a:pPr eaLnBrk="1" hangingPunct="1"/>
            <a:endParaRPr lang="en-US" altLang="ja-JP" sz="1200" b="1" smtClean="0">
              <a:latin typeface="Meiryo UI" panose="020B0604030504040204" pitchFamily="50" charset="-128"/>
              <a:ea typeface="Meiryo UI" panose="020B0604030504040204" pitchFamily="50" charset="-128"/>
            </a:endParaRPr>
          </a:p>
          <a:p>
            <a:pPr eaLnBrk="1" hangingPunct="1"/>
            <a:endParaRPr lang="en-US" altLang="ja-JP" sz="1200" b="1" smtClean="0">
              <a:latin typeface="Meiryo UI" panose="020B0604030504040204" pitchFamily="50" charset="-128"/>
              <a:ea typeface="Meiryo UI" panose="020B0604030504040204" pitchFamily="50" charset="-128"/>
            </a:endParaRPr>
          </a:p>
          <a:p>
            <a:pPr eaLnBrk="1" hangingPunct="1"/>
            <a:endParaRPr lang="en-US" altLang="ja-JP" sz="1200" b="1" smtClean="0">
              <a:latin typeface="Meiryo UI" panose="020B0604030504040204" pitchFamily="50" charset="-128"/>
              <a:ea typeface="Meiryo UI" panose="020B0604030504040204" pitchFamily="50" charset="-128"/>
            </a:endParaRPr>
          </a:p>
          <a:p>
            <a:pPr eaLnBrk="1" hangingPunct="1"/>
            <a:endParaRPr lang="en-US" altLang="ja-JP" sz="1200" b="1" smtClean="0">
              <a:latin typeface="Meiryo UI" panose="020B0604030504040204" pitchFamily="50" charset="-128"/>
              <a:ea typeface="Meiryo UI" panose="020B0604030504040204" pitchFamily="50" charset="-128"/>
            </a:endParaRPr>
          </a:p>
          <a:p>
            <a:pPr eaLnBrk="1" hangingPunct="1"/>
            <a:endParaRPr lang="en-US" altLang="ja-JP" sz="1200" b="1" dirty="0">
              <a:latin typeface="Meiryo UI" panose="020B0604030504040204" pitchFamily="50" charset="-128"/>
              <a:ea typeface="Meiryo UI" panose="020B0604030504040204" pitchFamily="50" charset="-128"/>
            </a:endParaRPr>
          </a:p>
        </p:txBody>
      </p:sp>
      <p:cxnSp>
        <p:nvCxnSpPr>
          <p:cNvPr id="29" name="カギ線コネクタ 28"/>
          <p:cNvCxnSpPr>
            <a:stCxn id="44" idx="2"/>
            <a:endCxn id="45" idx="0"/>
          </p:cNvCxnSpPr>
          <p:nvPr/>
        </p:nvCxnSpPr>
        <p:spPr>
          <a:xfrm rot="5400000">
            <a:off x="1428382" y="2956273"/>
            <a:ext cx="329535" cy="1336143"/>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カギ線コネクタ 34"/>
          <p:cNvCxnSpPr>
            <a:stCxn id="44" idx="2"/>
            <a:endCxn id="46" idx="0"/>
          </p:cNvCxnSpPr>
          <p:nvPr/>
        </p:nvCxnSpPr>
        <p:spPr>
          <a:xfrm rot="5400000">
            <a:off x="2096243" y="3623020"/>
            <a:ext cx="328420" cy="1535"/>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カギ線コネクタ 35"/>
          <p:cNvCxnSpPr>
            <a:stCxn id="44" idx="2"/>
            <a:endCxn id="47" idx="0"/>
          </p:cNvCxnSpPr>
          <p:nvPr/>
        </p:nvCxnSpPr>
        <p:spPr>
          <a:xfrm rot="16200000" flipH="1">
            <a:off x="2960226" y="2760571"/>
            <a:ext cx="320130" cy="1718142"/>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カギ線コネクタ 36"/>
          <p:cNvCxnSpPr>
            <a:stCxn id="23" idx="0"/>
            <a:endCxn id="43" idx="2"/>
          </p:cNvCxnSpPr>
          <p:nvPr/>
        </p:nvCxnSpPr>
        <p:spPr>
          <a:xfrm rot="5400000" flipH="1" flipV="1">
            <a:off x="2788023" y="2277375"/>
            <a:ext cx="303481" cy="802098"/>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 Box 8"/>
          <p:cNvSpPr txBox="1">
            <a:spLocks noChangeArrowheads="1"/>
          </p:cNvSpPr>
          <p:nvPr/>
        </p:nvSpPr>
        <p:spPr bwMode="auto">
          <a:xfrm>
            <a:off x="4955672" y="2830164"/>
            <a:ext cx="650237" cy="894947"/>
          </a:xfrm>
          <a:prstGeom prst="rect">
            <a:avLst/>
          </a:prstGeom>
          <a:solidFill>
            <a:schemeClr val="bg1"/>
          </a:solidFill>
          <a:ln w="12700">
            <a:solidFill>
              <a:schemeClr val="tx1"/>
            </a:solidFill>
            <a:miter lim="800000"/>
            <a:headEnd/>
            <a:tailEnd/>
          </a:ln>
          <a:effectLst/>
          <a:extLst/>
        </p:spPr>
        <p:txBody>
          <a:bodyPr wrap="square">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r>
              <a:rPr lang="ja-JP" altLang="en-US" sz="900" b="1" dirty="0" smtClean="0">
                <a:latin typeface="Meiryo UI" panose="020B0604030504040204" pitchFamily="50" charset="-128"/>
                <a:ea typeface="Meiryo UI" panose="020B0604030504040204" pitchFamily="50" charset="-128"/>
              </a:rPr>
              <a:t>ユニット</a:t>
            </a:r>
            <a:r>
              <a:rPr lang="en-US" altLang="ja-JP" sz="900" b="1" dirty="0" smtClean="0">
                <a:latin typeface="Meiryo UI" panose="020B0604030504040204" pitchFamily="50" charset="-128"/>
                <a:ea typeface="Meiryo UI" panose="020B0604030504040204" pitchFamily="50" charset="-128"/>
              </a:rPr>
              <a:t>2</a:t>
            </a: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p:txBody>
      </p:sp>
      <p:cxnSp>
        <p:nvCxnSpPr>
          <p:cNvPr id="40" name="直線コネクタ 39"/>
          <p:cNvCxnSpPr/>
          <p:nvPr/>
        </p:nvCxnSpPr>
        <p:spPr>
          <a:xfrm>
            <a:off x="5672259" y="3279435"/>
            <a:ext cx="194517"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 name="カギ線コネクタ 40"/>
          <p:cNvCxnSpPr>
            <a:stCxn id="38" idx="0"/>
            <a:endCxn id="43" idx="2"/>
          </p:cNvCxnSpPr>
          <p:nvPr/>
        </p:nvCxnSpPr>
        <p:spPr>
          <a:xfrm rot="16200000" flipV="1">
            <a:off x="4159062" y="1708434"/>
            <a:ext cx="303481" cy="1939979"/>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カギ線コネクタ 41"/>
          <p:cNvCxnSpPr>
            <a:stCxn id="57" idx="0"/>
            <a:endCxn id="43" idx="2"/>
          </p:cNvCxnSpPr>
          <p:nvPr/>
        </p:nvCxnSpPr>
        <p:spPr>
          <a:xfrm rot="16200000" flipV="1">
            <a:off x="4658098" y="1209398"/>
            <a:ext cx="303481" cy="2938051"/>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2709870" y="2003463"/>
            <a:ext cx="1261884" cy="523220"/>
          </a:xfrm>
          <a:prstGeom prst="rect">
            <a:avLst/>
          </a:prstGeom>
          <a:solidFill>
            <a:schemeClr val="bg1">
              <a:lumMod val="85000"/>
            </a:schemeClr>
          </a:solidFill>
          <a:ln w="12700">
            <a:solidFill>
              <a:schemeClr val="tx1"/>
            </a:solidFill>
          </a:ln>
        </p:spPr>
        <p:txBody>
          <a:bodyPr wrap="none" rtlCol="0">
            <a:spAutoFit/>
          </a:bodyPr>
          <a:lstStyle/>
          <a:p>
            <a:r>
              <a:rPr lang="ja-JP" altLang="en-US" sz="1400" b="1" smtClean="0">
                <a:latin typeface="Meiryo UI" panose="020B0604030504040204" pitchFamily="50" charset="-128"/>
                <a:ea typeface="Meiryo UI" panose="020B0604030504040204" pitchFamily="50" charset="-128"/>
              </a:rPr>
              <a:t>全体統括制御</a:t>
            </a:r>
            <a:endParaRPr lang="en-US" altLang="ja-JP" sz="1400" b="1" smtClean="0">
              <a:latin typeface="Meiryo UI" panose="020B0604030504040204" pitchFamily="50" charset="-128"/>
              <a:ea typeface="Meiryo UI" panose="020B0604030504040204" pitchFamily="50" charset="-128"/>
            </a:endParaRPr>
          </a:p>
          <a:p>
            <a:r>
              <a:rPr lang="en-US" altLang="ja-JP" sz="1400" b="1" smtClean="0">
                <a:latin typeface="Meiryo UI" panose="020B0604030504040204" pitchFamily="50" charset="-128"/>
                <a:ea typeface="Meiryo UI" panose="020B0604030504040204" pitchFamily="50" charset="-128"/>
              </a:rPr>
              <a:t>PROG.</a:t>
            </a:r>
            <a:endParaRPr lang="en-US" altLang="ja-JP" sz="1400" b="1" dirty="0" smtClean="0">
              <a:latin typeface="Meiryo UI" panose="020B0604030504040204" pitchFamily="50" charset="-128"/>
              <a:ea typeface="Meiryo UI" panose="020B0604030504040204" pitchFamily="50" charset="-128"/>
            </a:endParaRPr>
          </a:p>
        </p:txBody>
      </p:sp>
      <p:sp>
        <p:nvSpPr>
          <p:cNvPr id="44" name="テキスト ボックス 43"/>
          <p:cNvSpPr txBox="1"/>
          <p:nvPr/>
        </p:nvSpPr>
        <p:spPr>
          <a:xfrm>
            <a:off x="1446734" y="2936357"/>
            <a:ext cx="1628972" cy="523220"/>
          </a:xfrm>
          <a:prstGeom prst="rect">
            <a:avLst/>
          </a:prstGeom>
          <a:solidFill>
            <a:schemeClr val="bg1">
              <a:lumMod val="85000"/>
            </a:schemeClr>
          </a:solidFill>
          <a:ln w="12700">
            <a:solidFill>
              <a:schemeClr val="tx1"/>
            </a:solidFill>
          </a:ln>
        </p:spPr>
        <p:txBody>
          <a:bodyPr wrap="none" rtlCol="0">
            <a:spAutoFit/>
          </a:bodyPr>
          <a:lstStyle/>
          <a:p>
            <a:r>
              <a:rPr lang="ja-JP" altLang="en-US" sz="1400" b="1" smtClean="0">
                <a:latin typeface="Meiryo UI" panose="020B0604030504040204" pitchFamily="50" charset="-128"/>
                <a:ea typeface="Meiryo UI" panose="020B0604030504040204" pitchFamily="50" charset="-128"/>
              </a:rPr>
              <a:t>モジュール統括制御</a:t>
            </a:r>
            <a:endParaRPr lang="en-US" altLang="ja-JP" sz="1400" b="1" smtClean="0">
              <a:latin typeface="Meiryo UI" panose="020B0604030504040204" pitchFamily="50" charset="-128"/>
              <a:ea typeface="Meiryo UI" panose="020B0604030504040204" pitchFamily="50" charset="-128"/>
            </a:endParaRPr>
          </a:p>
          <a:p>
            <a:r>
              <a:rPr lang="en-US" altLang="ja-JP" sz="1400" b="1" smtClean="0">
                <a:latin typeface="Meiryo UI" panose="020B0604030504040204" pitchFamily="50" charset="-128"/>
                <a:ea typeface="Meiryo UI" panose="020B0604030504040204" pitchFamily="50" charset="-128"/>
              </a:rPr>
              <a:t>PROG.</a:t>
            </a:r>
            <a:endParaRPr lang="en-US" altLang="ja-JP" sz="1400" b="1" dirty="0" smtClean="0">
              <a:latin typeface="Meiryo UI" panose="020B0604030504040204" pitchFamily="50" charset="-128"/>
              <a:ea typeface="Meiryo UI" panose="020B0604030504040204" pitchFamily="50" charset="-128"/>
            </a:endParaRPr>
          </a:p>
        </p:txBody>
      </p:sp>
      <p:sp>
        <p:nvSpPr>
          <p:cNvPr id="45" name="テキスト ボックス 44"/>
          <p:cNvSpPr txBox="1"/>
          <p:nvPr/>
        </p:nvSpPr>
        <p:spPr>
          <a:xfrm>
            <a:off x="294135" y="3789112"/>
            <a:ext cx="1261884" cy="738664"/>
          </a:xfrm>
          <a:prstGeom prst="rect">
            <a:avLst/>
          </a:prstGeom>
          <a:solidFill>
            <a:srgbClr val="FFFF99"/>
          </a:solidFill>
          <a:ln w="19050">
            <a:solidFill>
              <a:schemeClr val="tx1"/>
            </a:solidFill>
          </a:ln>
        </p:spPr>
        <p:txBody>
          <a:bodyPr wrap="none" rtlCol="0">
            <a:spAutoFit/>
          </a:bodyPr>
          <a:lstStyle/>
          <a:p>
            <a:pPr algn="ctr"/>
            <a:r>
              <a:rPr lang="ja-JP" altLang="en-US" sz="1400" b="1" smtClean="0">
                <a:latin typeface="Meiryo UI" panose="020B0604030504040204" pitchFamily="50" charset="-128"/>
                <a:ea typeface="Meiryo UI" panose="020B0604030504040204" pitchFamily="50" charset="-128"/>
              </a:rPr>
              <a:t>ﾓｼﾞｭｰﾙ１制御</a:t>
            </a:r>
            <a:endParaRPr lang="en-US" altLang="ja-JP" sz="1400" b="1" smtClean="0">
              <a:latin typeface="Meiryo UI" panose="020B0604030504040204" pitchFamily="50" charset="-128"/>
              <a:ea typeface="Meiryo UI" panose="020B0604030504040204" pitchFamily="50" charset="-128"/>
            </a:endParaRPr>
          </a:p>
          <a:p>
            <a:pPr algn="ctr"/>
            <a:r>
              <a:rPr lang="en-US" altLang="ja-JP" sz="1400" b="1" smtClean="0">
                <a:latin typeface="Meiryo UI" panose="020B0604030504040204" pitchFamily="50" charset="-128"/>
                <a:ea typeface="Meiryo UI" panose="020B0604030504040204" pitchFamily="50" charset="-128"/>
              </a:rPr>
              <a:t>PROG.</a:t>
            </a:r>
            <a:endParaRPr lang="en-US" altLang="ja-JP" sz="1400" b="1" dirty="0" smtClean="0">
              <a:latin typeface="Meiryo UI" panose="020B0604030504040204" pitchFamily="50" charset="-128"/>
              <a:ea typeface="Meiryo UI" panose="020B0604030504040204" pitchFamily="50" charset="-128"/>
            </a:endParaRPr>
          </a:p>
          <a:p>
            <a:pPr algn="ctr"/>
            <a:r>
              <a:rPr lang="en-US" altLang="ja-JP" sz="1400" b="1">
                <a:latin typeface="Meiryo UI" panose="020B0604030504040204" pitchFamily="50" charset="-128"/>
                <a:ea typeface="Meiryo UI" panose="020B0604030504040204" pitchFamily="50" charset="-128"/>
              </a:rPr>
              <a:t>(</a:t>
            </a:r>
            <a:r>
              <a:rPr lang="ja-JP" altLang="en-US" sz="1400" b="1" smtClean="0">
                <a:latin typeface="Meiryo UI" panose="020B0604030504040204" pitchFamily="50" charset="-128"/>
                <a:ea typeface="Meiryo UI" panose="020B0604030504040204" pitchFamily="50" charset="-128"/>
              </a:rPr>
              <a:t>ロボット</a:t>
            </a:r>
            <a:r>
              <a:rPr lang="en-US" altLang="ja-JP" sz="1400" b="1" smtClean="0">
                <a:latin typeface="Meiryo UI" panose="020B0604030504040204" pitchFamily="50" charset="-128"/>
                <a:ea typeface="Meiryo UI" panose="020B0604030504040204" pitchFamily="50" charset="-128"/>
              </a:rPr>
              <a:t>)</a:t>
            </a:r>
            <a:endParaRPr lang="en-US" altLang="ja-JP" sz="1400" b="1" dirty="0" smtClean="0">
              <a:latin typeface="Meiryo UI" panose="020B0604030504040204" pitchFamily="50" charset="-128"/>
              <a:ea typeface="Meiryo UI" panose="020B0604030504040204" pitchFamily="50" charset="-128"/>
            </a:endParaRPr>
          </a:p>
        </p:txBody>
      </p:sp>
      <p:sp>
        <p:nvSpPr>
          <p:cNvPr id="46" name="テキスト ボックス 45"/>
          <p:cNvSpPr txBox="1"/>
          <p:nvPr/>
        </p:nvSpPr>
        <p:spPr>
          <a:xfrm>
            <a:off x="1657596" y="3787997"/>
            <a:ext cx="1204177" cy="738664"/>
          </a:xfrm>
          <a:prstGeom prst="rect">
            <a:avLst/>
          </a:prstGeom>
          <a:solidFill>
            <a:srgbClr val="FFFF99"/>
          </a:solidFill>
          <a:ln w="19050">
            <a:solidFill>
              <a:schemeClr val="tx1"/>
            </a:solidFill>
          </a:ln>
        </p:spPr>
        <p:txBody>
          <a:bodyPr wrap="none" rtlCol="0">
            <a:spAutoFit/>
          </a:bodyPr>
          <a:lstStyle/>
          <a:p>
            <a:pPr algn="ctr"/>
            <a:r>
              <a:rPr lang="ja-JP" altLang="en-US" sz="1400" b="1" smtClean="0">
                <a:latin typeface="Meiryo UI" panose="020B0604030504040204" pitchFamily="50" charset="-128"/>
                <a:ea typeface="Meiryo UI" panose="020B0604030504040204" pitchFamily="50" charset="-128"/>
              </a:rPr>
              <a:t>ﾓｼﾞｭｰﾙ</a:t>
            </a:r>
            <a:r>
              <a:rPr lang="en-US" altLang="ja-JP" sz="1400" b="1" smtClean="0">
                <a:latin typeface="Meiryo UI" panose="020B0604030504040204" pitchFamily="50" charset="-128"/>
                <a:ea typeface="Meiryo UI" panose="020B0604030504040204" pitchFamily="50" charset="-128"/>
              </a:rPr>
              <a:t>2</a:t>
            </a:r>
            <a:r>
              <a:rPr lang="ja-JP" altLang="en-US" sz="1400" b="1" smtClean="0">
                <a:latin typeface="Meiryo UI" panose="020B0604030504040204" pitchFamily="50" charset="-128"/>
                <a:ea typeface="Meiryo UI" panose="020B0604030504040204" pitchFamily="50" charset="-128"/>
              </a:rPr>
              <a:t>制御</a:t>
            </a:r>
            <a:endParaRPr lang="en-US" altLang="ja-JP" sz="1400" b="1">
              <a:latin typeface="Meiryo UI" panose="020B0604030504040204" pitchFamily="50" charset="-128"/>
              <a:ea typeface="Meiryo UI" panose="020B0604030504040204" pitchFamily="50" charset="-128"/>
            </a:endParaRPr>
          </a:p>
          <a:p>
            <a:pPr algn="ctr"/>
            <a:r>
              <a:rPr lang="en-US" altLang="ja-JP" sz="1400" b="1">
                <a:latin typeface="Meiryo UI" panose="020B0604030504040204" pitchFamily="50" charset="-128"/>
                <a:ea typeface="Meiryo UI" panose="020B0604030504040204" pitchFamily="50" charset="-128"/>
              </a:rPr>
              <a:t>PROG.</a:t>
            </a:r>
          </a:p>
          <a:p>
            <a:pPr algn="ctr"/>
            <a:r>
              <a:rPr lang="en-US" altLang="ja-JP" sz="1400" b="1" smtClean="0">
                <a:latin typeface="Meiryo UI" panose="020B0604030504040204" pitchFamily="50" charset="-128"/>
                <a:ea typeface="Meiryo UI" panose="020B0604030504040204" pitchFamily="50" charset="-128"/>
              </a:rPr>
              <a:t>(</a:t>
            </a:r>
            <a:r>
              <a:rPr lang="ja-JP" altLang="en-US" sz="1400" b="1">
                <a:latin typeface="Meiryo UI" panose="020B0604030504040204" pitchFamily="50" charset="-128"/>
                <a:ea typeface="Meiryo UI" panose="020B0604030504040204" pitchFamily="50" charset="-128"/>
              </a:rPr>
              <a:t>カメラ</a:t>
            </a:r>
            <a:r>
              <a:rPr lang="en-US" altLang="ja-JP" sz="1400" b="1" smtClean="0">
                <a:latin typeface="Meiryo UI" panose="020B0604030504040204" pitchFamily="50" charset="-128"/>
                <a:ea typeface="Meiryo UI" panose="020B0604030504040204" pitchFamily="50" charset="-128"/>
              </a:rPr>
              <a:t>)</a:t>
            </a:r>
            <a:endParaRPr lang="en-US" altLang="ja-JP" sz="1400" b="1" dirty="0">
              <a:latin typeface="Meiryo UI" panose="020B0604030504040204" pitchFamily="50" charset="-128"/>
              <a:ea typeface="Meiryo UI" panose="020B0604030504040204" pitchFamily="50" charset="-128"/>
            </a:endParaRPr>
          </a:p>
        </p:txBody>
      </p:sp>
      <p:sp>
        <p:nvSpPr>
          <p:cNvPr id="47" name="テキスト ボックス 46"/>
          <p:cNvSpPr txBox="1"/>
          <p:nvPr/>
        </p:nvSpPr>
        <p:spPr>
          <a:xfrm>
            <a:off x="3212067" y="3779707"/>
            <a:ext cx="1534589" cy="661720"/>
          </a:xfrm>
          <a:prstGeom prst="rect">
            <a:avLst/>
          </a:prstGeom>
          <a:solidFill>
            <a:srgbClr val="FFFF99"/>
          </a:solidFill>
          <a:ln w="19050">
            <a:solidFill>
              <a:schemeClr val="tx1"/>
            </a:solidFill>
          </a:ln>
        </p:spPr>
        <p:txBody>
          <a:bodyPr wrap="square" rtlCol="0">
            <a:spAutoFit/>
          </a:bodyPr>
          <a:lstStyle/>
          <a:p>
            <a:pPr algn="ctr"/>
            <a:r>
              <a:rPr lang="ja-JP" altLang="en-US" sz="1400" b="1" smtClean="0">
                <a:latin typeface="Meiryo UI" panose="020B0604030504040204" pitchFamily="50" charset="-128"/>
                <a:ea typeface="Meiryo UI" panose="020B0604030504040204" pitchFamily="50" charset="-128"/>
              </a:rPr>
              <a:t>ﾓｼﾞｭｰﾙ</a:t>
            </a:r>
            <a:r>
              <a:rPr lang="en-US" altLang="ja-JP" sz="1400" b="1" smtClean="0">
                <a:latin typeface="Meiryo UI" panose="020B0604030504040204" pitchFamily="50" charset="-128"/>
                <a:ea typeface="Meiryo UI" panose="020B0604030504040204" pitchFamily="50" charset="-128"/>
              </a:rPr>
              <a:t>9</a:t>
            </a:r>
            <a:r>
              <a:rPr lang="ja-JP" altLang="en-US" sz="1400" b="1" smtClean="0">
                <a:latin typeface="Meiryo UI" panose="020B0604030504040204" pitchFamily="50" charset="-128"/>
                <a:ea typeface="Meiryo UI" panose="020B0604030504040204" pitchFamily="50" charset="-128"/>
              </a:rPr>
              <a:t>制御</a:t>
            </a:r>
            <a:endParaRPr lang="en-US" altLang="ja-JP" sz="1400" b="1">
              <a:latin typeface="Meiryo UI" panose="020B0604030504040204" pitchFamily="50" charset="-128"/>
              <a:ea typeface="Meiryo UI" panose="020B0604030504040204" pitchFamily="50" charset="-128"/>
            </a:endParaRPr>
          </a:p>
          <a:p>
            <a:pPr algn="ctr"/>
            <a:r>
              <a:rPr lang="en-US" altLang="ja-JP" sz="1400" b="1">
                <a:latin typeface="Meiryo UI" panose="020B0604030504040204" pitchFamily="50" charset="-128"/>
                <a:ea typeface="Meiryo UI" panose="020B0604030504040204" pitchFamily="50" charset="-128"/>
              </a:rPr>
              <a:t>PROG.</a:t>
            </a:r>
          </a:p>
          <a:p>
            <a:pPr algn="ctr"/>
            <a:r>
              <a:rPr lang="en-US" altLang="ja-JP" sz="900" b="1" smtClean="0">
                <a:latin typeface="Meiryo UI" panose="020B0604030504040204" pitchFamily="50" charset="-128"/>
                <a:ea typeface="Meiryo UI" panose="020B0604030504040204" pitchFamily="50" charset="-128"/>
              </a:rPr>
              <a:t>(</a:t>
            </a:r>
            <a:r>
              <a:rPr lang="ja-JP" altLang="en-US" sz="900" b="1" smtClean="0">
                <a:latin typeface="Meiryo UI" panose="020B0604030504040204" pitchFamily="50" charset="-128"/>
                <a:ea typeface="Meiryo UI" panose="020B0604030504040204" pitchFamily="50" charset="-128"/>
              </a:rPr>
              <a:t>ﾃﾞｨｽﾍﾟﾝｻ、インデックス 等</a:t>
            </a:r>
            <a:r>
              <a:rPr lang="en-US" altLang="ja-JP" sz="900" b="1" smtClean="0">
                <a:latin typeface="Meiryo UI" panose="020B0604030504040204" pitchFamily="50" charset="-128"/>
                <a:ea typeface="Meiryo UI" panose="020B0604030504040204" pitchFamily="50" charset="-128"/>
              </a:rPr>
              <a:t>)</a:t>
            </a:r>
            <a:endParaRPr lang="en-US" altLang="ja-JP" sz="900" b="1" dirty="0">
              <a:latin typeface="Meiryo UI" panose="020B0604030504040204" pitchFamily="50" charset="-128"/>
              <a:ea typeface="Meiryo UI" panose="020B0604030504040204" pitchFamily="50" charset="-128"/>
            </a:endParaRPr>
          </a:p>
        </p:txBody>
      </p:sp>
      <p:cxnSp>
        <p:nvCxnSpPr>
          <p:cNvPr id="48" name="直線コネクタ 47"/>
          <p:cNvCxnSpPr/>
          <p:nvPr/>
        </p:nvCxnSpPr>
        <p:spPr>
          <a:xfrm>
            <a:off x="2972162" y="4142915"/>
            <a:ext cx="148394" cy="0"/>
          </a:xfrm>
          <a:prstGeom prst="line">
            <a:avLst/>
          </a:prstGeom>
          <a:ln w="28575">
            <a:solidFill>
              <a:sysClr val="windowText" lastClr="000000"/>
            </a:solidFill>
            <a:prstDash val="sysDot"/>
          </a:ln>
        </p:spPr>
        <p:style>
          <a:lnRef idx="1">
            <a:schemeClr val="accent1"/>
          </a:lnRef>
          <a:fillRef idx="0">
            <a:schemeClr val="accent1"/>
          </a:fillRef>
          <a:effectRef idx="0">
            <a:schemeClr val="accent1"/>
          </a:effectRef>
          <a:fontRef idx="minor">
            <a:schemeClr val="tx1"/>
          </a:fontRef>
        </p:style>
      </p:cxnSp>
      <p:pic>
        <p:nvPicPr>
          <p:cNvPr id="49" name="図 48"/>
          <p:cNvPicPr/>
          <p:nvPr/>
        </p:nvPicPr>
        <p:blipFill rotWithShape="1">
          <a:blip r:embed="rId3">
            <a:clrChange>
              <a:clrFrom>
                <a:srgbClr val="FFFFFF"/>
              </a:clrFrom>
              <a:clrTo>
                <a:srgbClr val="FFFFFF">
                  <a:alpha val="0"/>
                </a:srgbClr>
              </a:clrTo>
            </a:clrChange>
          </a:blip>
          <a:srcRect l="5252" r="3797"/>
          <a:stretch/>
        </p:blipFill>
        <p:spPr>
          <a:xfrm rot="21480000">
            <a:off x="868696" y="2149239"/>
            <a:ext cx="917235" cy="1444319"/>
          </a:xfrm>
          <a:prstGeom prst="rect">
            <a:avLst/>
          </a:prstGeom>
        </p:spPr>
      </p:pic>
      <p:pic>
        <p:nvPicPr>
          <p:cNvPr id="52" name="図 51"/>
          <p:cNvPicPr>
            <a:picLocks noChangeAspect="1"/>
          </p:cNvPicPr>
          <p:nvPr/>
        </p:nvPicPr>
        <p:blipFill>
          <a:blip r:embed="rId4"/>
          <a:stretch>
            <a:fillRect/>
          </a:stretch>
        </p:blipFill>
        <p:spPr>
          <a:xfrm>
            <a:off x="578744" y="4590200"/>
            <a:ext cx="877279" cy="850259"/>
          </a:xfrm>
          <a:prstGeom prst="rect">
            <a:avLst/>
          </a:prstGeom>
        </p:spPr>
      </p:pic>
      <p:pic>
        <p:nvPicPr>
          <p:cNvPr id="53" name="図 52"/>
          <p:cNvPicPr>
            <a:picLocks noChangeAspect="1"/>
          </p:cNvPicPr>
          <p:nvPr/>
        </p:nvPicPr>
        <p:blipFill>
          <a:blip r:embed="rId5">
            <a:extLst>
              <a:ext uri="{BEBA8EAE-BF5A-486C-A8C5-ECC9F3942E4B}">
                <a14:imgProps xmlns:a14="http://schemas.microsoft.com/office/drawing/2010/main">
                  <a14:imgLayer r:embed="rId6">
                    <a14:imgEffect>
                      <a14:backgroundRemoval t="0" b="96073" l="0" r="100000"/>
                    </a14:imgEffect>
                  </a14:imgLayer>
                </a14:imgProps>
              </a:ext>
            </a:extLst>
          </a:blip>
          <a:stretch>
            <a:fillRect/>
          </a:stretch>
        </p:blipFill>
        <p:spPr>
          <a:xfrm>
            <a:off x="1814390" y="4638967"/>
            <a:ext cx="946372" cy="820023"/>
          </a:xfrm>
          <a:prstGeom prst="rect">
            <a:avLst/>
          </a:prstGeom>
        </p:spPr>
      </p:pic>
      <p:pic>
        <p:nvPicPr>
          <p:cNvPr id="54" name="図 53"/>
          <p:cNvPicPr>
            <a:picLocks noChangeAspect="1"/>
          </p:cNvPicPr>
          <p:nvPr/>
        </p:nvPicPr>
        <p:blipFill>
          <a:blip r:embed="rId7">
            <a:extLst>
              <a:ext uri="{BEBA8EAE-BF5A-486C-A8C5-ECC9F3942E4B}">
                <a14:imgProps xmlns:a14="http://schemas.microsoft.com/office/drawing/2010/main">
                  <a14:imgLayer r:embed="rId8">
                    <a14:imgEffect>
                      <a14:backgroundRemoval t="3797" b="97890" l="1703" r="98054"/>
                    </a14:imgEffect>
                  </a14:imgLayer>
                </a14:imgProps>
              </a:ext>
            </a:extLst>
          </a:blip>
          <a:stretch>
            <a:fillRect/>
          </a:stretch>
        </p:blipFill>
        <p:spPr>
          <a:xfrm>
            <a:off x="3853276" y="4945358"/>
            <a:ext cx="659577" cy="380340"/>
          </a:xfrm>
          <a:prstGeom prst="rect">
            <a:avLst/>
          </a:prstGeom>
        </p:spPr>
      </p:pic>
      <p:pic>
        <p:nvPicPr>
          <p:cNvPr id="55" name="図 54"/>
          <p:cNvPicPr>
            <a:picLocks noChangeAspect="1"/>
          </p:cNvPicPr>
          <p:nvPr/>
        </p:nvPicPr>
        <p:blipFill>
          <a:blip r:embed="rId9">
            <a:extLst>
              <a:ext uri="{BEBA8EAE-BF5A-486C-A8C5-ECC9F3942E4B}">
                <a14:imgProps xmlns:a14="http://schemas.microsoft.com/office/drawing/2010/main">
                  <a14:imgLayer r:embed="rId10">
                    <a14:imgEffect>
                      <a14:backgroundRemoval t="2500" b="93333" l="4217" r="97590">
                        <a14:foregroundMark x1="10241" y1="83333" x2="31325" y2="70833"/>
                        <a14:foregroundMark x1="84337" y1="25000" x2="92169" y2="15833"/>
                      </a14:backgroundRemoval>
                    </a14:imgEffect>
                  </a14:imgLayer>
                </a14:imgProps>
              </a:ext>
            </a:extLst>
          </a:blip>
          <a:stretch>
            <a:fillRect/>
          </a:stretch>
        </p:blipFill>
        <p:spPr>
          <a:xfrm>
            <a:off x="3212068" y="4692117"/>
            <a:ext cx="696288" cy="503341"/>
          </a:xfrm>
          <a:prstGeom prst="rect">
            <a:avLst/>
          </a:prstGeom>
        </p:spPr>
      </p:pic>
      <p:sp>
        <p:nvSpPr>
          <p:cNvPr id="56" name="テキスト ボックス 55"/>
          <p:cNvSpPr txBox="1"/>
          <p:nvPr/>
        </p:nvSpPr>
        <p:spPr>
          <a:xfrm>
            <a:off x="3352643" y="2936597"/>
            <a:ext cx="1410964" cy="523220"/>
          </a:xfrm>
          <a:prstGeom prst="rect">
            <a:avLst/>
          </a:prstGeom>
          <a:solidFill>
            <a:schemeClr val="bg1">
              <a:lumMod val="85000"/>
            </a:schemeClr>
          </a:solidFill>
          <a:ln w="12700">
            <a:solidFill>
              <a:schemeClr val="tx1"/>
            </a:solidFill>
          </a:ln>
        </p:spPr>
        <p:txBody>
          <a:bodyPr wrap="none" rtlCol="0">
            <a:spAutoFit/>
          </a:bodyPr>
          <a:lstStyle/>
          <a:p>
            <a:r>
              <a:rPr lang="ja-JP" altLang="en-US" sz="1400" b="1" smtClean="0">
                <a:latin typeface="Meiryo UI" panose="020B0604030504040204" pitchFamily="50" charset="-128"/>
                <a:ea typeface="Meiryo UI" panose="020B0604030504040204" pitchFamily="50" charset="-128"/>
              </a:rPr>
              <a:t>タッチパネル制御</a:t>
            </a:r>
            <a:endParaRPr lang="en-US" altLang="ja-JP" sz="1400" b="1" smtClean="0">
              <a:latin typeface="Meiryo UI" panose="020B0604030504040204" pitchFamily="50" charset="-128"/>
              <a:ea typeface="Meiryo UI" panose="020B0604030504040204" pitchFamily="50" charset="-128"/>
            </a:endParaRPr>
          </a:p>
          <a:p>
            <a:r>
              <a:rPr lang="en-US" altLang="ja-JP" sz="1400" b="1" smtClean="0">
                <a:latin typeface="Meiryo UI" panose="020B0604030504040204" pitchFamily="50" charset="-128"/>
                <a:ea typeface="Meiryo UI" panose="020B0604030504040204" pitchFamily="50" charset="-128"/>
              </a:rPr>
              <a:t>PROG.</a:t>
            </a:r>
            <a:endParaRPr lang="en-US" altLang="ja-JP" sz="1400" b="1" dirty="0" smtClean="0">
              <a:latin typeface="Meiryo UI" panose="020B0604030504040204" pitchFamily="50" charset="-128"/>
              <a:ea typeface="Meiryo UI" panose="020B0604030504040204" pitchFamily="50" charset="-128"/>
            </a:endParaRPr>
          </a:p>
        </p:txBody>
      </p:sp>
      <p:sp>
        <p:nvSpPr>
          <p:cNvPr id="57" name="Text Box 8"/>
          <p:cNvSpPr txBox="1">
            <a:spLocks noChangeArrowheads="1"/>
          </p:cNvSpPr>
          <p:nvPr/>
        </p:nvSpPr>
        <p:spPr bwMode="auto">
          <a:xfrm>
            <a:off x="5953744" y="2830164"/>
            <a:ext cx="650237" cy="894947"/>
          </a:xfrm>
          <a:prstGeom prst="rect">
            <a:avLst/>
          </a:prstGeom>
          <a:solidFill>
            <a:schemeClr val="bg1"/>
          </a:solidFill>
          <a:ln w="12700">
            <a:solidFill>
              <a:schemeClr val="tx1"/>
            </a:solidFill>
            <a:miter lim="800000"/>
            <a:headEnd/>
            <a:tailEnd/>
          </a:ln>
          <a:effectLst/>
          <a:extLst/>
        </p:spPr>
        <p:txBody>
          <a:bodyPr wrap="square" rIns="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r>
              <a:rPr lang="ja-JP" altLang="en-US" sz="900" b="1" smtClean="0">
                <a:latin typeface="Meiryo UI" panose="020B0604030504040204" pitchFamily="50" charset="-128"/>
                <a:ea typeface="Meiryo UI" panose="020B0604030504040204" pitchFamily="50" charset="-128"/>
              </a:rPr>
              <a:t>ユニット</a:t>
            </a:r>
            <a:r>
              <a:rPr lang="en-US" altLang="ja-JP" sz="900" b="1" smtClean="0">
                <a:latin typeface="Meiryo UI" panose="020B0604030504040204" pitchFamily="50" charset="-128"/>
                <a:ea typeface="Meiryo UI" panose="020B0604030504040204" pitchFamily="50" charset="-128"/>
              </a:rPr>
              <a:t>10</a:t>
            </a:r>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p:txBody>
      </p:sp>
      <p:sp>
        <p:nvSpPr>
          <p:cNvPr id="59" name="テキスト ボックス 58"/>
          <p:cNvSpPr txBox="1"/>
          <p:nvPr/>
        </p:nvSpPr>
        <p:spPr>
          <a:xfrm>
            <a:off x="185908" y="1173356"/>
            <a:ext cx="6590961" cy="830997"/>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制御構成</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最大</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、ユニット</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10</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台＋タッチパネル</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10</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台を同時に制御</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可能</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- 1</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ユニット当たり最大</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1</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台のロボット、</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9</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台のモジュールを制御可能</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60" name="テキスト ボックス 59"/>
          <p:cNvSpPr txBox="1"/>
          <p:nvPr/>
        </p:nvSpPr>
        <p:spPr>
          <a:xfrm>
            <a:off x="185907" y="5591166"/>
            <a:ext cx="6590961" cy="584775"/>
          </a:xfrm>
          <a:prstGeom prst="rect">
            <a:avLst/>
          </a:prstGeom>
          <a:noFill/>
        </p:spPr>
        <p:txBody>
          <a:bodyPr wrap="square" rtlCol="0">
            <a:spAutoFit/>
          </a:bodyPr>
          <a:lstStyle/>
          <a:p>
            <a:r>
              <a:rPr lang="ja-JP" altLang="en-US" sz="1600" b="1"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a:latin typeface="Meiryo UI" panose="020B0604030504040204" pitchFamily="50" charset="-128"/>
                <a:ea typeface="Meiryo UI" panose="020B0604030504040204" pitchFamily="50" charset="-128"/>
                <a:cs typeface="メイリオ" panose="020B0604030504040204" pitchFamily="50" charset="-128"/>
              </a:rPr>
              <a:t>プログラム構成</a:t>
            </a:r>
            <a:endParaRPr lang="en-US" altLang="ja-JP" sz="1600" b="1"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smtClean="0">
                <a:latin typeface="Meiryo UI" panose="020B0604030504040204" pitchFamily="50" charset="-128"/>
                <a:ea typeface="Meiryo UI" panose="020B0604030504040204" pitchFamily="50" charset="-128"/>
                <a:cs typeface="メイリオ" panose="020B0604030504040204" pitchFamily="50" charset="-128"/>
              </a:rPr>
              <a:t>各モジュール制</a:t>
            </a:r>
            <a:r>
              <a:rPr lang="ja-JP" altLang="en-US" sz="1600">
                <a:latin typeface="Meiryo UI" panose="020B0604030504040204" pitchFamily="50" charset="-128"/>
                <a:ea typeface="Meiryo UI" panose="020B0604030504040204" pitchFamily="50" charset="-128"/>
                <a:cs typeface="メイリオ" panose="020B0604030504040204" pitchFamily="50" charset="-128"/>
              </a:rPr>
              <a:t>御プログラムのみ編集が可能</a:t>
            </a:r>
          </a:p>
        </p:txBody>
      </p:sp>
      <p:sp>
        <p:nvSpPr>
          <p:cNvPr id="61" name="Text Box 8"/>
          <p:cNvSpPr txBox="1">
            <a:spLocks noChangeArrowheads="1"/>
          </p:cNvSpPr>
          <p:nvPr/>
        </p:nvSpPr>
        <p:spPr bwMode="auto">
          <a:xfrm>
            <a:off x="226030" y="6783880"/>
            <a:ext cx="4625370" cy="2717012"/>
          </a:xfrm>
          <a:prstGeom prst="rect">
            <a:avLst/>
          </a:prstGeom>
          <a:solidFill>
            <a:schemeClr val="bg1"/>
          </a:solidFill>
          <a:ln w="12700">
            <a:solidFill>
              <a:schemeClr val="tx1"/>
            </a:solidFill>
            <a:miter lim="800000"/>
            <a:headEnd/>
            <a:tailEnd/>
          </a:ln>
          <a:effectLst/>
          <a:extLst/>
        </p:spPr>
        <p:txBody>
          <a:bodyPr wrap="square">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r>
              <a:rPr lang="ja-JP" altLang="en-US" sz="1200" b="1" smtClean="0">
                <a:latin typeface="Meiryo UI" panose="020B0604030504040204" pitchFamily="50" charset="-128"/>
                <a:ea typeface="Meiryo UI" panose="020B0604030504040204" pitchFamily="50" charset="-128"/>
              </a:rPr>
              <a:t>ユニット</a:t>
            </a:r>
            <a:r>
              <a:rPr lang="en-US" altLang="ja-JP" sz="1200" b="1" smtClean="0">
                <a:latin typeface="Meiryo UI" panose="020B0604030504040204" pitchFamily="50" charset="-128"/>
                <a:ea typeface="Meiryo UI" panose="020B0604030504040204" pitchFamily="50" charset="-128"/>
              </a:rPr>
              <a:t>1</a:t>
            </a:r>
          </a:p>
          <a:p>
            <a:pPr eaLnBrk="1" hangingPunct="1"/>
            <a:endParaRPr lang="en-US" altLang="ja-JP" sz="1200" b="1" smtClean="0">
              <a:latin typeface="Meiryo UI" panose="020B0604030504040204" pitchFamily="50" charset="-128"/>
              <a:ea typeface="Meiryo UI" panose="020B0604030504040204" pitchFamily="50" charset="-128"/>
            </a:endParaRPr>
          </a:p>
          <a:p>
            <a:pPr eaLnBrk="1" hangingPunct="1"/>
            <a:endParaRPr lang="en-US" altLang="ja-JP" sz="1200" b="1" smtClean="0">
              <a:latin typeface="Meiryo UI" panose="020B0604030504040204" pitchFamily="50" charset="-128"/>
              <a:ea typeface="Meiryo UI" panose="020B0604030504040204" pitchFamily="50" charset="-128"/>
            </a:endParaRPr>
          </a:p>
          <a:p>
            <a:pPr eaLnBrk="1" hangingPunct="1"/>
            <a:endParaRPr lang="en-US" altLang="ja-JP" sz="1200" b="1" smtClean="0">
              <a:latin typeface="Meiryo UI" panose="020B0604030504040204" pitchFamily="50" charset="-128"/>
              <a:ea typeface="Meiryo UI" panose="020B0604030504040204" pitchFamily="50" charset="-128"/>
            </a:endParaRPr>
          </a:p>
          <a:p>
            <a:pPr eaLnBrk="1" hangingPunct="1"/>
            <a:endParaRPr lang="en-US" altLang="ja-JP" sz="1200" b="1" smtClean="0">
              <a:latin typeface="Meiryo UI" panose="020B0604030504040204" pitchFamily="50" charset="-128"/>
              <a:ea typeface="Meiryo UI" panose="020B0604030504040204" pitchFamily="50" charset="-128"/>
            </a:endParaRPr>
          </a:p>
          <a:p>
            <a:pPr eaLnBrk="1" hangingPunct="1"/>
            <a:endParaRPr lang="en-US" altLang="ja-JP" sz="1200" b="1" dirty="0">
              <a:latin typeface="Meiryo UI" panose="020B0604030504040204" pitchFamily="50" charset="-128"/>
              <a:ea typeface="Meiryo UI" panose="020B0604030504040204" pitchFamily="50" charset="-128"/>
            </a:endParaRPr>
          </a:p>
        </p:txBody>
      </p:sp>
      <p:cxnSp>
        <p:nvCxnSpPr>
          <p:cNvPr id="62" name="カギ線コネクタ 61"/>
          <p:cNvCxnSpPr>
            <a:stCxn id="72" idx="2"/>
            <a:endCxn id="73" idx="0"/>
          </p:cNvCxnSpPr>
          <p:nvPr/>
        </p:nvCxnSpPr>
        <p:spPr>
          <a:xfrm rot="5400000">
            <a:off x="1348298" y="6847118"/>
            <a:ext cx="495742" cy="1300037"/>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カギ線コネクタ 62"/>
          <p:cNvCxnSpPr>
            <a:stCxn id="72" idx="2"/>
            <a:endCxn id="74" idx="0"/>
          </p:cNvCxnSpPr>
          <p:nvPr/>
        </p:nvCxnSpPr>
        <p:spPr>
          <a:xfrm rot="16200000" flipH="1">
            <a:off x="2090437" y="7405014"/>
            <a:ext cx="494664" cy="183165"/>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カギ線コネクタ 63"/>
          <p:cNvCxnSpPr>
            <a:stCxn id="61" idx="0"/>
            <a:endCxn id="69" idx="2"/>
          </p:cNvCxnSpPr>
          <p:nvPr/>
        </p:nvCxnSpPr>
        <p:spPr>
          <a:xfrm rot="5400000" flipH="1" flipV="1">
            <a:off x="2861806" y="6204931"/>
            <a:ext cx="255858" cy="902041"/>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カギ線コネクタ 64"/>
          <p:cNvCxnSpPr>
            <a:stCxn id="98" idx="0"/>
            <a:endCxn id="69" idx="2"/>
          </p:cNvCxnSpPr>
          <p:nvPr/>
        </p:nvCxnSpPr>
        <p:spPr>
          <a:xfrm rot="16200000" flipV="1">
            <a:off x="4226111" y="5742667"/>
            <a:ext cx="266376" cy="1837086"/>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カギ線コネクタ 65"/>
          <p:cNvCxnSpPr>
            <a:stCxn id="100" idx="0"/>
            <a:endCxn id="69" idx="2"/>
          </p:cNvCxnSpPr>
          <p:nvPr/>
        </p:nvCxnSpPr>
        <p:spPr>
          <a:xfrm rot="16200000" flipV="1">
            <a:off x="4725147" y="5243631"/>
            <a:ext cx="266376" cy="2835158"/>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a:off x="3268731" y="7913296"/>
            <a:ext cx="148394" cy="0"/>
          </a:xfrm>
          <a:prstGeom prst="line">
            <a:avLst/>
          </a:prstGeom>
          <a:ln w="28575">
            <a:solidFill>
              <a:sysClr val="windowText" lastClr="000000"/>
            </a:solidFill>
            <a:prstDash val="sysDot"/>
          </a:ln>
        </p:spPr>
        <p:style>
          <a:lnRef idx="1">
            <a:schemeClr val="accent1"/>
          </a:lnRef>
          <a:fillRef idx="0">
            <a:schemeClr val="accent1"/>
          </a:fillRef>
          <a:effectRef idx="0">
            <a:schemeClr val="accent1"/>
          </a:effectRef>
          <a:fontRef idx="minor">
            <a:schemeClr val="tx1"/>
          </a:fontRef>
        </p:style>
      </p:cxnSp>
      <p:pic>
        <p:nvPicPr>
          <p:cNvPr id="69" name="図 68"/>
          <p:cNvPicPr>
            <a:picLocks noChangeAspect="1"/>
          </p:cNvPicPr>
          <p:nvPr/>
        </p:nvPicPr>
        <p:blipFill rotWithShape="1">
          <a:blip r:embed="rId11"/>
          <a:srcRect l="16058" t="7423" r="2343"/>
          <a:stretch/>
        </p:blipFill>
        <p:spPr>
          <a:xfrm>
            <a:off x="2540000" y="6190183"/>
            <a:ext cx="1801511" cy="337839"/>
          </a:xfrm>
          <a:prstGeom prst="rect">
            <a:avLst/>
          </a:prstGeom>
        </p:spPr>
      </p:pic>
      <p:sp>
        <p:nvSpPr>
          <p:cNvPr id="70" name="テキスト ボックス 69"/>
          <p:cNvSpPr txBox="1"/>
          <p:nvPr/>
        </p:nvSpPr>
        <p:spPr>
          <a:xfrm>
            <a:off x="4512853" y="6212002"/>
            <a:ext cx="1200970" cy="307777"/>
          </a:xfrm>
          <a:prstGeom prst="rect">
            <a:avLst/>
          </a:prstGeom>
          <a:noFill/>
          <a:ln w="38100">
            <a:noFill/>
          </a:ln>
        </p:spPr>
        <p:txBody>
          <a:bodyPr wrap="none" rtlCol="0">
            <a:spAutoFit/>
          </a:bodyPr>
          <a:lstStyle/>
          <a:p>
            <a:r>
              <a:rPr lang="en-US" altLang="ja-JP" sz="1400" b="1" dirty="0" smtClean="0">
                <a:solidFill>
                  <a:srgbClr val="FF0000"/>
                </a:solidFill>
                <a:latin typeface="Meiryo UI" panose="020B0604030504040204" pitchFamily="50" charset="-128"/>
                <a:ea typeface="Meiryo UI" panose="020B0604030504040204" pitchFamily="50" charset="-128"/>
              </a:rPr>
              <a:t>&lt;=</a:t>
            </a:r>
            <a:r>
              <a:rPr lang="ja-JP" altLang="en-US" sz="1400" b="1" dirty="0" smtClean="0">
                <a:solidFill>
                  <a:srgbClr val="FF0000"/>
                </a:solidFill>
                <a:latin typeface="Meiryo UI" panose="020B0604030504040204" pitchFamily="50" charset="-128"/>
                <a:ea typeface="Meiryo UI" panose="020B0604030504040204" pitchFamily="50" charset="-128"/>
              </a:rPr>
              <a:t>編集不可</a:t>
            </a:r>
            <a:endParaRPr lang="en-US" altLang="ja-JP" sz="1400" b="1" dirty="0" smtClean="0">
              <a:solidFill>
                <a:srgbClr val="FF0000"/>
              </a:solidFill>
              <a:latin typeface="Meiryo UI" panose="020B0604030504040204" pitchFamily="50" charset="-128"/>
              <a:ea typeface="Meiryo UI" panose="020B0604030504040204" pitchFamily="50" charset="-128"/>
            </a:endParaRPr>
          </a:p>
        </p:txBody>
      </p:sp>
      <p:pic>
        <p:nvPicPr>
          <p:cNvPr id="71" name="図 70"/>
          <p:cNvPicPr>
            <a:picLocks noChangeAspect="1"/>
          </p:cNvPicPr>
          <p:nvPr/>
        </p:nvPicPr>
        <p:blipFill rotWithShape="1">
          <a:blip r:embed="rId12"/>
          <a:srcRect l="20991"/>
          <a:stretch/>
        </p:blipFill>
        <p:spPr>
          <a:xfrm>
            <a:off x="3365500" y="6915986"/>
            <a:ext cx="1381388" cy="338400"/>
          </a:xfrm>
          <a:prstGeom prst="rect">
            <a:avLst/>
          </a:prstGeom>
        </p:spPr>
      </p:pic>
      <p:pic>
        <p:nvPicPr>
          <p:cNvPr id="72" name="図 71"/>
          <p:cNvPicPr>
            <a:picLocks noChangeAspect="1"/>
          </p:cNvPicPr>
          <p:nvPr/>
        </p:nvPicPr>
        <p:blipFill rotWithShape="1">
          <a:blip r:embed="rId13"/>
          <a:srcRect l="15758"/>
          <a:stretch/>
        </p:blipFill>
        <p:spPr>
          <a:xfrm>
            <a:off x="1206500" y="6910865"/>
            <a:ext cx="2079374" cy="338400"/>
          </a:xfrm>
          <a:prstGeom prst="rect">
            <a:avLst/>
          </a:prstGeom>
        </p:spPr>
      </p:pic>
      <p:pic>
        <p:nvPicPr>
          <p:cNvPr id="73" name="図 72"/>
          <p:cNvPicPr>
            <a:picLocks noChangeAspect="1"/>
          </p:cNvPicPr>
          <p:nvPr/>
        </p:nvPicPr>
        <p:blipFill rotWithShape="1">
          <a:blip r:embed="rId14"/>
          <a:srcRect l="21843" r="3014"/>
          <a:stretch/>
        </p:blipFill>
        <p:spPr>
          <a:xfrm>
            <a:off x="273050" y="7745007"/>
            <a:ext cx="1346200" cy="338400"/>
          </a:xfrm>
          <a:prstGeom prst="rect">
            <a:avLst/>
          </a:prstGeom>
        </p:spPr>
      </p:pic>
      <p:pic>
        <p:nvPicPr>
          <p:cNvPr id="74" name="図 73"/>
          <p:cNvPicPr>
            <a:picLocks noChangeAspect="1"/>
          </p:cNvPicPr>
          <p:nvPr/>
        </p:nvPicPr>
        <p:blipFill rotWithShape="1">
          <a:blip r:embed="rId15"/>
          <a:srcRect l="19840" r="1907"/>
          <a:stretch/>
        </p:blipFill>
        <p:spPr>
          <a:xfrm>
            <a:off x="1658303" y="7743929"/>
            <a:ext cx="1542097" cy="338400"/>
          </a:xfrm>
          <a:prstGeom prst="rect">
            <a:avLst/>
          </a:prstGeom>
        </p:spPr>
      </p:pic>
      <p:pic>
        <p:nvPicPr>
          <p:cNvPr id="79" name="図 78"/>
          <p:cNvPicPr>
            <a:picLocks noChangeAspect="1"/>
          </p:cNvPicPr>
          <p:nvPr/>
        </p:nvPicPr>
        <p:blipFill>
          <a:blip r:embed="rId16"/>
          <a:stretch>
            <a:fillRect/>
          </a:stretch>
        </p:blipFill>
        <p:spPr>
          <a:xfrm>
            <a:off x="2100473" y="8560728"/>
            <a:ext cx="1938877" cy="886933"/>
          </a:xfrm>
          <a:prstGeom prst="rect">
            <a:avLst/>
          </a:prstGeom>
        </p:spPr>
      </p:pic>
      <p:sp>
        <p:nvSpPr>
          <p:cNvPr id="80" name="テキスト ボックス 79"/>
          <p:cNvSpPr txBox="1"/>
          <p:nvPr/>
        </p:nvSpPr>
        <p:spPr>
          <a:xfrm>
            <a:off x="2389261" y="8302335"/>
            <a:ext cx="1329210" cy="276999"/>
          </a:xfrm>
          <a:prstGeom prst="rect">
            <a:avLst/>
          </a:prstGeom>
          <a:noFill/>
          <a:ln w="38100">
            <a:noFill/>
          </a:ln>
        </p:spPr>
        <p:txBody>
          <a:bodyPr wrap="none" rtlCol="0">
            <a:spAutoFit/>
          </a:bodyPr>
          <a:lstStyle/>
          <a:p>
            <a:r>
              <a:rPr lang="ja-JP" altLang="en-US" sz="1200" b="1" dirty="0">
                <a:latin typeface="Meiryo UI" panose="020B0604030504040204" pitchFamily="50" charset="-128"/>
                <a:ea typeface="Meiryo UI" panose="020B0604030504040204" pitchFamily="50" charset="-128"/>
              </a:rPr>
              <a:t>使用</a:t>
            </a:r>
            <a:r>
              <a:rPr lang="ja-JP" altLang="en-US" sz="1200" b="1" dirty="0" smtClean="0">
                <a:latin typeface="Meiryo UI" panose="020B0604030504040204" pitchFamily="50" charset="-128"/>
                <a:ea typeface="Meiryo UI" panose="020B0604030504040204" pitchFamily="50" charset="-128"/>
              </a:rPr>
              <a:t>アドレス範囲</a:t>
            </a:r>
            <a:endParaRPr lang="en-US" altLang="ja-JP" sz="1200" b="1" dirty="0" smtClean="0">
              <a:latin typeface="Meiryo UI" panose="020B0604030504040204" pitchFamily="50" charset="-128"/>
              <a:ea typeface="Meiryo UI" panose="020B0604030504040204" pitchFamily="50" charset="-128"/>
            </a:endParaRPr>
          </a:p>
        </p:txBody>
      </p:sp>
      <p:pic>
        <p:nvPicPr>
          <p:cNvPr id="88" name="図 87"/>
          <p:cNvPicPr>
            <a:picLocks noChangeAspect="1"/>
          </p:cNvPicPr>
          <p:nvPr/>
        </p:nvPicPr>
        <p:blipFill>
          <a:blip r:embed="rId17"/>
          <a:stretch>
            <a:fillRect/>
          </a:stretch>
        </p:blipFill>
        <p:spPr>
          <a:xfrm>
            <a:off x="1922475" y="6271242"/>
            <a:ext cx="582241" cy="266344"/>
          </a:xfrm>
          <a:prstGeom prst="rect">
            <a:avLst/>
          </a:prstGeom>
        </p:spPr>
      </p:pic>
      <p:pic>
        <p:nvPicPr>
          <p:cNvPr id="93" name="図 92"/>
          <p:cNvPicPr>
            <a:picLocks noChangeAspect="1"/>
          </p:cNvPicPr>
          <p:nvPr/>
        </p:nvPicPr>
        <p:blipFill rotWithShape="1">
          <a:blip r:embed="rId18"/>
          <a:srcRect l="20461" r="4777"/>
          <a:stretch/>
        </p:blipFill>
        <p:spPr>
          <a:xfrm>
            <a:off x="3476656" y="7749884"/>
            <a:ext cx="1327150" cy="337282"/>
          </a:xfrm>
          <a:prstGeom prst="rect">
            <a:avLst/>
          </a:prstGeom>
        </p:spPr>
      </p:pic>
      <p:sp>
        <p:nvSpPr>
          <p:cNvPr id="98" name="Text Box 8"/>
          <p:cNvSpPr txBox="1">
            <a:spLocks noChangeArrowheads="1"/>
          </p:cNvSpPr>
          <p:nvPr/>
        </p:nvSpPr>
        <p:spPr bwMode="auto">
          <a:xfrm>
            <a:off x="4952723" y="6794398"/>
            <a:ext cx="650237" cy="894947"/>
          </a:xfrm>
          <a:prstGeom prst="rect">
            <a:avLst/>
          </a:prstGeom>
          <a:solidFill>
            <a:schemeClr val="bg1"/>
          </a:solidFill>
          <a:ln w="12700">
            <a:solidFill>
              <a:schemeClr val="tx1"/>
            </a:solidFill>
            <a:miter lim="800000"/>
            <a:headEnd/>
            <a:tailEnd/>
          </a:ln>
          <a:effectLst/>
          <a:extLst/>
        </p:spPr>
        <p:txBody>
          <a:bodyPr wrap="square">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r>
              <a:rPr lang="ja-JP" altLang="en-US" sz="900" b="1" dirty="0" smtClean="0">
                <a:latin typeface="Meiryo UI" panose="020B0604030504040204" pitchFamily="50" charset="-128"/>
                <a:ea typeface="Meiryo UI" panose="020B0604030504040204" pitchFamily="50" charset="-128"/>
              </a:rPr>
              <a:t>ユニット</a:t>
            </a:r>
            <a:r>
              <a:rPr lang="en-US" altLang="ja-JP" sz="900" b="1" dirty="0" smtClean="0">
                <a:latin typeface="Meiryo UI" panose="020B0604030504040204" pitchFamily="50" charset="-128"/>
                <a:ea typeface="Meiryo UI" panose="020B0604030504040204" pitchFamily="50" charset="-128"/>
              </a:rPr>
              <a:t>2</a:t>
            </a: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p:txBody>
      </p:sp>
      <p:cxnSp>
        <p:nvCxnSpPr>
          <p:cNvPr id="99" name="直線コネクタ 98"/>
          <p:cNvCxnSpPr/>
          <p:nvPr/>
        </p:nvCxnSpPr>
        <p:spPr>
          <a:xfrm>
            <a:off x="5669310" y="7243669"/>
            <a:ext cx="194517"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0" name="Text Box 8"/>
          <p:cNvSpPr txBox="1">
            <a:spLocks noChangeArrowheads="1"/>
          </p:cNvSpPr>
          <p:nvPr/>
        </p:nvSpPr>
        <p:spPr bwMode="auto">
          <a:xfrm>
            <a:off x="5950795" y="6794398"/>
            <a:ext cx="650237" cy="894947"/>
          </a:xfrm>
          <a:prstGeom prst="rect">
            <a:avLst/>
          </a:prstGeom>
          <a:solidFill>
            <a:schemeClr val="bg1"/>
          </a:solidFill>
          <a:ln w="12700">
            <a:solidFill>
              <a:schemeClr val="tx1"/>
            </a:solidFill>
            <a:miter lim="800000"/>
            <a:headEnd/>
            <a:tailEnd/>
          </a:ln>
          <a:effectLst/>
          <a:extLst/>
        </p:spPr>
        <p:txBody>
          <a:bodyPr wrap="square" rIns="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r>
              <a:rPr lang="ja-JP" altLang="en-US" sz="900" b="1" smtClean="0">
                <a:latin typeface="Meiryo UI" panose="020B0604030504040204" pitchFamily="50" charset="-128"/>
                <a:ea typeface="Meiryo UI" panose="020B0604030504040204" pitchFamily="50" charset="-128"/>
              </a:rPr>
              <a:t>ユニット</a:t>
            </a:r>
            <a:r>
              <a:rPr lang="en-US" altLang="ja-JP" sz="900" b="1" smtClean="0">
                <a:latin typeface="Meiryo UI" panose="020B0604030504040204" pitchFamily="50" charset="-128"/>
                <a:ea typeface="Meiryo UI" panose="020B0604030504040204" pitchFamily="50" charset="-128"/>
              </a:rPr>
              <a:t>10</a:t>
            </a:r>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p:txBody>
      </p:sp>
      <p:pic>
        <p:nvPicPr>
          <p:cNvPr id="86" name="図 85"/>
          <p:cNvPicPr>
            <a:picLocks noChangeAspect="1"/>
          </p:cNvPicPr>
          <p:nvPr/>
        </p:nvPicPr>
        <p:blipFill>
          <a:blip r:embed="rId19"/>
          <a:stretch>
            <a:fillRect/>
          </a:stretch>
        </p:blipFill>
        <p:spPr>
          <a:xfrm>
            <a:off x="4983485" y="7383700"/>
            <a:ext cx="585971" cy="268050"/>
          </a:xfrm>
          <a:prstGeom prst="rect">
            <a:avLst/>
          </a:prstGeom>
        </p:spPr>
      </p:pic>
      <p:pic>
        <p:nvPicPr>
          <p:cNvPr id="87" name="図 86"/>
          <p:cNvPicPr>
            <a:picLocks noChangeAspect="1"/>
          </p:cNvPicPr>
          <p:nvPr/>
        </p:nvPicPr>
        <p:blipFill>
          <a:blip r:embed="rId20"/>
          <a:stretch>
            <a:fillRect/>
          </a:stretch>
        </p:blipFill>
        <p:spPr>
          <a:xfrm>
            <a:off x="5990852" y="7385406"/>
            <a:ext cx="582241" cy="266344"/>
          </a:xfrm>
          <a:prstGeom prst="rect">
            <a:avLst/>
          </a:prstGeom>
        </p:spPr>
      </p:pic>
      <p:sp>
        <p:nvSpPr>
          <p:cNvPr id="2" name="角丸四角形 1"/>
          <p:cNvSpPr/>
          <p:nvPr/>
        </p:nvSpPr>
        <p:spPr>
          <a:xfrm>
            <a:off x="2441558" y="6123689"/>
            <a:ext cx="2071295" cy="456583"/>
          </a:xfrm>
          <a:prstGeom prst="round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角丸四角形 57"/>
          <p:cNvSpPr/>
          <p:nvPr/>
        </p:nvSpPr>
        <p:spPr>
          <a:xfrm>
            <a:off x="1096946" y="6846644"/>
            <a:ext cx="3706860" cy="478401"/>
          </a:xfrm>
          <a:prstGeom prst="roundRect">
            <a:avLst/>
          </a:prstGeom>
          <a:noFill/>
          <a:ln w="381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ボックス 74"/>
          <p:cNvSpPr txBox="1"/>
          <p:nvPr/>
        </p:nvSpPr>
        <p:spPr>
          <a:xfrm>
            <a:off x="2441558" y="7188213"/>
            <a:ext cx="1821332" cy="523220"/>
          </a:xfrm>
          <a:prstGeom prst="rect">
            <a:avLst/>
          </a:prstGeom>
          <a:solidFill>
            <a:schemeClr val="bg1"/>
          </a:solidFill>
          <a:ln w="38100">
            <a:solidFill>
              <a:srgbClr val="00B050"/>
            </a:solidFill>
          </a:ln>
        </p:spPr>
        <p:txBody>
          <a:bodyPr wrap="none" rtlCol="0">
            <a:spAutoFit/>
          </a:bodyPr>
          <a:lstStyle/>
          <a:p>
            <a:r>
              <a:rPr lang="ja-JP" altLang="en-US" sz="1400" b="1" dirty="0" smtClean="0">
                <a:solidFill>
                  <a:srgbClr val="00B0F0"/>
                </a:solidFill>
                <a:latin typeface="Meiryo UI" panose="020B0604030504040204" pitchFamily="50" charset="-128"/>
                <a:ea typeface="Meiryo UI" panose="020B0604030504040204" pitchFamily="50" charset="-128"/>
              </a:rPr>
              <a:t>ユニット追加時にコピー</a:t>
            </a:r>
            <a:endParaRPr lang="en-US" altLang="ja-JP" sz="1400" b="1" dirty="0" smtClean="0">
              <a:solidFill>
                <a:srgbClr val="00B0F0"/>
              </a:solidFill>
              <a:latin typeface="Meiryo UI" panose="020B0604030504040204" pitchFamily="50" charset="-128"/>
              <a:ea typeface="Meiryo UI" panose="020B0604030504040204" pitchFamily="50" charset="-128"/>
            </a:endParaRPr>
          </a:p>
          <a:p>
            <a:pPr algn="ctr"/>
            <a:r>
              <a:rPr lang="ja-JP" altLang="en-US" sz="1400" b="1" dirty="0" smtClean="0">
                <a:solidFill>
                  <a:srgbClr val="FF0000"/>
                </a:solidFill>
                <a:latin typeface="Meiryo UI" panose="020B0604030504040204" pitchFamily="50" charset="-128"/>
                <a:ea typeface="Meiryo UI" panose="020B0604030504040204" pitchFamily="50" charset="-128"/>
              </a:rPr>
              <a:t>編集不可</a:t>
            </a:r>
            <a:endParaRPr lang="en-US" altLang="ja-JP" sz="1400" b="1" dirty="0" smtClean="0">
              <a:solidFill>
                <a:srgbClr val="FF0000"/>
              </a:solidFill>
              <a:latin typeface="Meiryo UI" panose="020B0604030504040204" pitchFamily="50" charset="-128"/>
              <a:ea typeface="Meiryo UI" panose="020B0604030504040204" pitchFamily="50" charset="-128"/>
            </a:endParaRPr>
          </a:p>
        </p:txBody>
      </p:sp>
      <p:sp>
        <p:nvSpPr>
          <p:cNvPr id="68" name="角丸四角形 67"/>
          <p:cNvSpPr/>
          <p:nvPr/>
        </p:nvSpPr>
        <p:spPr>
          <a:xfrm>
            <a:off x="223751" y="7682339"/>
            <a:ext cx="4728971" cy="478401"/>
          </a:xfrm>
          <a:prstGeom prst="roundRect">
            <a:avLst/>
          </a:prstGeom>
          <a:noFill/>
          <a:ln w="381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p:cNvSpPr txBox="1"/>
          <p:nvPr/>
        </p:nvSpPr>
        <p:spPr>
          <a:xfrm>
            <a:off x="4169520" y="8138616"/>
            <a:ext cx="1821332" cy="523220"/>
          </a:xfrm>
          <a:prstGeom prst="rect">
            <a:avLst/>
          </a:prstGeom>
          <a:solidFill>
            <a:schemeClr val="bg1"/>
          </a:solidFill>
          <a:ln w="38100">
            <a:solidFill>
              <a:srgbClr val="00B0F0"/>
            </a:solidFill>
          </a:ln>
        </p:spPr>
        <p:txBody>
          <a:bodyPr wrap="none" rtlCol="0">
            <a:spAutoFit/>
          </a:bodyPr>
          <a:lstStyle/>
          <a:p>
            <a:r>
              <a:rPr lang="ja-JP" altLang="en-US" sz="1400" b="1" dirty="0" smtClean="0">
                <a:solidFill>
                  <a:srgbClr val="00B0F0"/>
                </a:solidFill>
                <a:latin typeface="Meiryo UI" panose="020B0604030504040204" pitchFamily="50" charset="-128"/>
                <a:ea typeface="Meiryo UI" panose="020B0604030504040204" pitchFamily="50" charset="-128"/>
              </a:rPr>
              <a:t>ユニット追加時にコピー</a:t>
            </a:r>
            <a:endParaRPr lang="en-US" altLang="ja-JP" sz="1400" b="1" dirty="0" smtClean="0">
              <a:solidFill>
                <a:srgbClr val="00B0F0"/>
              </a:solidFill>
              <a:latin typeface="Meiryo UI" panose="020B0604030504040204" pitchFamily="50" charset="-128"/>
              <a:ea typeface="Meiryo UI" panose="020B0604030504040204" pitchFamily="50" charset="-128"/>
            </a:endParaRPr>
          </a:p>
          <a:p>
            <a:pPr algn="ctr"/>
            <a:r>
              <a:rPr lang="ja-JP" altLang="en-US" sz="1400" b="1" dirty="0" smtClean="0">
                <a:solidFill>
                  <a:srgbClr val="00B0F0"/>
                </a:solidFill>
                <a:latin typeface="Meiryo UI" panose="020B0604030504040204" pitchFamily="50" charset="-128"/>
                <a:ea typeface="Meiryo UI" panose="020B0604030504040204" pitchFamily="50" charset="-128"/>
              </a:rPr>
              <a:t>編集可</a:t>
            </a:r>
            <a:endParaRPr lang="en-US" altLang="ja-JP" sz="1400" b="1" dirty="0" smtClean="0">
              <a:solidFill>
                <a:srgbClr val="00B0F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953188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73356"/>
            <a:ext cx="6590961" cy="2308324"/>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・共通エリアでの動作シーケンス前後に共通エリア使用確認 及び使用</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OFF</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の動作ブロックを</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配置。共通エリア使用</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確認の実動作完了には</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@R6XX</a:t>
            </a:r>
            <a:r>
              <a:rPr lang="ja-JP"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使用</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OFF</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の実動作完了にて</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R6XX</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B</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接点を配置。</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他</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のユニットにて共通エリアを使用している場合</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@6XX</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が</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ON</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にならないので、動作が開始されず、共通エリアにて</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2</a:t>
            </a:r>
            <a:r>
              <a:rPr lang="ja-JP"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つの</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ロボットが動作しない設定が可能。</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干渉領域</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14" name="角丸四角形 13"/>
          <p:cNvSpPr/>
          <p:nvPr/>
        </p:nvSpPr>
        <p:spPr>
          <a:xfrm>
            <a:off x="1995651" y="6942216"/>
            <a:ext cx="697089" cy="607452"/>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cxnSp>
        <p:nvCxnSpPr>
          <p:cNvPr id="74" name="直線コネクタ 73"/>
          <p:cNvCxnSpPr/>
          <p:nvPr/>
        </p:nvCxnSpPr>
        <p:spPr>
          <a:xfrm flipV="1">
            <a:off x="2168235" y="7018702"/>
            <a:ext cx="407043" cy="227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4" name="グループ化 83"/>
          <p:cNvGrpSpPr/>
          <p:nvPr/>
        </p:nvGrpSpPr>
        <p:grpSpPr>
          <a:xfrm>
            <a:off x="293419" y="2529131"/>
            <a:ext cx="6564581" cy="6390158"/>
            <a:chOff x="293419" y="2529131"/>
            <a:chExt cx="6564581" cy="6390158"/>
          </a:xfrm>
        </p:grpSpPr>
        <p:grpSp>
          <p:nvGrpSpPr>
            <p:cNvPr id="83" name="グループ化 82"/>
            <p:cNvGrpSpPr/>
            <p:nvPr/>
          </p:nvGrpSpPr>
          <p:grpSpPr>
            <a:xfrm>
              <a:off x="293419" y="2529131"/>
              <a:ext cx="6564581" cy="6390158"/>
              <a:chOff x="275948" y="2035645"/>
              <a:chExt cx="6564581" cy="6390158"/>
            </a:xfrm>
          </p:grpSpPr>
          <p:grpSp>
            <p:nvGrpSpPr>
              <p:cNvPr id="6" name="グループ化 5"/>
              <p:cNvGrpSpPr/>
              <p:nvPr/>
            </p:nvGrpSpPr>
            <p:grpSpPr>
              <a:xfrm>
                <a:off x="1149616" y="2739589"/>
                <a:ext cx="3905258" cy="2082899"/>
                <a:chOff x="833721" y="1198562"/>
                <a:chExt cx="2378611" cy="1299383"/>
              </a:xfrm>
            </p:grpSpPr>
            <p:grpSp>
              <p:nvGrpSpPr>
                <p:cNvPr id="40" name="グループ化 39"/>
                <p:cNvGrpSpPr/>
                <p:nvPr/>
              </p:nvGrpSpPr>
              <p:grpSpPr>
                <a:xfrm>
                  <a:off x="833721" y="1198562"/>
                  <a:ext cx="2378611" cy="1299383"/>
                  <a:chOff x="833721" y="1218565"/>
                  <a:chExt cx="2378611" cy="1299383"/>
                </a:xfrm>
              </p:grpSpPr>
              <p:grpSp>
                <p:nvGrpSpPr>
                  <p:cNvPr id="55" name="グループ化 54"/>
                  <p:cNvGrpSpPr/>
                  <p:nvPr/>
                </p:nvGrpSpPr>
                <p:grpSpPr>
                  <a:xfrm>
                    <a:off x="833721" y="1218565"/>
                    <a:ext cx="2378611" cy="1299383"/>
                    <a:chOff x="162633" y="1758950"/>
                    <a:chExt cx="2378611" cy="1299383"/>
                  </a:xfrm>
                </p:grpSpPr>
                <p:grpSp>
                  <p:nvGrpSpPr>
                    <p:cNvPr id="57" name="グループ化 56"/>
                    <p:cNvGrpSpPr/>
                    <p:nvPr/>
                  </p:nvGrpSpPr>
                  <p:grpSpPr>
                    <a:xfrm>
                      <a:off x="162633" y="1758950"/>
                      <a:ext cx="2372572" cy="412751"/>
                      <a:chOff x="5023823" y="670514"/>
                      <a:chExt cx="1544435" cy="268682"/>
                    </a:xfrm>
                  </p:grpSpPr>
                  <p:pic>
                    <p:nvPicPr>
                      <p:cNvPr id="60" name="図 59"/>
                      <p:cNvPicPr>
                        <a:picLocks noChangeAspect="1"/>
                      </p:cNvPicPr>
                      <p:nvPr/>
                    </p:nvPicPr>
                    <p:blipFill rotWithShape="1">
                      <a:blip r:embed="rId3"/>
                      <a:srcRect t="4935" r="69818" b="72998"/>
                      <a:stretch/>
                    </p:blipFill>
                    <p:spPr>
                      <a:xfrm>
                        <a:off x="5023823" y="670514"/>
                        <a:ext cx="929301" cy="268682"/>
                      </a:xfrm>
                      <a:prstGeom prst="rect">
                        <a:avLst/>
                      </a:prstGeom>
                    </p:spPr>
                  </p:pic>
                  <p:pic>
                    <p:nvPicPr>
                      <p:cNvPr id="61" name="図 60"/>
                      <p:cNvPicPr>
                        <a:picLocks noChangeAspect="1"/>
                      </p:cNvPicPr>
                      <p:nvPr/>
                    </p:nvPicPr>
                    <p:blipFill rotWithShape="1">
                      <a:blip r:embed="rId3"/>
                      <a:srcRect l="79756" t="4935" r="1" b="72998"/>
                      <a:stretch/>
                    </p:blipFill>
                    <p:spPr>
                      <a:xfrm>
                        <a:off x="5944986" y="670514"/>
                        <a:ext cx="623272" cy="268682"/>
                      </a:xfrm>
                      <a:prstGeom prst="rect">
                        <a:avLst/>
                      </a:prstGeom>
                    </p:spPr>
                  </p:pic>
                </p:grpSp>
                <p:pic>
                  <p:nvPicPr>
                    <p:cNvPr id="58" name="図 57"/>
                    <p:cNvPicPr>
                      <a:picLocks noChangeAspect="1"/>
                    </p:cNvPicPr>
                    <p:nvPr/>
                  </p:nvPicPr>
                  <p:blipFill rotWithShape="1">
                    <a:blip r:embed="rId3"/>
                    <a:srcRect t="37557" r="69818" b="36948"/>
                    <a:stretch/>
                  </p:blipFill>
                  <p:spPr>
                    <a:xfrm>
                      <a:off x="162633" y="2171700"/>
                      <a:ext cx="1427599" cy="476885"/>
                    </a:xfrm>
                    <a:prstGeom prst="rect">
                      <a:avLst/>
                    </a:prstGeom>
                  </p:spPr>
                </p:pic>
                <p:pic>
                  <p:nvPicPr>
                    <p:cNvPr id="59" name="図 58"/>
                    <p:cNvPicPr>
                      <a:picLocks noChangeAspect="1"/>
                    </p:cNvPicPr>
                    <p:nvPr/>
                  </p:nvPicPr>
                  <p:blipFill rotWithShape="1">
                    <a:blip r:embed="rId3"/>
                    <a:srcRect l="79756" t="37133" r="1" b="15056"/>
                    <a:stretch/>
                  </p:blipFill>
                  <p:spPr>
                    <a:xfrm>
                      <a:off x="1583769" y="2164078"/>
                      <a:ext cx="957475" cy="894255"/>
                    </a:xfrm>
                    <a:prstGeom prst="rect">
                      <a:avLst/>
                    </a:prstGeom>
                  </p:spPr>
                </p:pic>
              </p:grpSp>
              <p:pic>
                <p:nvPicPr>
                  <p:cNvPr id="56" name="図 55"/>
                  <p:cNvPicPr>
                    <a:picLocks noChangeAspect="1"/>
                  </p:cNvPicPr>
                  <p:nvPr/>
                </p:nvPicPr>
                <p:blipFill rotWithShape="1">
                  <a:blip r:embed="rId3"/>
                  <a:srcRect t="70877" r="69818" b="7217"/>
                  <a:stretch/>
                </p:blipFill>
                <p:spPr>
                  <a:xfrm>
                    <a:off x="833721" y="2108200"/>
                    <a:ext cx="1427599" cy="409748"/>
                  </a:xfrm>
                  <a:prstGeom prst="rect">
                    <a:avLst/>
                  </a:prstGeom>
                </p:spPr>
              </p:pic>
            </p:grpSp>
            <p:sp>
              <p:nvSpPr>
                <p:cNvPr id="41" name="テキスト ボックス 40"/>
                <p:cNvSpPr txBox="1"/>
                <p:nvPr/>
              </p:nvSpPr>
              <p:spPr>
                <a:xfrm>
                  <a:off x="2725685" y="1434201"/>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smtClean="0">
                      <a:solidFill>
                        <a:srgbClr val="00B050"/>
                      </a:solidFill>
                      <a:latin typeface="Meiryo UI" panose="020B0604030504040204" pitchFamily="50" charset="-128"/>
                      <a:ea typeface="Meiryo UI" panose="020B0604030504040204" pitchFamily="50" charset="-128"/>
                    </a:rPr>
                    <a:t>A</a:t>
                  </a:r>
                  <a:r>
                    <a:rPr lang="ja-JP" altLang="en-US" sz="800" b="1"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42" name="テキスト ボックス 41"/>
                <p:cNvSpPr txBox="1"/>
                <p:nvPr/>
              </p:nvSpPr>
              <p:spPr>
                <a:xfrm>
                  <a:off x="2735612" y="1844991"/>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A</a:t>
                  </a:r>
                  <a:r>
                    <a:rPr lang="ja-JP" altLang="en-US" sz="800" b="1"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43" name="テキスト ボックス 42"/>
                <p:cNvSpPr txBox="1"/>
                <p:nvPr/>
              </p:nvSpPr>
              <p:spPr>
                <a:xfrm>
                  <a:off x="2776251" y="1214345"/>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@MR000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4" name="テキスト ボックス 43"/>
                <p:cNvSpPr txBox="1"/>
                <p:nvPr/>
              </p:nvSpPr>
              <p:spPr>
                <a:xfrm>
                  <a:off x="899884" y="1209506"/>
                  <a:ext cx="349368" cy="6720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@MR500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5" name="テキスト ボックス 44"/>
                <p:cNvSpPr txBox="1"/>
                <p:nvPr/>
              </p:nvSpPr>
              <p:spPr>
                <a:xfrm>
                  <a:off x="1357690" y="1208622"/>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6" name="テキスト ボックス 45"/>
                <p:cNvSpPr txBox="1"/>
                <p:nvPr/>
              </p:nvSpPr>
              <p:spPr>
                <a:xfrm>
                  <a:off x="1352694" y="1625377"/>
                  <a:ext cx="349368" cy="77311"/>
                </a:xfrm>
                <a:prstGeom prst="rect">
                  <a:avLst/>
                </a:prstGeom>
                <a:solidFill>
                  <a:schemeClr val="bg1"/>
                </a:solidFill>
              </p:spPr>
              <p:txBody>
                <a:bodyPr wrap="square" lIns="0" tIns="0" rIns="0" bIns="0" rtlCol="0">
                  <a:spAutoFit/>
                </a:bodyPr>
                <a:lstStyle/>
                <a:p>
                  <a:pPr algn="ctr"/>
                  <a:r>
                    <a:rPr lang="en-US" altLang="ja-JP" sz="700" b="1" dirty="0">
                      <a:solidFill>
                        <a:srgbClr val="C00000"/>
                      </a:solidFill>
                      <a:latin typeface="Meiryo UI" panose="020B0604030504040204" pitchFamily="50" charset="-128"/>
                      <a:ea typeface="Meiryo UI" panose="020B0604030504040204" pitchFamily="50" charset="-128"/>
                    </a:rPr>
                    <a:t>@</a:t>
                  </a:r>
                  <a:r>
                    <a:rPr lang="en-US" altLang="ja-JP" sz="700" b="1" dirty="0" smtClean="0">
                      <a:solidFill>
                        <a:srgbClr val="C00000"/>
                      </a:solidFill>
                      <a:latin typeface="Meiryo UI" panose="020B0604030504040204" pitchFamily="50" charset="-128"/>
                      <a:ea typeface="Meiryo UI" panose="020B0604030504040204" pitchFamily="50" charset="-128"/>
                    </a:rPr>
                    <a:t>MR300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7" name="テキスト ボックス 46"/>
                <p:cNvSpPr txBox="1"/>
                <p:nvPr/>
              </p:nvSpPr>
              <p:spPr>
                <a:xfrm>
                  <a:off x="1366141" y="2096852"/>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8" name="テキスト ボックス 47"/>
                <p:cNvSpPr txBox="1"/>
                <p:nvPr/>
              </p:nvSpPr>
              <p:spPr>
                <a:xfrm>
                  <a:off x="2780090" y="1625971"/>
                  <a:ext cx="349368" cy="7731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@MR100</a:t>
                  </a:r>
                  <a:endParaRPr lang="en-US" altLang="ja-JP" sz="700" b="1">
                    <a:solidFill>
                      <a:srgbClr val="C00000"/>
                    </a:solidFill>
                    <a:latin typeface="Meiryo UI" panose="020B0604030504040204" pitchFamily="50" charset="-128"/>
                    <a:ea typeface="Meiryo UI" panose="020B0604030504040204" pitchFamily="50" charset="-128"/>
                  </a:endParaRPr>
                </a:p>
              </p:txBody>
            </p:sp>
            <p:sp>
              <p:nvSpPr>
                <p:cNvPr id="49" name="テキスト ボックス 48"/>
                <p:cNvSpPr txBox="1"/>
                <p:nvPr/>
              </p:nvSpPr>
              <p:spPr>
                <a:xfrm>
                  <a:off x="1323088" y="1445179"/>
                  <a:ext cx="450501" cy="154622"/>
                </a:xfrm>
                <a:prstGeom prst="rect">
                  <a:avLst/>
                </a:prstGeom>
                <a:solidFill>
                  <a:schemeClr val="bg1"/>
                </a:solidFill>
              </p:spPr>
              <p:txBody>
                <a:bodyPr wrap="square" lIns="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A</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50" name="テキスト ボックス 49"/>
                <p:cNvSpPr txBox="1"/>
                <p:nvPr/>
              </p:nvSpPr>
              <p:spPr>
                <a:xfrm>
                  <a:off x="1315575" y="1909974"/>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51" name="テキスト ボックス 50"/>
                <p:cNvSpPr txBox="1"/>
                <p:nvPr/>
              </p:nvSpPr>
              <p:spPr>
                <a:xfrm>
                  <a:off x="1321614" y="1838233"/>
                  <a:ext cx="450501" cy="154622"/>
                </a:xfrm>
                <a:prstGeom prst="rect">
                  <a:avLst/>
                </a:prstGeom>
                <a:solidFill>
                  <a:schemeClr val="bg1"/>
                </a:solidFill>
              </p:spPr>
              <p:txBody>
                <a:bodyPr wrap="square" lIns="36000" rIns="0" rtlCol="0">
                  <a:spAutoFit/>
                </a:bodyPr>
                <a:lstStyle/>
                <a:p>
                  <a:r>
                    <a:rPr lang="ja-JP" altLang="en-US" sz="800" b="1" smtClean="0">
                      <a:solidFill>
                        <a:srgbClr val="00B050"/>
                      </a:solidFill>
                      <a:latin typeface="Meiryo UI" panose="020B0604030504040204" pitchFamily="50" charset="-128"/>
                      <a:ea typeface="Meiryo UI" panose="020B0604030504040204" pitchFamily="50" charset="-128"/>
                    </a:rPr>
                    <a:t>実動作</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52" name="テキスト ボックス 51"/>
                <p:cNvSpPr txBox="1"/>
                <p:nvPr/>
              </p:nvSpPr>
              <p:spPr>
                <a:xfrm>
                  <a:off x="859663" y="1434101"/>
                  <a:ext cx="421807" cy="154622"/>
                </a:xfrm>
                <a:prstGeom prst="rect">
                  <a:avLst/>
                </a:prstGeom>
                <a:solidFill>
                  <a:schemeClr val="bg1"/>
                </a:solidFill>
              </p:spPr>
              <p:txBody>
                <a:bodyPr wrap="square" lIns="3600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スタート</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53" name="テキスト ボックス 52"/>
                <p:cNvSpPr txBox="1"/>
                <p:nvPr/>
              </p:nvSpPr>
              <p:spPr>
                <a:xfrm>
                  <a:off x="1322143" y="2301810"/>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54" name="テキスト ボックス 53"/>
                <p:cNvSpPr txBox="1"/>
                <p:nvPr/>
              </p:nvSpPr>
              <p:spPr>
                <a:xfrm>
                  <a:off x="1327032" y="2275179"/>
                  <a:ext cx="450501" cy="154622"/>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動作</a:t>
                  </a:r>
                  <a:r>
                    <a:rPr lang="en-US" altLang="ja-JP" sz="800" b="1" dirty="0" smtClean="0">
                      <a:solidFill>
                        <a:srgbClr val="00B050"/>
                      </a:solidFill>
                      <a:latin typeface="Meiryo UI" panose="020B0604030504040204" pitchFamily="50" charset="-128"/>
                      <a:ea typeface="Meiryo UI" panose="020B0604030504040204" pitchFamily="50" charset="-128"/>
                    </a:rPr>
                    <a:t>A</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grpSp>
          <p:sp>
            <p:nvSpPr>
              <p:cNvPr id="8" name="角丸四角形 7"/>
              <p:cNvSpPr/>
              <p:nvPr/>
            </p:nvSpPr>
            <p:spPr>
              <a:xfrm>
                <a:off x="1959545" y="3396196"/>
                <a:ext cx="744622" cy="648210"/>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grpSp>
            <p:nvGrpSpPr>
              <p:cNvPr id="9" name="グループ化 8"/>
              <p:cNvGrpSpPr/>
              <p:nvPr/>
            </p:nvGrpSpPr>
            <p:grpSpPr>
              <a:xfrm>
                <a:off x="1192208" y="6272557"/>
                <a:ext cx="3905258" cy="2082899"/>
                <a:chOff x="833721" y="1198562"/>
                <a:chExt cx="2378611" cy="1299383"/>
              </a:xfrm>
            </p:grpSpPr>
            <p:grpSp>
              <p:nvGrpSpPr>
                <p:cNvPr id="17" name="グループ化 16"/>
                <p:cNvGrpSpPr/>
                <p:nvPr/>
              </p:nvGrpSpPr>
              <p:grpSpPr>
                <a:xfrm>
                  <a:off x="833721" y="1198562"/>
                  <a:ext cx="2378611" cy="1299383"/>
                  <a:chOff x="833721" y="1218565"/>
                  <a:chExt cx="2378611" cy="1299383"/>
                </a:xfrm>
              </p:grpSpPr>
              <p:grpSp>
                <p:nvGrpSpPr>
                  <p:cNvPr id="33" name="グループ化 32"/>
                  <p:cNvGrpSpPr/>
                  <p:nvPr/>
                </p:nvGrpSpPr>
                <p:grpSpPr>
                  <a:xfrm>
                    <a:off x="833721" y="1218565"/>
                    <a:ext cx="2378611" cy="1299383"/>
                    <a:chOff x="162633" y="1758950"/>
                    <a:chExt cx="2378611" cy="1299383"/>
                  </a:xfrm>
                </p:grpSpPr>
                <p:grpSp>
                  <p:nvGrpSpPr>
                    <p:cNvPr id="35" name="グループ化 34"/>
                    <p:cNvGrpSpPr/>
                    <p:nvPr/>
                  </p:nvGrpSpPr>
                  <p:grpSpPr>
                    <a:xfrm>
                      <a:off x="162633" y="1758950"/>
                      <a:ext cx="2372572" cy="412751"/>
                      <a:chOff x="5023823" y="670514"/>
                      <a:chExt cx="1544435" cy="268682"/>
                    </a:xfrm>
                  </p:grpSpPr>
                  <p:pic>
                    <p:nvPicPr>
                      <p:cNvPr id="38" name="図 37"/>
                      <p:cNvPicPr>
                        <a:picLocks noChangeAspect="1"/>
                      </p:cNvPicPr>
                      <p:nvPr/>
                    </p:nvPicPr>
                    <p:blipFill rotWithShape="1">
                      <a:blip r:embed="rId3"/>
                      <a:srcRect t="4935" r="69818" b="72998"/>
                      <a:stretch/>
                    </p:blipFill>
                    <p:spPr>
                      <a:xfrm>
                        <a:off x="5023823" y="670514"/>
                        <a:ext cx="929301" cy="268682"/>
                      </a:xfrm>
                      <a:prstGeom prst="rect">
                        <a:avLst/>
                      </a:prstGeom>
                    </p:spPr>
                  </p:pic>
                  <p:pic>
                    <p:nvPicPr>
                      <p:cNvPr id="39" name="図 38"/>
                      <p:cNvPicPr>
                        <a:picLocks noChangeAspect="1"/>
                      </p:cNvPicPr>
                      <p:nvPr/>
                    </p:nvPicPr>
                    <p:blipFill rotWithShape="1">
                      <a:blip r:embed="rId3"/>
                      <a:srcRect l="79756" t="4935" r="1" b="72998"/>
                      <a:stretch/>
                    </p:blipFill>
                    <p:spPr>
                      <a:xfrm>
                        <a:off x="5944986" y="670514"/>
                        <a:ext cx="623272" cy="268682"/>
                      </a:xfrm>
                      <a:prstGeom prst="rect">
                        <a:avLst/>
                      </a:prstGeom>
                    </p:spPr>
                  </p:pic>
                </p:grpSp>
                <p:pic>
                  <p:nvPicPr>
                    <p:cNvPr id="36" name="図 35"/>
                    <p:cNvPicPr>
                      <a:picLocks noChangeAspect="1"/>
                    </p:cNvPicPr>
                    <p:nvPr/>
                  </p:nvPicPr>
                  <p:blipFill rotWithShape="1">
                    <a:blip r:embed="rId3"/>
                    <a:srcRect t="37557" r="69818" b="36948"/>
                    <a:stretch/>
                  </p:blipFill>
                  <p:spPr>
                    <a:xfrm>
                      <a:off x="162633" y="2171700"/>
                      <a:ext cx="1427599" cy="476885"/>
                    </a:xfrm>
                    <a:prstGeom prst="rect">
                      <a:avLst/>
                    </a:prstGeom>
                  </p:spPr>
                </p:pic>
                <p:pic>
                  <p:nvPicPr>
                    <p:cNvPr id="37" name="図 36"/>
                    <p:cNvPicPr>
                      <a:picLocks noChangeAspect="1"/>
                    </p:cNvPicPr>
                    <p:nvPr/>
                  </p:nvPicPr>
                  <p:blipFill rotWithShape="1">
                    <a:blip r:embed="rId3"/>
                    <a:srcRect l="79756" t="37133" r="1" b="15056"/>
                    <a:stretch/>
                  </p:blipFill>
                  <p:spPr>
                    <a:xfrm>
                      <a:off x="1583769" y="2164078"/>
                      <a:ext cx="957475" cy="894255"/>
                    </a:xfrm>
                    <a:prstGeom prst="rect">
                      <a:avLst/>
                    </a:prstGeom>
                  </p:spPr>
                </p:pic>
              </p:grpSp>
              <p:pic>
                <p:nvPicPr>
                  <p:cNvPr id="34" name="図 33"/>
                  <p:cNvPicPr>
                    <a:picLocks noChangeAspect="1"/>
                  </p:cNvPicPr>
                  <p:nvPr/>
                </p:nvPicPr>
                <p:blipFill rotWithShape="1">
                  <a:blip r:embed="rId3"/>
                  <a:srcRect t="70877" r="69818" b="7217"/>
                  <a:stretch/>
                </p:blipFill>
                <p:spPr>
                  <a:xfrm>
                    <a:off x="833721" y="2087692"/>
                    <a:ext cx="1427599" cy="409748"/>
                  </a:xfrm>
                  <a:prstGeom prst="rect">
                    <a:avLst/>
                  </a:prstGeom>
                </p:spPr>
              </p:pic>
            </p:grpSp>
            <p:sp>
              <p:nvSpPr>
                <p:cNvPr id="18" name="テキスト ボックス 17"/>
                <p:cNvSpPr txBox="1"/>
                <p:nvPr/>
              </p:nvSpPr>
              <p:spPr>
                <a:xfrm>
                  <a:off x="2725685" y="1434201"/>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smtClean="0">
                      <a:solidFill>
                        <a:srgbClr val="00B050"/>
                      </a:solidFill>
                      <a:latin typeface="Meiryo UI" panose="020B0604030504040204" pitchFamily="50" charset="-128"/>
                      <a:ea typeface="Meiryo UI" panose="020B0604030504040204" pitchFamily="50" charset="-128"/>
                    </a:rPr>
                    <a:t>B</a:t>
                  </a:r>
                  <a:r>
                    <a:rPr lang="ja-JP" altLang="en-US" sz="800" b="1"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19" name="テキスト ボックス 18"/>
                <p:cNvSpPr txBox="1"/>
                <p:nvPr/>
              </p:nvSpPr>
              <p:spPr>
                <a:xfrm>
                  <a:off x="2735612" y="1844991"/>
                  <a:ext cx="450501" cy="154622"/>
                </a:xfrm>
                <a:prstGeom prst="rect">
                  <a:avLst/>
                </a:prstGeom>
                <a:solidFill>
                  <a:schemeClr val="bg1"/>
                </a:solidFill>
              </p:spPr>
              <p:txBody>
                <a:bodyPr wrap="square" lIns="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B</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0" name="テキスト ボックス 19"/>
                <p:cNvSpPr txBox="1"/>
                <p:nvPr/>
              </p:nvSpPr>
              <p:spPr>
                <a:xfrm>
                  <a:off x="2754390" y="1215580"/>
                  <a:ext cx="402802" cy="6720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a:t>
                  </a:r>
                  <a:r>
                    <a:rPr lang="ja-JP" altLang="en-US" sz="700" b="1" dirty="0" smtClean="0">
                      <a:solidFill>
                        <a:srgbClr val="C00000"/>
                      </a:solidFill>
                      <a:latin typeface="Meiryo UI" panose="020B0604030504040204" pitchFamily="50" charset="-128"/>
                      <a:ea typeface="Meiryo UI" panose="020B0604030504040204" pitchFamily="50" charset="-128"/>
                    </a:rPr>
                    <a:t>４１００</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21" name="テキスト ボックス 20"/>
                <p:cNvSpPr txBox="1"/>
                <p:nvPr/>
              </p:nvSpPr>
              <p:spPr>
                <a:xfrm>
                  <a:off x="899884" y="1209506"/>
                  <a:ext cx="349368" cy="6720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@MR1000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23" name="テキスト ボックス 22"/>
                <p:cNvSpPr txBox="1"/>
                <p:nvPr/>
              </p:nvSpPr>
              <p:spPr>
                <a:xfrm>
                  <a:off x="1357690" y="1208622"/>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@MR101</a:t>
                  </a:r>
                </a:p>
              </p:txBody>
            </p:sp>
            <p:sp>
              <p:nvSpPr>
                <p:cNvPr id="24" name="テキスト ボックス 23"/>
                <p:cNvSpPr txBox="1"/>
                <p:nvPr/>
              </p:nvSpPr>
              <p:spPr>
                <a:xfrm>
                  <a:off x="1352694" y="1625377"/>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a:t>
                  </a:r>
                  <a:r>
                    <a:rPr lang="en-US" altLang="ja-JP" sz="700" b="1" smtClean="0">
                      <a:solidFill>
                        <a:srgbClr val="C00000"/>
                      </a:solidFill>
                      <a:latin typeface="Meiryo UI" panose="020B0604030504040204" pitchFamily="50" charset="-128"/>
                      <a:ea typeface="Meiryo UI" panose="020B0604030504040204" pitchFamily="50" charset="-128"/>
                    </a:rPr>
                    <a:t>MR400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25" name="テキスト ボックス 24"/>
                <p:cNvSpPr txBox="1"/>
                <p:nvPr/>
              </p:nvSpPr>
              <p:spPr>
                <a:xfrm>
                  <a:off x="1366141" y="2096852"/>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@MR101</a:t>
                  </a:r>
                </a:p>
              </p:txBody>
            </p:sp>
            <p:sp>
              <p:nvSpPr>
                <p:cNvPr id="26" name="テキスト ボックス 25"/>
                <p:cNvSpPr txBox="1"/>
                <p:nvPr/>
              </p:nvSpPr>
              <p:spPr>
                <a:xfrm>
                  <a:off x="2780090" y="1625971"/>
                  <a:ext cx="349368" cy="7731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@MR101</a:t>
                  </a:r>
                  <a:endParaRPr lang="en-US" altLang="ja-JP" sz="700" b="1">
                    <a:solidFill>
                      <a:srgbClr val="C00000"/>
                    </a:solidFill>
                    <a:latin typeface="Meiryo UI" panose="020B0604030504040204" pitchFamily="50" charset="-128"/>
                    <a:ea typeface="Meiryo UI" panose="020B0604030504040204" pitchFamily="50" charset="-128"/>
                  </a:endParaRPr>
                </a:p>
              </p:txBody>
            </p:sp>
            <p:sp>
              <p:nvSpPr>
                <p:cNvPr id="27" name="テキスト ボックス 26"/>
                <p:cNvSpPr txBox="1"/>
                <p:nvPr/>
              </p:nvSpPr>
              <p:spPr>
                <a:xfrm>
                  <a:off x="1323088" y="1445179"/>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smtClean="0">
                      <a:solidFill>
                        <a:srgbClr val="00B050"/>
                      </a:solidFill>
                      <a:latin typeface="Meiryo UI" panose="020B0604030504040204" pitchFamily="50" charset="-128"/>
                      <a:ea typeface="Meiryo UI" panose="020B0604030504040204" pitchFamily="50" charset="-128"/>
                    </a:rPr>
                    <a:t>B</a:t>
                  </a:r>
                  <a:r>
                    <a:rPr lang="ja-JP" altLang="en-US" sz="800" b="1"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8" name="テキスト ボックス 27"/>
                <p:cNvSpPr txBox="1"/>
                <p:nvPr/>
              </p:nvSpPr>
              <p:spPr>
                <a:xfrm>
                  <a:off x="1315575" y="1909974"/>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29" name="テキスト ボックス 28"/>
                <p:cNvSpPr txBox="1"/>
                <p:nvPr/>
              </p:nvSpPr>
              <p:spPr>
                <a:xfrm>
                  <a:off x="1321614" y="1838233"/>
                  <a:ext cx="450501" cy="154622"/>
                </a:xfrm>
                <a:prstGeom prst="rect">
                  <a:avLst/>
                </a:prstGeom>
                <a:solidFill>
                  <a:schemeClr val="bg1"/>
                </a:solidFill>
              </p:spPr>
              <p:txBody>
                <a:bodyPr wrap="square" lIns="36000" rIns="0" rtlCol="0">
                  <a:spAutoFit/>
                </a:bodyPr>
                <a:lstStyle/>
                <a:p>
                  <a:r>
                    <a:rPr lang="ja-JP" altLang="en-US" sz="800" b="1" dirty="0">
                      <a:solidFill>
                        <a:srgbClr val="00B050"/>
                      </a:solidFill>
                      <a:latin typeface="Meiryo UI" panose="020B0604030504040204" pitchFamily="50" charset="-128"/>
                      <a:ea typeface="Meiryo UI" panose="020B0604030504040204" pitchFamily="50" charset="-128"/>
                    </a:rPr>
                    <a:t>実</a:t>
                  </a:r>
                  <a:r>
                    <a:rPr lang="ja-JP" altLang="en-US" sz="800" b="1" dirty="0" smtClean="0">
                      <a:solidFill>
                        <a:srgbClr val="00B050"/>
                      </a:solidFill>
                      <a:latin typeface="Meiryo UI" panose="020B0604030504040204" pitchFamily="50" charset="-128"/>
                      <a:ea typeface="Meiryo UI" panose="020B0604030504040204" pitchFamily="50" charset="-128"/>
                    </a:rPr>
                    <a:t>動作完了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30" name="テキスト ボックス 29"/>
                <p:cNvSpPr txBox="1"/>
                <p:nvPr/>
              </p:nvSpPr>
              <p:spPr>
                <a:xfrm>
                  <a:off x="859663" y="1434101"/>
                  <a:ext cx="421807" cy="154622"/>
                </a:xfrm>
                <a:prstGeom prst="rect">
                  <a:avLst/>
                </a:prstGeom>
                <a:solidFill>
                  <a:schemeClr val="bg1"/>
                </a:solidFill>
              </p:spPr>
              <p:txBody>
                <a:bodyPr wrap="square" lIns="3600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A</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31" name="テキスト ボックス 30"/>
                <p:cNvSpPr txBox="1"/>
                <p:nvPr/>
              </p:nvSpPr>
              <p:spPr>
                <a:xfrm>
                  <a:off x="1322143" y="2301810"/>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32" name="テキスト ボックス 31"/>
                <p:cNvSpPr txBox="1"/>
                <p:nvPr/>
              </p:nvSpPr>
              <p:spPr>
                <a:xfrm>
                  <a:off x="1327032" y="2275179"/>
                  <a:ext cx="450501" cy="154622"/>
                </a:xfrm>
                <a:prstGeom prst="rect">
                  <a:avLst/>
                </a:prstGeom>
                <a:solidFill>
                  <a:schemeClr val="bg1"/>
                </a:solidFill>
              </p:spPr>
              <p:txBody>
                <a:bodyPr wrap="square" lIns="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B</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grpSp>
          <p:sp>
            <p:nvSpPr>
              <p:cNvPr id="12" name="角丸四角形 11"/>
              <p:cNvSpPr/>
              <p:nvPr/>
            </p:nvSpPr>
            <p:spPr>
              <a:xfrm>
                <a:off x="1222209" y="6262054"/>
                <a:ext cx="697089" cy="60745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13" name="角丸四角形 12"/>
              <p:cNvSpPr/>
              <p:nvPr/>
            </p:nvSpPr>
            <p:spPr>
              <a:xfrm>
                <a:off x="4345437" y="6256433"/>
                <a:ext cx="697089" cy="607452"/>
              </a:xfrm>
              <a:prstGeom prst="roundRect">
                <a:avLst/>
              </a:prstGeom>
              <a:noFill/>
              <a:ln w="19050">
                <a:solidFill>
                  <a:srgbClr val="FF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16" name="テキスト ボックス 15"/>
              <p:cNvSpPr txBox="1"/>
              <p:nvPr/>
            </p:nvSpPr>
            <p:spPr>
              <a:xfrm>
                <a:off x="2320472" y="4952886"/>
                <a:ext cx="1458466" cy="956023"/>
              </a:xfrm>
              <a:prstGeom prst="rect">
                <a:avLst/>
              </a:prstGeom>
              <a:noFill/>
            </p:spPr>
            <p:txBody>
              <a:bodyPr wrap="square" rtlCol="0">
                <a:spAutoFit/>
              </a:bodyPr>
              <a:lstStyle/>
              <a:p>
                <a:pPr algn="ct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69" name="テキスト ボックス 68"/>
              <p:cNvSpPr txBox="1"/>
              <p:nvPr/>
            </p:nvSpPr>
            <p:spPr>
              <a:xfrm>
                <a:off x="1858512" y="3239282"/>
                <a:ext cx="895633" cy="307777"/>
              </a:xfrm>
              <a:prstGeom prst="rect">
                <a:avLst/>
              </a:prstGeom>
              <a:solidFill>
                <a:schemeClr val="bg1"/>
              </a:solidFill>
              <a:ln>
                <a:solidFill>
                  <a:srgbClr val="0000FF"/>
                </a:solidFill>
              </a:ln>
            </p:spPr>
            <p:txBody>
              <a:bodyPr wrap="square" rtlCol="0">
                <a:spAutoFit/>
              </a:bodyPr>
              <a:lstStyle/>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rPr>
                  <a:t>R6XX</a:t>
                </a:r>
              </a:p>
            </p:txBody>
          </p:sp>
          <p:sp>
            <p:nvSpPr>
              <p:cNvPr id="71" name="角丸四角形 70"/>
              <p:cNvSpPr/>
              <p:nvPr/>
            </p:nvSpPr>
            <p:spPr>
              <a:xfrm>
                <a:off x="961387" y="2579517"/>
                <a:ext cx="4136079" cy="2330679"/>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15" name="テキスト ボックス 14"/>
              <p:cNvSpPr txBox="1"/>
              <p:nvPr/>
            </p:nvSpPr>
            <p:spPr>
              <a:xfrm>
                <a:off x="873430" y="2437360"/>
                <a:ext cx="2589610" cy="307777"/>
              </a:xfrm>
              <a:prstGeom prst="rect">
                <a:avLst/>
              </a:prstGeom>
              <a:solidFill>
                <a:schemeClr val="bg1"/>
              </a:solidFill>
              <a:ln>
                <a:solidFill>
                  <a:srgbClr val="00B0F0"/>
                </a:solidFill>
              </a:ln>
            </p:spPr>
            <p:txBody>
              <a:bodyPr wrap="square" rtlCol="0">
                <a:spAutoFit/>
              </a:bodyPr>
              <a:lstStyle/>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共通エリア使用確認動作ブロック</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73" name="角丸四角形 72"/>
              <p:cNvSpPr/>
              <p:nvPr/>
            </p:nvSpPr>
            <p:spPr>
              <a:xfrm>
                <a:off x="1012443" y="6095124"/>
                <a:ext cx="4136079" cy="2330679"/>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68" name="テキスト ボックス 67"/>
              <p:cNvSpPr txBox="1"/>
              <p:nvPr/>
            </p:nvSpPr>
            <p:spPr>
              <a:xfrm>
                <a:off x="925937" y="5932437"/>
                <a:ext cx="2589610" cy="307777"/>
              </a:xfrm>
              <a:prstGeom prst="rect">
                <a:avLst/>
              </a:prstGeom>
              <a:solidFill>
                <a:schemeClr val="bg1"/>
              </a:solidFill>
              <a:ln>
                <a:solidFill>
                  <a:srgbClr val="00B050"/>
                </a:solidFill>
              </a:ln>
            </p:spPr>
            <p:txBody>
              <a:bodyPr wrap="square" rtlCol="0">
                <a:spAutoFit/>
              </a:bodyPr>
              <a:lstStyle/>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共通エリア使用</a:t>
                </a:r>
                <a:r>
                  <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rPr>
                  <a:t>OFF</a:t>
                </a: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動作ブロック</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72" name="テキスト ボックス 71"/>
              <p:cNvSpPr txBox="1"/>
              <p:nvPr/>
            </p:nvSpPr>
            <p:spPr>
              <a:xfrm>
                <a:off x="1920620" y="6553510"/>
                <a:ext cx="895633" cy="523220"/>
              </a:xfrm>
              <a:prstGeom prst="rect">
                <a:avLst/>
              </a:prstGeom>
              <a:solidFill>
                <a:schemeClr val="bg1"/>
              </a:solidFill>
              <a:ln>
                <a:solidFill>
                  <a:srgbClr val="0000FF"/>
                </a:solidFill>
              </a:ln>
            </p:spPr>
            <p:txBody>
              <a:bodyPr wrap="square" rtlCol="0">
                <a:spAutoFit/>
              </a:bodyPr>
              <a:lstStyle/>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rPr>
                  <a:t>R6XX</a:t>
                </a:r>
                <a:r>
                  <a:rPr lang="ja-JP" altLang="en-US" sz="1400" b="1"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rPr>
                  <a:t>B</a:t>
                </a: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接点</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75" name="テキスト ボックス 74"/>
              <p:cNvSpPr txBox="1"/>
              <p:nvPr/>
            </p:nvSpPr>
            <p:spPr>
              <a:xfrm>
                <a:off x="275948" y="2035645"/>
                <a:ext cx="2589610" cy="307777"/>
              </a:xfrm>
              <a:prstGeom prst="rect">
                <a:avLst/>
              </a:prstGeom>
              <a:solidFill>
                <a:schemeClr val="bg1"/>
              </a:solidFill>
              <a:ln>
                <a:solidFill>
                  <a:srgbClr val="0000FF"/>
                </a:solidFill>
              </a:ln>
            </p:spPr>
            <p:txBody>
              <a:bodyPr wrap="square" rtlCol="0">
                <a:spAutoFit/>
              </a:bodyPr>
              <a:lstStyle/>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共通エリアでの全動作シーケンス</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76" name="テキスト ボックス 75"/>
              <p:cNvSpPr txBox="1"/>
              <p:nvPr/>
            </p:nvSpPr>
            <p:spPr>
              <a:xfrm>
                <a:off x="985502" y="5252604"/>
                <a:ext cx="1381233" cy="307777"/>
              </a:xfrm>
              <a:prstGeom prst="rect">
                <a:avLst/>
              </a:prstGeom>
              <a:solidFill>
                <a:schemeClr val="bg1"/>
              </a:solidFill>
              <a:ln>
                <a:solidFill>
                  <a:srgbClr val="00B050"/>
                </a:solidFill>
              </a:ln>
            </p:spPr>
            <p:txBody>
              <a:bodyPr wrap="square" rtlCol="0">
                <a:spAutoFit/>
              </a:bodyPr>
              <a:lstStyle/>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動作シーケンス</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78" name="左中かっこ 77"/>
              <p:cNvSpPr/>
              <p:nvPr/>
            </p:nvSpPr>
            <p:spPr>
              <a:xfrm>
                <a:off x="2412999" y="4962198"/>
                <a:ext cx="277293" cy="92102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9" name="右矢印 78"/>
              <p:cNvSpPr/>
              <p:nvPr/>
            </p:nvSpPr>
            <p:spPr>
              <a:xfrm>
                <a:off x="5131065" y="2814935"/>
                <a:ext cx="330200" cy="503128"/>
              </a:xfrm>
              <a:prstGeom prst="rightArrow">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p:cNvSpPr txBox="1"/>
              <p:nvPr/>
            </p:nvSpPr>
            <p:spPr>
              <a:xfrm>
                <a:off x="5507607" y="2808797"/>
                <a:ext cx="1313847" cy="523220"/>
              </a:xfrm>
              <a:prstGeom prst="rect">
                <a:avLst/>
              </a:prstGeom>
              <a:solidFill>
                <a:schemeClr val="bg1"/>
              </a:solidFill>
              <a:ln>
                <a:solidFill>
                  <a:srgbClr val="FF6600"/>
                </a:solidFill>
              </a:ln>
            </p:spPr>
            <p:txBody>
              <a:bodyPr wrap="square" rtlCol="0">
                <a:spAutoFit/>
              </a:bodyPr>
              <a:lstStyle/>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干渉領域使用</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の使用開始へ</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81" name="右矢印 80"/>
              <p:cNvSpPr/>
              <p:nvPr/>
            </p:nvSpPr>
            <p:spPr>
              <a:xfrm>
                <a:off x="5161113" y="6304119"/>
                <a:ext cx="330200" cy="503128"/>
              </a:xfrm>
              <a:prstGeom prst="rightArrow">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p:cNvSpPr txBox="1"/>
              <p:nvPr/>
            </p:nvSpPr>
            <p:spPr>
              <a:xfrm>
                <a:off x="5526682" y="6284027"/>
                <a:ext cx="1313847" cy="523220"/>
              </a:xfrm>
              <a:prstGeom prst="rect">
                <a:avLst/>
              </a:prstGeom>
              <a:solidFill>
                <a:schemeClr val="bg1"/>
              </a:solidFill>
              <a:ln>
                <a:solidFill>
                  <a:srgbClr val="FF6600"/>
                </a:solidFill>
              </a:ln>
            </p:spPr>
            <p:txBody>
              <a:bodyPr wrap="square" rtlCol="0">
                <a:spAutoFit/>
              </a:bodyPr>
              <a:lstStyle/>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干渉領域使用</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の使用完了へ</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p:txBody>
          </p:sp>
        </p:grpSp>
        <p:sp>
          <p:nvSpPr>
            <p:cNvPr id="7" name="角丸四角形 6"/>
            <p:cNvSpPr/>
            <p:nvPr/>
          </p:nvSpPr>
          <p:spPr>
            <a:xfrm>
              <a:off x="4332710" y="3279619"/>
              <a:ext cx="697089" cy="607452"/>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grpSp>
    </p:spTree>
    <p:extLst>
      <p:ext uri="{BB962C8B-B14F-4D97-AF65-F5344CB8AC3E}">
        <p14:creationId xmlns:p14="http://schemas.microsoft.com/office/powerpoint/2010/main" val="26166375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73356"/>
            <a:ext cx="6590961" cy="8217634"/>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Input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側</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グローバルデバイスにて管理している信号でユニット制御に必要となるものを任意のローカルデバイスに接続。</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1</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モジュール</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1word</a:t>
            </a:r>
            <a:r>
              <a:rPr lang="ja-JP"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入力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MR17XX</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に設定。</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出力</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MR11XX</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を設定可。</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Output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側</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ユニット内のローカルデバイスにて管理している信号にて、他のユニット制御にて用いる信号をグローバルデバイスに接続。</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1</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モジュール</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1word</a:t>
            </a:r>
            <a:r>
              <a:rPr lang="ja-JP"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出力</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MR11XX</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を設定可。</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プログラム間通信</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19" name="グループ化 18"/>
          <p:cNvGrpSpPr/>
          <p:nvPr/>
        </p:nvGrpSpPr>
        <p:grpSpPr>
          <a:xfrm>
            <a:off x="639791" y="5323428"/>
            <a:ext cx="5415352" cy="790576"/>
            <a:chOff x="493622" y="6723651"/>
            <a:chExt cx="5415352" cy="790576"/>
          </a:xfrm>
        </p:grpSpPr>
        <p:pic>
          <p:nvPicPr>
            <p:cNvPr id="18" name="図 17"/>
            <p:cNvPicPr>
              <a:picLocks noChangeAspect="1"/>
            </p:cNvPicPr>
            <p:nvPr/>
          </p:nvPicPr>
          <p:blipFill rotWithShape="1">
            <a:blip r:embed="rId3"/>
            <a:srcRect r="68705"/>
            <a:stretch/>
          </p:blipFill>
          <p:spPr>
            <a:xfrm>
              <a:off x="493622" y="6723652"/>
              <a:ext cx="2411504" cy="790575"/>
            </a:xfrm>
            <a:prstGeom prst="rect">
              <a:avLst/>
            </a:prstGeom>
          </p:spPr>
        </p:pic>
        <p:pic>
          <p:nvPicPr>
            <p:cNvPr id="20" name="図 19"/>
            <p:cNvPicPr>
              <a:picLocks noChangeAspect="1"/>
            </p:cNvPicPr>
            <p:nvPr/>
          </p:nvPicPr>
          <p:blipFill rotWithShape="1">
            <a:blip r:embed="rId3"/>
            <a:srcRect l="58489"/>
            <a:stretch/>
          </p:blipFill>
          <p:spPr>
            <a:xfrm>
              <a:off x="2710253" y="6723651"/>
              <a:ext cx="3198721" cy="790575"/>
            </a:xfrm>
            <a:prstGeom prst="rect">
              <a:avLst/>
            </a:prstGeom>
          </p:spPr>
        </p:pic>
      </p:grpSp>
      <p:sp>
        <p:nvSpPr>
          <p:cNvPr id="24" name="テキスト ボックス 23"/>
          <p:cNvSpPr txBox="1"/>
          <p:nvPr/>
        </p:nvSpPr>
        <p:spPr>
          <a:xfrm>
            <a:off x="5228553" y="5353454"/>
            <a:ext cx="963541" cy="215444"/>
          </a:xfrm>
          <a:prstGeom prst="rect">
            <a:avLst/>
          </a:prstGeom>
          <a:solidFill>
            <a:schemeClr val="bg1"/>
          </a:solidFill>
          <a:ln>
            <a:solidFill>
              <a:srgbClr val="0000FF"/>
            </a:solidFill>
          </a:ln>
        </p:spPr>
        <p:txBody>
          <a:bodyPr wrap="square" rtlCol="0">
            <a:spAutoFit/>
          </a:bodyPr>
          <a:lstStyle/>
          <a:p>
            <a:pPr algn="ctr"/>
            <a:r>
              <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rPr>
              <a:t>MR11YY</a:t>
            </a: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rPr>
              <a:t>Z3</a:t>
            </a:r>
          </a:p>
        </p:txBody>
      </p:sp>
      <p:sp>
        <p:nvSpPr>
          <p:cNvPr id="25" name="テキスト ボックス 24"/>
          <p:cNvSpPr txBox="1"/>
          <p:nvPr/>
        </p:nvSpPr>
        <p:spPr>
          <a:xfrm>
            <a:off x="5277874" y="5785356"/>
            <a:ext cx="812029" cy="338554"/>
          </a:xfrm>
          <a:prstGeom prst="rect">
            <a:avLst/>
          </a:prstGeom>
          <a:solidFill>
            <a:schemeClr val="bg1"/>
          </a:solidFill>
          <a:ln>
            <a:solidFill>
              <a:srgbClr val="0000FF"/>
            </a:solidFill>
          </a:ln>
        </p:spPr>
        <p:txBody>
          <a:bodyPr wrap="square" rtlCol="0">
            <a:spAutoFit/>
          </a:bodyPr>
          <a:lstStyle/>
          <a:p>
            <a:pPr algn="ctr"/>
            <a:r>
              <a:rPr lang="ja-JP" altLang="en-US" sz="800" b="1" dirty="0">
                <a:latin typeface="Meiryo UI" panose="020B0604030504040204" pitchFamily="50" charset="-128"/>
                <a:ea typeface="Meiryo UI" panose="020B0604030504040204" pitchFamily="50" charset="-128"/>
                <a:cs typeface="メイリオ" panose="020B0604030504040204" pitchFamily="50" charset="-128"/>
              </a:rPr>
              <a:t>プログラム間</a:t>
            </a:r>
            <a:endParaRPr lang="en-US" altLang="ja-JP" sz="800" b="1" dirty="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800" b="1" dirty="0">
                <a:latin typeface="Meiryo UI" panose="020B0604030504040204" pitchFamily="50" charset="-128"/>
                <a:ea typeface="Meiryo UI" panose="020B0604030504040204" pitchFamily="50" charset="-128"/>
                <a:cs typeface="メイリオ" panose="020B0604030504040204" pitchFamily="50" charset="-128"/>
              </a:rPr>
              <a:t>通信フラグ</a:t>
            </a:r>
            <a:r>
              <a:rPr lang="en-US" altLang="ja-JP" sz="800" b="1" dirty="0">
                <a:latin typeface="Meiryo UI" panose="020B0604030504040204" pitchFamily="50" charset="-128"/>
                <a:ea typeface="Meiryo UI" panose="020B0604030504040204" pitchFamily="50" charset="-128"/>
                <a:cs typeface="メイリオ" panose="020B0604030504040204" pitchFamily="50" charset="-128"/>
              </a:rPr>
              <a:t>XX</a:t>
            </a:r>
          </a:p>
        </p:txBody>
      </p:sp>
      <p:sp>
        <p:nvSpPr>
          <p:cNvPr id="27" name="テキスト ボックス 26"/>
          <p:cNvSpPr txBox="1"/>
          <p:nvPr/>
        </p:nvSpPr>
        <p:spPr>
          <a:xfrm>
            <a:off x="605458" y="5149555"/>
            <a:ext cx="974773" cy="461665"/>
          </a:xfrm>
          <a:prstGeom prst="rect">
            <a:avLst/>
          </a:prstGeom>
          <a:solidFill>
            <a:schemeClr val="bg1"/>
          </a:solidFill>
          <a:ln>
            <a:solidFill>
              <a:srgbClr val="FF0000"/>
            </a:solidFill>
          </a:ln>
        </p:spPr>
        <p:txBody>
          <a:bodyPr wrap="square" rtlCol="0">
            <a:spAutoFit/>
          </a:bodyPr>
          <a:lstStyle/>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ユニット内</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動作完了</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ローカルデバイス</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2" name="グループ化 1"/>
          <p:cNvGrpSpPr/>
          <p:nvPr/>
        </p:nvGrpSpPr>
        <p:grpSpPr>
          <a:xfrm>
            <a:off x="436471" y="2343150"/>
            <a:ext cx="5756797" cy="1314259"/>
            <a:chOff x="493621" y="2019300"/>
            <a:chExt cx="5756797" cy="1314259"/>
          </a:xfrm>
        </p:grpSpPr>
        <p:grpSp>
          <p:nvGrpSpPr>
            <p:cNvPr id="14" name="グループ化 13"/>
            <p:cNvGrpSpPr/>
            <p:nvPr/>
          </p:nvGrpSpPr>
          <p:grpSpPr>
            <a:xfrm>
              <a:off x="493621" y="2019300"/>
              <a:ext cx="5756797" cy="1257300"/>
              <a:chOff x="499449" y="1943100"/>
              <a:chExt cx="5756797" cy="1257300"/>
            </a:xfrm>
          </p:grpSpPr>
          <p:pic>
            <p:nvPicPr>
              <p:cNvPr id="13" name="図 12"/>
              <p:cNvPicPr>
                <a:picLocks noChangeAspect="1"/>
              </p:cNvPicPr>
              <p:nvPr/>
            </p:nvPicPr>
            <p:blipFill rotWithShape="1">
              <a:blip r:embed="rId4"/>
              <a:srcRect r="48246"/>
              <a:stretch/>
            </p:blipFill>
            <p:spPr>
              <a:xfrm>
                <a:off x="550771" y="1943100"/>
                <a:ext cx="3983128" cy="1257300"/>
              </a:xfrm>
              <a:prstGeom prst="rect">
                <a:avLst/>
              </a:prstGeom>
            </p:spPr>
          </p:pic>
          <p:pic>
            <p:nvPicPr>
              <p:cNvPr id="15" name="図 14"/>
              <p:cNvPicPr>
                <a:picLocks noChangeAspect="1"/>
              </p:cNvPicPr>
              <p:nvPr/>
            </p:nvPicPr>
            <p:blipFill rotWithShape="1">
              <a:blip r:embed="rId4"/>
              <a:srcRect l="77621"/>
              <a:stretch/>
            </p:blipFill>
            <p:spPr>
              <a:xfrm>
                <a:off x="4533899" y="1943100"/>
                <a:ext cx="1722347" cy="1257300"/>
              </a:xfrm>
              <a:prstGeom prst="rect">
                <a:avLst/>
              </a:prstGeom>
            </p:spPr>
          </p:pic>
          <p:sp>
            <p:nvSpPr>
              <p:cNvPr id="16" name="テキスト ボックス 15"/>
              <p:cNvSpPr txBox="1"/>
              <p:nvPr/>
            </p:nvSpPr>
            <p:spPr>
              <a:xfrm>
                <a:off x="499449" y="2464028"/>
                <a:ext cx="904875" cy="215444"/>
              </a:xfrm>
              <a:prstGeom prst="rect">
                <a:avLst/>
              </a:prstGeom>
              <a:solidFill>
                <a:schemeClr val="bg1"/>
              </a:solidFill>
              <a:ln>
                <a:solidFill>
                  <a:srgbClr val="0000FF"/>
                </a:solidFill>
              </a:ln>
            </p:spPr>
            <p:txBody>
              <a:bodyPr wrap="square" rtlCol="0">
                <a:spAutoFit/>
              </a:bodyPr>
              <a:lstStyle/>
              <a:p>
                <a:pPr algn="ctr"/>
                <a:r>
                  <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rPr>
                  <a:t>MR11XX:Z9</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p:txBody>
          </p:sp>
        </p:grpSp>
        <p:sp>
          <p:nvSpPr>
            <p:cNvPr id="28" name="テキスト ボックス 27"/>
            <p:cNvSpPr txBox="1"/>
            <p:nvPr/>
          </p:nvSpPr>
          <p:spPr>
            <a:xfrm>
              <a:off x="552536" y="2995005"/>
              <a:ext cx="827671" cy="338554"/>
            </a:xfrm>
            <a:prstGeom prst="rect">
              <a:avLst/>
            </a:prstGeom>
            <a:solidFill>
              <a:schemeClr val="bg1"/>
            </a:solidFill>
            <a:ln>
              <a:solidFill>
                <a:srgbClr val="0000FF"/>
              </a:solidFill>
            </a:ln>
          </p:spPr>
          <p:txBody>
            <a:bodyPr wrap="square" rtlCol="0">
              <a:spAutoFit/>
            </a:bodyPr>
            <a:lstStyle/>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プログラム間</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通信フラ</a:t>
              </a:r>
              <a:r>
                <a:rPr lang="ja-JP" altLang="en-US" sz="800" b="1" dirty="0">
                  <a:latin typeface="Meiryo UI" panose="020B0604030504040204" pitchFamily="50" charset="-128"/>
                  <a:ea typeface="Meiryo UI" panose="020B0604030504040204" pitchFamily="50" charset="-128"/>
                  <a:cs typeface="メイリオ" panose="020B0604030504040204" pitchFamily="50" charset="-128"/>
                </a:rPr>
                <a:t>グ</a:t>
              </a:r>
              <a:r>
                <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rPr>
                <a:t>XX</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p:txBody>
        </p:sp>
      </p:grpSp>
      <p:sp>
        <p:nvSpPr>
          <p:cNvPr id="21" name="テキスト ボックス 20"/>
          <p:cNvSpPr txBox="1"/>
          <p:nvPr/>
        </p:nvSpPr>
        <p:spPr>
          <a:xfrm>
            <a:off x="5302259" y="2617857"/>
            <a:ext cx="974773" cy="461665"/>
          </a:xfrm>
          <a:prstGeom prst="rect">
            <a:avLst/>
          </a:prstGeom>
          <a:solidFill>
            <a:schemeClr val="bg1"/>
          </a:solidFill>
          <a:ln>
            <a:solidFill>
              <a:srgbClr val="FF0000"/>
            </a:solidFill>
          </a:ln>
        </p:spPr>
        <p:txBody>
          <a:bodyPr wrap="square" rtlCol="0">
            <a:spAutoFit/>
          </a:bodyPr>
          <a:lstStyle/>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ユニット内</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動作完了</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ローカルデバイス</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3" name="正方形/長方形 2"/>
          <p:cNvSpPr/>
          <p:nvPr/>
        </p:nvSpPr>
        <p:spPr>
          <a:xfrm>
            <a:off x="554736" y="2343150"/>
            <a:ext cx="786610" cy="3208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1392668" y="2235428"/>
            <a:ext cx="1755535" cy="215444"/>
          </a:xfrm>
          <a:prstGeom prst="rect">
            <a:avLst/>
          </a:prstGeom>
          <a:solidFill>
            <a:schemeClr val="bg1"/>
          </a:solidFill>
          <a:ln>
            <a:solidFill>
              <a:srgbClr val="0000FF"/>
            </a:solidFill>
          </a:ln>
        </p:spPr>
        <p:txBody>
          <a:bodyPr wrap="square" rtlCol="0">
            <a:spAutoFit/>
          </a:bodyPr>
          <a:lstStyle/>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送信元</a:t>
            </a: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の</a:t>
            </a:r>
            <a:r>
              <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rPr>
              <a:t>UN</a:t>
            </a: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番号と</a:t>
            </a:r>
            <a:r>
              <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rPr>
              <a:t>MD</a:t>
            </a: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番号を設定</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8008134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テキスト ボックス 82"/>
          <p:cNvSpPr txBox="1"/>
          <p:nvPr/>
        </p:nvSpPr>
        <p:spPr>
          <a:xfrm>
            <a:off x="157333" y="1079624"/>
            <a:ext cx="6590961" cy="6494085"/>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ローカルデバイス</a:t>
            </a:r>
            <a:r>
              <a:rPr lang="en-US" altLang="ja-JP" sz="1600" b="1" dirty="0" err="1" smtClean="0">
                <a:latin typeface="Meiryo UI" panose="020B0604030504040204" pitchFamily="50" charset="-128"/>
                <a:ea typeface="Meiryo UI" panose="020B0604030504040204" pitchFamily="50" charset="-128"/>
                <a:cs typeface="メイリオ" panose="020B0604030504040204" pitchFamily="50" charset="-128"/>
              </a:rPr>
              <a:t>seq_stopping</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と任意のプロセス終了の信号を下記の様に配置することで、タッチパネルの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cycle stop</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を押すと、自動</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運転中</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に任意のプロセス終了時に動作を終了することが可能。</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ローカルデバイス</a:t>
            </a:r>
            <a:r>
              <a:rPr lang="en-US" altLang="ja-JP" sz="1600" b="1" dirty="0" err="1">
                <a:latin typeface="Meiryo UI" panose="020B0604030504040204" pitchFamily="50" charset="-128"/>
                <a:ea typeface="Meiryo UI" panose="020B0604030504040204" pitchFamily="50" charset="-128"/>
                <a:cs typeface="メイリオ" panose="020B0604030504040204" pitchFamily="50" charset="-128"/>
              </a:rPr>
              <a:t>seq_stopping</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は自動運転開始の直後に配置</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動作</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を終了させたいプロセスの完了信号をサイクル停止のラダーの下記の位置に配置。</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サイクル停止</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9" name="グループ化 8"/>
          <p:cNvGrpSpPr/>
          <p:nvPr/>
        </p:nvGrpSpPr>
        <p:grpSpPr>
          <a:xfrm>
            <a:off x="335449" y="7525690"/>
            <a:ext cx="6234728" cy="2038350"/>
            <a:chOff x="310371" y="6359834"/>
            <a:chExt cx="6234728" cy="2038350"/>
          </a:xfrm>
        </p:grpSpPr>
        <p:pic>
          <p:nvPicPr>
            <p:cNvPr id="6" name="図 5"/>
            <p:cNvPicPr>
              <a:picLocks noChangeAspect="1"/>
            </p:cNvPicPr>
            <p:nvPr/>
          </p:nvPicPr>
          <p:blipFill rotWithShape="1">
            <a:blip r:embed="rId3"/>
            <a:srcRect r="68721"/>
            <a:stretch/>
          </p:blipFill>
          <p:spPr>
            <a:xfrm>
              <a:off x="310371" y="6359834"/>
              <a:ext cx="2410299" cy="2038350"/>
            </a:xfrm>
            <a:prstGeom prst="rect">
              <a:avLst/>
            </a:prstGeom>
          </p:spPr>
        </p:pic>
        <p:pic>
          <p:nvPicPr>
            <p:cNvPr id="67" name="図 66"/>
            <p:cNvPicPr>
              <a:picLocks noChangeAspect="1"/>
            </p:cNvPicPr>
            <p:nvPr/>
          </p:nvPicPr>
          <p:blipFill rotWithShape="1">
            <a:blip r:embed="rId3"/>
            <a:srcRect l="49105" r="-1"/>
            <a:stretch/>
          </p:blipFill>
          <p:spPr>
            <a:xfrm>
              <a:off x="2623189" y="6359834"/>
              <a:ext cx="3921910" cy="2038350"/>
            </a:xfrm>
            <a:prstGeom prst="rect">
              <a:avLst/>
            </a:prstGeom>
          </p:spPr>
        </p:pic>
        <p:sp>
          <p:nvSpPr>
            <p:cNvPr id="70" name="角丸四角形 69"/>
            <p:cNvSpPr/>
            <p:nvPr/>
          </p:nvSpPr>
          <p:spPr>
            <a:xfrm>
              <a:off x="363143" y="6680057"/>
              <a:ext cx="779857" cy="835168"/>
            </a:xfrm>
            <a:prstGeom prst="roundRect">
              <a:avLst/>
            </a:prstGeom>
            <a:noFill/>
            <a:ln w="19050">
              <a:solidFill>
                <a:srgbClr val="FF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78" name="テキスト ボックス 77"/>
            <p:cNvSpPr txBox="1"/>
            <p:nvPr/>
          </p:nvSpPr>
          <p:spPr>
            <a:xfrm>
              <a:off x="387326" y="7242799"/>
              <a:ext cx="739643" cy="247858"/>
            </a:xfrm>
            <a:prstGeom prst="rect">
              <a:avLst/>
            </a:prstGeom>
            <a:solidFill>
              <a:schemeClr val="bg1"/>
            </a:solidFill>
          </p:spPr>
          <p:txBody>
            <a:bodyPr wrap="square" lIns="0" rIns="0" rtlCol="0">
              <a:spAutoFit/>
            </a:bodyPr>
            <a:lstStyle/>
            <a:p>
              <a:pPr algn="ctr"/>
              <a:r>
                <a:rPr lang="ja-JP" altLang="en-US" sz="800" b="1" dirty="0">
                  <a:solidFill>
                    <a:srgbClr val="00B050"/>
                  </a:solidFill>
                  <a:latin typeface="Meiryo UI" panose="020B0604030504040204" pitchFamily="50" charset="-128"/>
                  <a:ea typeface="Meiryo UI" panose="020B0604030504040204" pitchFamily="50" charset="-128"/>
                </a:rPr>
                <a:t>動作</a:t>
              </a:r>
              <a:r>
                <a:rPr lang="en-US" altLang="ja-JP" sz="800" b="1" dirty="0">
                  <a:solidFill>
                    <a:srgbClr val="00B050"/>
                  </a:solidFill>
                  <a:latin typeface="Meiryo UI" panose="020B0604030504040204" pitchFamily="50" charset="-128"/>
                  <a:ea typeface="Meiryo UI" panose="020B0604030504040204" pitchFamily="50" charset="-128"/>
                </a:rPr>
                <a:t>B</a:t>
              </a:r>
              <a:r>
                <a:rPr lang="ja-JP" altLang="en-US" sz="800" b="1" dirty="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79" name="テキスト ボックス 78"/>
            <p:cNvSpPr txBox="1"/>
            <p:nvPr/>
          </p:nvSpPr>
          <p:spPr>
            <a:xfrm>
              <a:off x="462115" y="6745493"/>
              <a:ext cx="573600" cy="123929"/>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@MR101</a:t>
              </a:r>
              <a:endParaRPr lang="en-US" altLang="ja-JP" sz="700" b="1" dirty="0">
                <a:solidFill>
                  <a:srgbClr val="C00000"/>
                </a:solidFill>
                <a:latin typeface="Meiryo UI" panose="020B0604030504040204" pitchFamily="50" charset="-128"/>
                <a:ea typeface="Meiryo UI" panose="020B0604030504040204" pitchFamily="50" charset="-128"/>
              </a:endParaRPr>
            </a:p>
          </p:txBody>
        </p:sp>
      </p:grpSp>
      <p:grpSp>
        <p:nvGrpSpPr>
          <p:cNvPr id="7" name="グループ化 6"/>
          <p:cNvGrpSpPr/>
          <p:nvPr/>
        </p:nvGrpSpPr>
        <p:grpSpPr>
          <a:xfrm>
            <a:off x="410646" y="2469646"/>
            <a:ext cx="3912364" cy="4311237"/>
            <a:chOff x="663454" y="1584165"/>
            <a:chExt cx="3912364" cy="4311237"/>
          </a:xfrm>
        </p:grpSpPr>
        <p:pic>
          <p:nvPicPr>
            <p:cNvPr id="2" name="図 1"/>
            <p:cNvPicPr>
              <a:picLocks noChangeAspect="1"/>
            </p:cNvPicPr>
            <p:nvPr/>
          </p:nvPicPr>
          <p:blipFill>
            <a:blip r:embed="rId4"/>
            <a:stretch>
              <a:fillRect/>
            </a:stretch>
          </p:blipFill>
          <p:spPr>
            <a:xfrm>
              <a:off x="663454" y="1748034"/>
              <a:ext cx="2362200" cy="666750"/>
            </a:xfrm>
            <a:prstGeom prst="rect">
              <a:avLst/>
            </a:prstGeom>
          </p:spPr>
        </p:pic>
        <p:grpSp>
          <p:nvGrpSpPr>
            <p:cNvPr id="8" name="グループ化 7"/>
            <p:cNvGrpSpPr/>
            <p:nvPr/>
          </p:nvGrpSpPr>
          <p:grpSpPr>
            <a:xfrm>
              <a:off x="707396" y="1747008"/>
              <a:ext cx="3855046" cy="2082899"/>
              <a:chOff x="859663" y="1198562"/>
              <a:chExt cx="2348028" cy="1299383"/>
            </a:xfrm>
          </p:grpSpPr>
          <p:grpSp>
            <p:nvGrpSpPr>
              <p:cNvPr id="50" name="グループ化 49"/>
              <p:cNvGrpSpPr/>
              <p:nvPr/>
            </p:nvGrpSpPr>
            <p:grpSpPr>
              <a:xfrm>
                <a:off x="1312934" y="1198562"/>
                <a:ext cx="1894757" cy="1299383"/>
                <a:chOff x="1312934" y="1218565"/>
                <a:chExt cx="1894757" cy="1299383"/>
              </a:xfrm>
            </p:grpSpPr>
            <p:grpSp>
              <p:nvGrpSpPr>
                <p:cNvPr id="65" name="グループ化 64"/>
                <p:cNvGrpSpPr/>
                <p:nvPr/>
              </p:nvGrpSpPr>
              <p:grpSpPr>
                <a:xfrm>
                  <a:off x="1313055" y="1218565"/>
                  <a:ext cx="1894636" cy="1299383"/>
                  <a:chOff x="641967" y="1758950"/>
                  <a:chExt cx="1894636" cy="1299383"/>
                </a:xfrm>
              </p:grpSpPr>
              <p:pic>
                <p:nvPicPr>
                  <p:cNvPr id="69" name="図 68"/>
                  <p:cNvPicPr>
                    <a:picLocks noChangeAspect="1"/>
                  </p:cNvPicPr>
                  <p:nvPr/>
                </p:nvPicPr>
                <p:blipFill rotWithShape="1">
                  <a:blip r:embed="rId5"/>
                  <a:srcRect l="79756" t="37133" r="1" b="15056"/>
                  <a:stretch/>
                </p:blipFill>
                <p:spPr>
                  <a:xfrm>
                    <a:off x="1579128" y="2164078"/>
                    <a:ext cx="957475" cy="894255"/>
                  </a:xfrm>
                  <a:prstGeom prst="rect">
                    <a:avLst/>
                  </a:prstGeom>
                </p:spPr>
              </p:pic>
              <p:pic>
                <p:nvPicPr>
                  <p:cNvPr id="71" name="図 70"/>
                  <p:cNvPicPr>
                    <a:picLocks noChangeAspect="1"/>
                  </p:cNvPicPr>
                  <p:nvPr/>
                </p:nvPicPr>
                <p:blipFill rotWithShape="1">
                  <a:blip r:embed="rId5"/>
                  <a:srcRect l="79756" t="4935" r="1" b="72998"/>
                  <a:stretch/>
                </p:blipFill>
                <p:spPr>
                  <a:xfrm>
                    <a:off x="1577731" y="1758950"/>
                    <a:ext cx="957475" cy="412751"/>
                  </a:xfrm>
                  <a:prstGeom prst="rect">
                    <a:avLst/>
                  </a:prstGeom>
                </p:spPr>
              </p:pic>
              <p:pic>
                <p:nvPicPr>
                  <p:cNvPr id="68" name="図 67"/>
                  <p:cNvPicPr>
                    <a:picLocks noChangeAspect="1"/>
                  </p:cNvPicPr>
                  <p:nvPr/>
                </p:nvPicPr>
                <p:blipFill rotWithShape="1">
                  <a:blip r:embed="rId5"/>
                  <a:srcRect t="37557" r="69818" b="36948"/>
                  <a:stretch/>
                </p:blipFill>
                <p:spPr>
                  <a:xfrm>
                    <a:off x="641967" y="2172628"/>
                    <a:ext cx="1427599" cy="476885"/>
                  </a:xfrm>
                  <a:prstGeom prst="rect">
                    <a:avLst/>
                  </a:prstGeom>
                </p:spPr>
              </p:pic>
            </p:grpSp>
            <p:pic>
              <p:nvPicPr>
                <p:cNvPr id="66" name="図 65"/>
                <p:cNvPicPr>
                  <a:picLocks noChangeAspect="1"/>
                </p:cNvPicPr>
                <p:nvPr/>
              </p:nvPicPr>
              <p:blipFill rotWithShape="1">
                <a:blip r:embed="rId5"/>
                <a:srcRect t="70877" r="69818" b="7217"/>
                <a:stretch/>
              </p:blipFill>
              <p:spPr>
                <a:xfrm>
                  <a:off x="1312934" y="2108133"/>
                  <a:ext cx="1427599" cy="409748"/>
                </a:xfrm>
                <a:prstGeom prst="rect">
                  <a:avLst/>
                </a:prstGeom>
              </p:spPr>
            </p:pic>
          </p:grpSp>
          <p:sp>
            <p:nvSpPr>
              <p:cNvPr id="51" name="テキスト ボックス 50"/>
              <p:cNvSpPr txBox="1"/>
              <p:nvPr/>
            </p:nvSpPr>
            <p:spPr>
              <a:xfrm>
                <a:off x="2725685" y="1434200"/>
                <a:ext cx="450501" cy="154622"/>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動作</a:t>
                </a:r>
                <a:r>
                  <a:rPr lang="en-US" altLang="ja-JP" sz="800" b="1" dirty="0" smtClean="0">
                    <a:solidFill>
                      <a:srgbClr val="00B050"/>
                    </a:solidFill>
                    <a:latin typeface="Meiryo UI" panose="020B0604030504040204" pitchFamily="50" charset="-128"/>
                    <a:ea typeface="Meiryo UI" panose="020B0604030504040204" pitchFamily="50" charset="-128"/>
                  </a:rPr>
                  <a:t>A</a:t>
                </a:r>
                <a:r>
                  <a:rPr lang="ja-JP" altLang="en-US" sz="800" b="1" dirty="0"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52" name="テキスト ボックス 51"/>
              <p:cNvSpPr txBox="1"/>
              <p:nvPr/>
            </p:nvSpPr>
            <p:spPr>
              <a:xfrm>
                <a:off x="2735612" y="1844991"/>
                <a:ext cx="450501" cy="154622"/>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動作</a:t>
                </a:r>
                <a:r>
                  <a:rPr lang="en-US" altLang="ja-JP" sz="800" b="1" dirty="0">
                    <a:solidFill>
                      <a:srgbClr val="00B050"/>
                    </a:solidFill>
                    <a:latin typeface="Meiryo UI" panose="020B0604030504040204" pitchFamily="50" charset="-128"/>
                    <a:ea typeface="Meiryo UI" panose="020B0604030504040204" pitchFamily="50" charset="-128"/>
                  </a:rPr>
                  <a:t>A</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53" name="テキスト ボックス 52"/>
              <p:cNvSpPr txBox="1"/>
              <p:nvPr/>
            </p:nvSpPr>
            <p:spPr>
              <a:xfrm>
                <a:off x="2776251" y="1214345"/>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@MR000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54" name="テキスト ボックス 53"/>
              <p:cNvSpPr txBox="1"/>
              <p:nvPr/>
            </p:nvSpPr>
            <p:spPr>
              <a:xfrm>
                <a:off x="903390" y="1227885"/>
                <a:ext cx="349368" cy="6720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@MR500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56" name="テキスト ボックス 55"/>
              <p:cNvSpPr txBox="1"/>
              <p:nvPr/>
            </p:nvSpPr>
            <p:spPr>
              <a:xfrm>
                <a:off x="1855612" y="1625906"/>
                <a:ext cx="349368" cy="77311"/>
              </a:xfrm>
              <a:prstGeom prst="rect">
                <a:avLst/>
              </a:prstGeom>
              <a:solidFill>
                <a:schemeClr val="bg1"/>
              </a:solidFill>
            </p:spPr>
            <p:txBody>
              <a:bodyPr wrap="square" lIns="0" tIns="0" rIns="0" bIns="0" rtlCol="0">
                <a:spAutoFit/>
              </a:bodyPr>
              <a:lstStyle/>
              <a:p>
                <a:pPr algn="ctr"/>
                <a:r>
                  <a:rPr lang="en-US" altLang="ja-JP" sz="700" b="1" dirty="0">
                    <a:solidFill>
                      <a:srgbClr val="C00000"/>
                    </a:solidFill>
                    <a:latin typeface="Meiryo UI" panose="020B0604030504040204" pitchFamily="50" charset="-128"/>
                    <a:ea typeface="Meiryo UI" panose="020B0604030504040204" pitchFamily="50" charset="-128"/>
                  </a:rPr>
                  <a:t>@</a:t>
                </a:r>
                <a:r>
                  <a:rPr lang="en-US" altLang="ja-JP" sz="700" b="1" dirty="0" smtClean="0">
                    <a:solidFill>
                      <a:srgbClr val="C00000"/>
                    </a:solidFill>
                    <a:latin typeface="Meiryo UI" panose="020B0604030504040204" pitchFamily="50" charset="-128"/>
                    <a:ea typeface="Meiryo UI" panose="020B0604030504040204" pitchFamily="50" charset="-128"/>
                  </a:rPr>
                  <a:t>MR300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57" name="テキスト ボックス 56"/>
              <p:cNvSpPr txBox="1"/>
              <p:nvPr/>
            </p:nvSpPr>
            <p:spPr>
              <a:xfrm>
                <a:off x="1845593" y="2097509"/>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58" name="テキスト ボックス 57"/>
              <p:cNvSpPr txBox="1"/>
              <p:nvPr/>
            </p:nvSpPr>
            <p:spPr>
              <a:xfrm>
                <a:off x="2780090" y="1625971"/>
                <a:ext cx="349368" cy="7731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@MR100</a:t>
                </a:r>
                <a:endParaRPr lang="en-US" altLang="ja-JP" sz="700" b="1">
                  <a:solidFill>
                    <a:srgbClr val="C00000"/>
                  </a:solidFill>
                  <a:latin typeface="Meiryo UI" panose="020B0604030504040204" pitchFamily="50" charset="-128"/>
                  <a:ea typeface="Meiryo UI" panose="020B0604030504040204" pitchFamily="50" charset="-128"/>
                </a:endParaRPr>
              </a:p>
            </p:txBody>
          </p:sp>
          <p:sp>
            <p:nvSpPr>
              <p:cNvPr id="59" name="テキスト ボックス 58"/>
              <p:cNvSpPr txBox="1"/>
              <p:nvPr/>
            </p:nvSpPr>
            <p:spPr>
              <a:xfrm>
                <a:off x="1323088" y="1445179"/>
                <a:ext cx="450501" cy="134401"/>
              </a:xfrm>
              <a:prstGeom prst="rect">
                <a:avLst/>
              </a:prstGeom>
              <a:solidFill>
                <a:schemeClr val="bg1"/>
              </a:solidFill>
            </p:spPr>
            <p:txBody>
              <a:bodyPr wrap="square" lIns="0" rIns="0" rtlCol="0">
                <a:spAutoFit/>
              </a:bodyPr>
              <a:lstStyle/>
              <a:p>
                <a:pPr algn="ct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60" name="テキスト ボックス 59"/>
              <p:cNvSpPr txBox="1"/>
              <p:nvPr/>
            </p:nvSpPr>
            <p:spPr>
              <a:xfrm>
                <a:off x="1805045" y="1875166"/>
                <a:ext cx="423593" cy="234468"/>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61" name="テキスト ボックス 60"/>
              <p:cNvSpPr txBox="1"/>
              <p:nvPr/>
            </p:nvSpPr>
            <p:spPr>
              <a:xfrm>
                <a:off x="1846812" y="1556054"/>
                <a:ext cx="450501" cy="154622"/>
              </a:xfrm>
              <a:prstGeom prst="rect">
                <a:avLst/>
              </a:prstGeom>
              <a:solidFill>
                <a:schemeClr val="bg1"/>
              </a:solidFill>
            </p:spPr>
            <p:txBody>
              <a:bodyPr wrap="square" lIns="36000" rIns="0" rtlCol="0">
                <a:spAutoFit/>
              </a:bodyPr>
              <a:lstStyle/>
              <a:p>
                <a:r>
                  <a:rPr lang="ja-JP" altLang="en-US" sz="800" b="1" dirty="0" smtClean="0">
                    <a:solidFill>
                      <a:srgbClr val="00B050"/>
                    </a:solidFill>
                    <a:latin typeface="Meiryo UI" panose="020B0604030504040204" pitchFamily="50" charset="-128"/>
                    <a:ea typeface="Meiryo UI" panose="020B0604030504040204" pitchFamily="50" charset="-128"/>
                  </a:rPr>
                  <a:t>実動作完了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62" name="テキスト ボックス 61"/>
              <p:cNvSpPr txBox="1"/>
              <p:nvPr/>
            </p:nvSpPr>
            <p:spPr>
              <a:xfrm>
                <a:off x="859663" y="1434101"/>
                <a:ext cx="421807" cy="154622"/>
              </a:xfrm>
              <a:prstGeom prst="rect">
                <a:avLst/>
              </a:prstGeom>
              <a:solidFill>
                <a:schemeClr val="bg1"/>
              </a:solidFill>
            </p:spPr>
            <p:txBody>
              <a:bodyPr wrap="square" lIns="3600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スタート</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63" name="テキスト ボックス 62"/>
              <p:cNvSpPr txBox="1"/>
              <p:nvPr/>
            </p:nvSpPr>
            <p:spPr>
              <a:xfrm>
                <a:off x="1322143" y="2301810"/>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64" name="テキスト ボックス 63"/>
              <p:cNvSpPr txBox="1"/>
              <p:nvPr/>
            </p:nvSpPr>
            <p:spPr>
              <a:xfrm>
                <a:off x="1787641" y="2043492"/>
                <a:ext cx="450501" cy="154622"/>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動作</a:t>
                </a:r>
                <a:r>
                  <a:rPr lang="en-US" altLang="ja-JP" sz="800" b="1" dirty="0" smtClean="0">
                    <a:solidFill>
                      <a:srgbClr val="00B050"/>
                    </a:solidFill>
                    <a:latin typeface="Meiryo UI" panose="020B0604030504040204" pitchFamily="50" charset="-128"/>
                    <a:ea typeface="Meiryo UI" panose="020B0604030504040204" pitchFamily="50" charset="-128"/>
                  </a:rPr>
                  <a:t>A</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grpSp>
        <p:grpSp>
          <p:nvGrpSpPr>
            <p:cNvPr id="10" name="グループ化 9"/>
            <p:cNvGrpSpPr/>
            <p:nvPr/>
          </p:nvGrpSpPr>
          <p:grpSpPr>
            <a:xfrm>
              <a:off x="670560" y="3812503"/>
              <a:ext cx="3905258" cy="2082899"/>
              <a:chOff x="833721" y="1198562"/>
              <a:chExt cx="2378611" cy="1299383"/>
            </a:xfrm>
          </p:grpSpPr>
          <p:grpSp>
            <p:nvGrpSpPr>
              <p:cNvPr id="28" name="グループ化 27"/>
              <p:cNvGrpSpPr/>
              <p:nvPr/>
            </p:nvGrpSpPr>
            <p:grpSpPr>
              <a:xfrm>
                <a:off x="833721" y="1198562"/>
                <a:ext cx="2378611" cy="1299383"/>
                <a:chOff x="833721" y="1218565"/>
                <a:chExt cx="2378611" cy="1299383"/>
              </a:xfrm>
            </p:grpSpPr>
            <p:grpSp>
              <p:nvGrpSpPr>
                <p:cNvPr id="43" name="グループ化 42"/>
                <p:cNvGrpSpPr/>
                <p:nvPr/>
              </p:nvGrpSpPr>
              <p:grpSpPr>
                <a:xfrm>
                  <a:off x="833721" y="1218565"/>
                  <a:ext cx="2378611" cy="1299383"/>
                  <a:chOff x="162633" y="1758950"/>
                  <a:chExt cx="2378611" cy="1299383"/>
                </a:xfrm>
              </p:grpSpPr>
              <p:grpSp>
                <p:nvGrpSpPr>
                  <p:cNvPr id="45" name="グループ化 44"/>
                  <p:cNvGrpSpPr/>
                  <p:nvPr/>
                </p:nvGrpSpPr>
                <p:grpSpPr>
                  <a:xfrm>
                    <a:off x="162633" y="1758950"/>
                    <a:ext cx="2372572" cy="412751"/>
                    <a:chOff x="5023823" y="670514"/>
                    <a:chExt cx="1544435" cy="268682"/>
                  </a:xfrm>
                </p:grpSpPr>
                <p:pic>
                  <p:nvPicPr>
                    <p:cNvPr id="48" name="図 47"/>
                    <p:cNvPicPr>
                      <a:picLocks noChangeAspect="1"/>
                    </p:cNvPicPr>
                    <p:nvPr/>
                  </p:nvPicPr>
                  <p:blipFill rotWithShape="1">
                    <a:blip r:embed="rId5"/>
                    <a:srcRect t="4935" r="69818" b="72998"/>
                    <a:stretch/>
                  </p:blipFill>
                  <p:spPr>
                    <a:xfrm>
                      <a:off x="5023823" y="670514"/>
                      <a:ext cx="929301" cy="268682"/>
                    </a:xfrm>
                    <a:prstGeom prst="rect">
                      <a:avLst/>
                    </a:prstGeom>
                  </p:spPr>
                </p:pic>
                <p:pic>
                  <p:nvPicPr>
                    <p:cNvPr id="49" name="図 48"/>
                    <p:cNvPicPr>
                      <a:picLocks noChangeAspect="1"/>
                    </p:cNvPicPr>
                    <p:nvPr/>
                  </p:nvPicPr>
                  <p:blipFill rotWithShape="1">
                    <a:blip r:embed="rId5"/>
                    <a:srcRect l="79756" t="4935" r="1" b="72998"/>
                    <a:stretch/>
                  </p:blipFill>
                  <p:spPr>
                    <a:xfrm>
                      <a:off x="5944986" y="670514"/>
                      <a:ext cx="623272" cy="268682"/>
                    </a:xfrm>
                    <a:prstGeom prst="rect">
                      <a:avLst/>
                    </a:prstGeom>
                  </p:spPr>
                </p:pic>
              </p:grpSp>
              <p:pic>
                <p:nvPicPr>
                  <p:cNvPr id="46" name="図 45"/>
                  <p:cNvPicPr>
                    <a:picLocks noChangeAspect="1"/>
                  </p:cNvPicPr>
                  <p:nvPr/>
                </p:nvPicPr>
                <p:blipFill rotWithShape="1">
                  <a:blip r:embed="rId5"/>
                  <a:srcRect t="37557" r="69818" b="36948"/>
                  <a:stretch/>
                </p:blipFill>
                <p:spPr>
                  <a:xfrm>
                    <a:off x="162633" y="2171700"/>
                    <a:ext cx="1427599" cy="476885"/>
                  </a:xfrm>
                  <a:prstGeom prst="rect">
                    <a:avLst/>
                  </a:prstGeom>
                </p:spPr>
              </p:pic>
              <p:pic>
                <p:nvPicPr>
                  <p:cNvPr id="47" name="図 46"/>
                  <p:cNvPicPr>
                    <a:picLocks noChangeAspect="1"/>
                  </p:cNvPicPr>
                  <p:nvPr/>
                </p:nvPicPr>
                <p:blipFill rotWithShape="1">
                  <a:blip r:embed="rId5"/>
                  <a:srcRect l="79756" t="37133" r="1" b="15056"/>
                  <a:stretch/>
                </p:blipFill>
                <p:spPr>
                  <a:xfrm>
                    <a:off x="1583769" y="2164078"/>
                    <a:ext cx="957475" cy="894255"/>
                  </a:xfrm>
                  <a:prstGeom prst="rect">
                    <a:avLst/>
                  </a:prstGeom>
                </p:spPr>
              </p:pic>
            </p:grpSp>
            <p:pic>
              <p:nvPicPr>
                <p:cNvPr id="44" name="図 43"/>
                <p:cNvPicPr>
                  <a:picLocks noChangeAspect="1"/>
                </p:cNvPicPr>
                <p:nvPr/>
              </p:nvPicPr>
              <p:blipFill rotWithShape="1">
                <a:blip r:embed="rId5"/>
                <a:srcRect t="70877" r="69818" b="7217"/>
                <a:stretch/>
              </p:blipFill>
              <p:spPr>
                <a:xfrm>
                  <a:off x="833721" y="2087692"/>
                  <a:ext cx="1427599" cy="409748"/>
                </a:xfrm>
                <a:prstGeom prst="rect">
                  <a:avLst/>
                </a:prstGeom>
              </p:spPr>
            </p:pic>
          </p:grpSp>
          <p:sp>
            <p:nvSpPr>
              <p:cNvPr id="29" name="テキスト ボックス 28"/>
              <p:cNvSpPr txBox="1"/>
              <p:nvPr/>
            </p:nvSpPr>
            <p:spPr>
              <a:xfrm>
                <a:off x="2725685" y="1434201"/>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smtClean="0">
                    <a:solidFill>
                      <a:srgbClr val="00B050"/>
                    </a:solidFill>
                    <a:latin typeface="Meiryo UI" panose="020B0604030504040204" pitchFamily="50" charset="-128"/>
                    <a:ea typeface="Meiryo UI" panose="020B0604030504040204" pitchFamily="50" charset="-128"/>
                  </a:rPr>
                  <a:t>B</a:t>
                </a:r>
                <a:r>
                  <a:rPr lang="ja-JP" altLang="en-US" sz="800" b="1"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30" name="テキスト ボックス 29"/>
              <p:cNvSpPr txBox="1"/>
              <p:nvPr/>
            </p:nvSpPr>
            <p:spPr>
              <a:xfrm>
                <a:off x="2735612" y="1844991"/>
                <a:ext cx="450501" cy="154622"/>
              </a:xfrm>
              <a:prstGeom prst="rect">
                <a:avLst/>
              </a:prstGeom>
              <a:solidFill>
                <a:schemeClr val="bg1"/>
              </a:solidFill>
            </p:spPr>
            <p:txBody>
              <a:bodyPr wrap="square" lIns="0" rIns="0" rtlCol="0">
                <a:spAutoFit/>
              </a:bodyPr>
              <a:lstStyle/>
              <a:p>
                <a:pPr algn="ctr"/>
                <a:r>
                  <a:rPr lang="ja-JP" altLang="en-US" sz="800" b="1" dirty="0">
                    <a:solidFill>
                      <a:srgbClr val="00B050"/>
                    </a:solidFill>
                    <a:latin typeface="Meiryo UI" panose="020B0604030504040204" pitchFamily="50" charset="-128"/>
                    <a:ea typeface="Meiryo UI" panose="020B0604030504040204" pitchFamily="50" charset="-128"/>
                  </a:rPr>
                  <a:t>動作</a:t>
                </a:r>
                <a:r>
                  <a:rPr lang="en-US" altLang="ja-JP" sz="800" b="1" dirty="0">
                    <a:solidFill>
                      <a:srgbClr val="00B050"/>
                    </a:solidFill>
                    <a:latin typeface="Meiryo UI" panose="020B0604030504040204" pitchFamily="50" charset="-128"/>
                    <a:ea typeface="Meiryo UI" panose="020B0604030504040204" pitchFamily="50" charset="-128"/>
                  </a:rPr>
                  <a:t>B</a:t>
                </a:r>
                <a:r>
                  <a:rPr lang="ja-JP" altLang="en-US" sz="800" b="1" dirty="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31" name="テキスト ボックス 30"/>
              <p:cNvSpPr txBox="1"/>
              <p:nvPr/>
            </p:nvSpPr>
            <p:spPr>
              <a:xfrm>
                <a:off x="2754390" y="1215580"/>
                <a:ext cx="402802" cy="6720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a:t>
                </a:r>
                <a:r>
                  <a:rPr lang="ja-JP" altLang="en-US" sz="700" b="1" dirty="0" smtClean="0">
                    <a:solidFill>
                      <a:srgbClr val="C00000"/>
                    </a:solidFill>
                    <a:latin typeface="Meiryo UI" panose="020B0604030504040204" pitchFamily="50" charset="-128"/>
                    <a:ea typeface="Meiryo UI" panose="020B0604030504040204" pitchFamily="50" charset="-128"/>
                  </a:rPr>
                  <a:t>４１００</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32" name="テキスト ボックス 31"/>
              <p:cNvSpPr txBox="1"/>
              <p:nvPr/>
            </p:nvSpPr>
            <p:spPr>
              <a:xfrm>
                <a:off x="899884" y="1209506"/>
                <a:ext cx="349368" cy="6720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33" name="テキスト ボックス 32"/>
              <p:cNvSpPr txBox="1"/>
              <p:nvPr/>
            </p:nvSpPr>
            <p:spPr>
              <a:xfrm>
                <a:off x="1357690" y="1208622"/>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@MR101</a:t>
                </a:r>
              </a:p>
            </p:txBody>
          </p:sp>
          <p:sp>
            <p:nvSpPr>
              <p:cNvPr id="34" name="テキスト ボックス 33"/>
              <p:cNvSpPr txBox="1"/>
              <p:nvPr/>
            </p:nvSpPr>
            <p:spPr>
              <a:xfrm>
                <a:off x="1352694" y="1625377"/>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a:t>
                </a:r>
                <a:r>
                  <a:rPr lang="en-US" altLang="ja-JP" sz="700" b="1" smtClean="0">
                    <a:solidFill>
                      <a:srgbClr val="C00000"/>
                    </a:solidFill>
                    <a:latin typeface="Meiryo UI" panose="020B0604030504040204" pitchFamily="50" charset="-128"/>
                    <a:ea typeface="Meiryo UI" panose="020B0604030504040204" pitchFamily="50" charset="-128"/>
                  </a:rPr>
                  <a:t>MR400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35" name="テキスト ボックス 34"/>
              <p:cNvSpPr txBox="1"/>
              <p:nvPr/>
            </p:nvSpPr>
            <p:spPr>
              <a:xfrm>
                <a:off x="1366141" y="2096852"/>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@MR101</a:t>
                </a:r>
              </a:p>
            </p:txBody>
          </p:sp>
          <p:sp>
            <p:nvSpPr>
              <p:cNvPr id="36" name="テキスト ボックス 35"/>
              <p:cNvSpPr txBox="1"/>
              <p:nvPr/>
            </p:nvSpPr>
            <p:spPr>
              <a:xfrm>
                <a:off x="2780090" y="1625971"/>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@MR101</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37" name="テキスト ボックス 36"/>
              <p:cNvSpPr txBox="1"/>
              <p:nvPr/>
            </p:nvSpPr>
            <p:spPr>
              <a:xfrm>
                <a:off x="1323088" y="1445179"/>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smtClean="0">
                    <a:solidFill>
                      <a:srgbClr val="00B050"/>
                    </a:solidFill>
                    <a:latin typeface="Meiryo UI" panose="020B0604030504040204" pitchFamily="50" charset="-128"/>
                    <a:ea typeface="Meiryo UI" panose="020B0604030504040204" pitchFamily="50" charset="-128"/>
                  </a:rPr>
                  <a:t>B</a:t>
                </a:r>
                <a:r>
                  <a:rPr lang="ja-JP" altLang="en-US" sz="800" b="1"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38" name="テキスト ボックス 37"/>
              <p:cNvSpPr txBox="1"/>
              <p:nvPr/>
            </p:nvSpPr>
            <p:spPr>
              <a:xfrm>
                <a:off x="1397239" y="1910852"/>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39" name="テキスト ボックス 38"/>
              <p:cNvSpPr txBox="1"/>
              <p:nvPr/>
            </p:nvSpPr>
            <p:spPr>
              <a:xfrm>
                <a:off x="1321614" y="1838233"/>
                <a:ext cx="450501" cy="154622"/>
              </a:xfrm>
              <a:prstGeom prst="rect">
                <a:avLst/>
              </a:prstGeom>
              <a:solidFill>
                <a:schemeClr val="bg1"/>
              </a:solidFill>
            </p:spPr>
            <p:txBody>
              <a:bodyPr wrap="square" lIns="36000" rIns="0" rtlCol="0">
                <a:spAutoFit/>
              </a:bodyPr>
              <a:lstStyle/>
              <a:p>
                <a:r>
                  <a:rPr lang="ja-JP" altLang="en-US" sz="800" b="1" dirty="0">
                    <a:solidFill>
                      <a:srgbClr val="00B050"/>
                    </a:solidFill>
                    <a:latin typeface="Meiryo UI" panose="020B0604030504040204" pitchFamily="50" charset="-128"/>
                    <a:ea typeface="Meiryo UI" panose="020B0604030504040204" pitchFamily="50" charset="-128"/>
                  </a:rPr>
                  <a:t>実</a:t>
                </a:r>
                <a:r>
                  <a:rPr lang="ja-JP" altLang="en-US" sz="800" b="1" dirty="0" smtClean="0">
                    <a:solidFill>
                      <a:srgbClr val="00B050"/>
                    </a:solidFill>
                    <a:latin typeface="Meiryo UI" panose="020B0604030504040204" pitchFamily="50" charset="-128"/>
                    <a:ea typeface="Meiryo UI" panose="020B0604030504040204" pitchFamily="50" charset="-128"/>
                  </a:rPr>
                  <a:t>動作完了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40" name="テキスト ボックス 39"/>
              <p:cNvSpPr txBox="1"/>
              <p:nvPr/>
            </p:nvSpPr>
            <p:spPr>
              <a:xfrm>
                <a:off x="859663" y="1434101"/>
                <a:ext cx="421807" cy="154622"/>
              </a:xfrm>
              <a:prstGeom prst="rect">
                <a:avLst/>
              </a:prstGeom>
              <a:solidFill>
                <a:schemeClr val="bg1"/>
              </a:solidFill>
            </p:spPr>
            <p:txBody>
              <a:bodyPr wrap="square" lIns="3600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A</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41" name="テキスト ボックス 40"/>
              <p:cNvSpPr txBox="1"/>
              <p:nvPr/>
            </p:nvSpPr>
            <p:spPr>
              <a:xfrm>
                <a:off x="1322143" y="2301810"/>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42" name="テキスト ボックス 41"/>
              <p:cNvSpPr txBox="1"/>
              <p:nvPr/>
            </p:nvSpPr>
            <p:spPr>
              <a:xfrm>
                <a:off x="1327032" y="2275179"/>
                <a:ext cx="450501" cy="154622"/>
              </a:xfrm>
              <a:prstGeom prst="rect">
                <a:avLst/>
              </a:prstGeom>
              <a:solidFill>
                <a:schemeClr val="bg1"/>
              </a:solidFill>
            </p:spPr>
            <p:txBody>
              <a:bodyPr wrap="square" lIns="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B</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grpSp>
        <p:sp>
          <p:nvSpPr>
            <p:cNvPr id="12" name="角丸四角形 11"/>
            <p:cNvSpPr/>
            <p:nvPr/>
          </p:nvSpPr>
          <p:spPr>
            <a:xfrm>
              <a:off x="3823958" y="4455686"/>
              <a:ext cx="697089" cy="607452"/>
            </a:xfrm>
            <a:prstGeom prst="roundRect">
              <a:avLst/>
            </a:prstGeom>
            <a:noFill/>
            <a:ln w="19050">
              <a:solidFill>
                <a:srgbClr val="FF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72" name="テキスト ボックス 71"/>
            <p:cNvSpPr txBox="1"/>
            <p:nvPr/>
          </p:nvSpPr>
          <p:spPr>
            <a:xfrm>
              <a:off x="2297065" y="2083737"/>
              <a:ext cx="652248" cy="257670"/>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73" name="テキスト ボックス 72"/>
            <p:cNvSpPr txBox="1"/>
            <p:nvPr/>
          </p:nvSpPr>
          <p:spPr>
            <a:xfrm>
              <a:off x="1339814" y="2373919"/>
              <a:ext cx="318776" cy="1504618"/>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cxnSp>
          <p:nvCxnSpPr>
            <p:cNvPr id="4" name="直線コネクタ 3"/>
            <p:cNvCxnSpPr/>
            <p:nvPr/>
          </p:nvCxnSpPr>
          <p:spPr>
            <a:xfrm>
              <a:off x="663454" y="2372433"/>
              <a:ext cx="0" cy="13909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テキスト ボックス 73"/>
            <p:cNvSpPr txBox="1"/>
            <p:nvPr/>
          </p:nvSpPr>
          <p:spPr>
            <a:xfrm>
              <a:off x="2288311" y="1663488"/>
              <a:ext cx="739643" cy="247858"/>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動作</a:t>
              </a:r>
              <a:r>
                <a:rPr lang="en-US" altLang="ja-JP" sz="800" b="1" dirty="0" smtClean="0">
                  <a:solidFill>
                    <a:srgbClr val="00B050"/>
                  </a:solidFill>
                  <a:latin typeface="Meiryo UI" panose="020B0604030504040204" pitchFamily="50" charset="-128"/>
                  <a:ea typeface="Meiryo UI" panose="020B0604030504040204" pitchFamily="50" charset="-128"/>
                </a:rPr>
                <a:t>A</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75" name="テキスト ボックス 74"/>
            <p:cNvSpPr txBox="1"/>
            <p:nvPr/>
          </p:nvSpPr>
          <p:spPr>
            <a:xfrm>
              <a:off x="917419" y="3225352"/>
              <a:ext cx="739643" cy="247858"/>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動作</a:t>
              </a:r>
              <a:r>
                <a:rPr lang="en-US" altLang="ja-JP" sz="800" b="1" dirty="0" smtClean="0">
                  <a:solidFill>
                    <a:srgbClr val="00B050"/>
                  </a:solidFill>
                  <a:latin typeface="Meiryo UI" panose="020B0604030504040204" pitchFamily="50" charset="-128"/>
                  <a:ea typeface="Meiryo UI" panose="020B0604030504040204" pitchFamily="50" charset="-128"/>
                </a:rPr>
                <a:t>A</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76" name="テキスト ボックス 75"/>
            <p:cNvSpPr txBox="1"/>
            <p:nvPr/>
          </p:nvSpPr>
          <p:spPr>
            <a:xfrm>
              <a:off x="711085" y="1584165"/>
              <a:ext cx="739643" cy="215444"/>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自動運転開始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80" name="テキスト ボックス 79"/>
            <p:cNvSpPr txBox="1"/>
            <p:nvPr/>
          </p:nvSpPr>
          <p:spPr>
            <a:xfrm>
              <a:off x="1441925" y="1776939"/>
              <a:ext cx="763956" cy="107722"/>
            </a:xfrm>
            <a:prstGeom prst="rect">
              <a:avLst/>
            </a:prstGeom>
            <a:solidFill>
              <a:schemeClr val="bg1"/>
            </a:solidFill>
          </p:spPr>
          <p:txBody>
            <a:bodyPr wrap="square" lIns="0" tIns="0" rIns="0" bIns="0" rtlCol="0">
              <a:spAutoFit/>
            </a:bodyPr>
            <a:lstStyle/>
            <a:p>
              <a:pPr algn="ctr"/>
              <a:r>
                <a:rPr lang="en-US" altLang="ja-JP" sz="700" b="1" dirty="0" err="1">
                  <a:solidFill>
                    <a:srgbClr val="C00000"/>
                  </a:solidFill>
                  <a:latin typeface="Meiryo UI" panose="020B0604030504040204" pitchFamily="50" charset="-128"/>
                  <a:ea typeface="Meiryo UI" panose="020B0604030504040204" pitchFamily="50" charset="-128"/>
                </a:rPr>
                <a:t>s</a:t>
              </a:r>
              <a:r>
                <a:rPr lang="en-US" altLang="ja-JP" sz="700" b="1" dirty="0" err="1" smtClean="0">
                  <a:solidFill>
                    <a:srgbClr val="C00000"/>
                  </a:solidFill>
                  <a:latin typeface="Meiryo UI" panose="020B0604030504040204" pitchFamily="50" charset="-128"/>
                  <a:ea typeface="Meiryo UI" panose="020B0604030504040204" pitchFamily="50" charset="-128"/>
                </a:rPr>
                <a:t>eq_stopping</a:t>
              </a:r>
              <a:r>
                <a:rPr lang="en-US" altLang="ja-JP" sz="700" b="1" dirty="0" smtClean="0">
                  <a:solidFill>
                    <a:srgbClr val="C00000"/>
                  </a:solidFill>
                  <a:latin typeface="Meiryo UI" panose="020B0604030504040204" pitchFamily="50" charset="-128"/>
                  <a:ea typeface="Meiryo UI" panose="020B0604030504040204" pitchFamily="50" charset="-128"/>
                </a:rPr>
                <a:t> </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81" name="角丸四角形 80"/>
            <p:cNvSpPr/>
            <p:nvPr/>
          </p:nvSpPr>
          <p:spPr>
            <a:xfrm>
              <a:off x="1477630" y="1661479"/>
              <a:ext cx="697089" cy="607452"/>
            </a:xfrm>
            <a:prstGeom prst="roundRect">
              <a:avLst/>
            </a:prstGeom>
            <a:noFill/>
            <a:ln w="190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grpSp>
    </p:spTree>
    <p:extLst>
      <p:ext uri="{BB962C8B-B14F-4D97-AF65-F5344CB8AC3E}">
        <p14:creationId xmlns:p14="http://schemas.microsoft.com/office/powerpoint/2010/main" val="3307462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デバイス使用領域</a:t>
            </a:r>
            <a:endParaRPr lang="en-US" altLang="ja-JP"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9" name="テキスト ボックス 58"/>
          <p:cNvSpPr txBox="1"/>
          <p:nvPr/>
        </p:nvSpPr>
        <p:spPr>
          <a:xfrm>
            <a:off x="185908" y="1173356"/>
            <a:ext cx="6590961" cy="584775"/>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・下記に示す領域のアドレスは既に使用されている</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アドレスの詳細は、</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アドレスマップ</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dirty="0" err="1" smtClean="0">
                <a:latin typeface="Meiryo UI" panose="020B0604030504040204" pitchFamily="50" charset="-128"/>
                <a:ea typeface="Meiryo UI" panose="020B0604030504040204" pitchFamily="50" charset="-128"/>
                <a:cs typeface="メイリオ" panose="020B0604030504040204" pitchFamily="50" charset="-128"/>
              </a:rPr>
              <a:t>xlsx</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を参照）</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p:txBody>
      </p:sp>
      <p:pic>
        <p:nvPicPr>
          <p:cNvPr id="2" name="図 1"/>
          <p:cNvPicPr>
            <a:picLocks noChangeAspect="1"/>
          </p:cNvPicPr>
          <p:nvPr/>
        </p:nvPicPr>
        <p:blipFill>
          <a:blip r:embed="rId3"/>
          <a:stretch>
            <a:fillRect/>
          </a:stretch>
        </p:blipFill>
        <p:spPr>
          <a:xfrm>
            <a:off x="323223" y="1872455"/>
            <a:ext cx="6159463" cy="7428226"/>
          </a:xfrm>
          <a:prstGeom prst="rect">
            <a:avLst/>
          </a:prstGeom>
        </p:spPr>
      </p:pic>
    </p:spTree>
    <p:extLst>
      <p:ext uri="{BB962C8B-B14F-4D97-AF65-F5344CB8AC3E}">
        <p14:creationId xmlns:p14="http://schemas.microsoft.com/office/powerpoint/2010/main" val="464875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ja-JP" altLang="en-US" sz="2800" dirty="0">
                <a:latin typeface="Meiryo UI" panose="020B0604030504040204" pitchFamily="50" charset="-128"/>
                <a:ea typeface="Meiryo UI" panose="020B0604030504040204" pitchFamily="50" charset="-128"/>
                <a:cs typeface="メイリオ" panose="020B0604030504040204" pitchFamily="50" charset="-128"/>
              </a:rPr>
              <a:t>プログラム</a:t>
            </a:r>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説明 １／２</a:t>
            </a:r>
            <a:endParaRPr lang="en-US" altLang="ja-JP"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9" name="テキスト ボックス 58"/>
          <p:cNvSpPr txBox="1"/>
          <p:nvPr/>
        </p:nvSpPr>
        <p:spPr>
          <a:xfrm>
            <a:off x="185908" y="1173356"/>
            <a:ext cx="6590961" cy="584775"/>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プログラム</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詳細構成</a:t>
            </a: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プログラムは、処理内容の</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異なる</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7</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パート</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で構成</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される</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60" name="テキスト ボックス 59"/>
          <p:cNvSpPr txBox="1"/>
          <p:nvPr/>
        </p:nvSpPr>
        <p:spPr>
          <a:xfrm>
            <a:off x="185907" y="4018453"/>
            <a:ext cx="6590961" cy="584775"/>
          </a:xfrm>
          <a:prstGeom prst="rect">
            <a:avLst/>
          </a:prstGeom>
          <a:noFill/>
        </p:spPr>
        <p:txBody>
          <a:bodyPr wrap="square" rtlCol="0">
            <a:spAutoFit/>
          </a:bodyPr>
          <a:lstStyle/>
          <a:p>
            <a:r>
              <a:rPr lang="ja-JP" altLang="en-US" sz="1600" b="1" smtClean="0">
                <a:latin typeface="Meiryo UI" panose="020B0604030504040204" pitchFamily="50" charset="-128"/>
                <a:ea typeface="Meiryo UI" panose="020B0604030504040204" pitchFamily="50" charset="-128"/>
                <a:cs typeface="メイリオ" panose="020B0604030504040204" pitchFamily="50" charset="-128"/>
              </a:rPr>
              <a:t>・ シーケンス</a:t>
            </a:r>
            <a:r>
              <a:rPr lang="ja-JP" altLang="en-US" sz="1600" b="1">
                <a:latin typeface="Meiryo UI" panose="020B0604030504040204" pitchFamily="50" charset="-128"/>
                <a:ea typeface="Meiryo UI" panose="020B0604030504040204" pitchFamily="50" charset="-128"/>
                <a:cs typeface="メイリオ" panose="020B0604030504040204" pitchFamily="50" charset="-128"/>
              </a:rPr>
              <a:t>記載方法</a:t>
            </a:r>
          </a:p>
          <a:p>
            <a:r>
              <a:rPr lang="ja-JP" altLang="en-US" sz="160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smtClean="0">
                <a:latin typeface="Meiryo UI" panose="020B0604030504040204" pitchFamily="50" charset="-128"/>
                <a:ea typeface="Meiryo UI" panose="020B0604030504040204" pitchFamily="50" charset="-128"/>
                <a:cs typeface="メイリオ" panose="020B0604030504040204" pitchFamily="50" charset="-128"/>
              </a:rPr>
              <a:t>動作ブロックを組み合わせてシーケンスを作成する</a:t>
            </a:r>
            <a:endParaRPr lang="en-US" altLang="ja-JP" sz="1600" smtClean="0">
              <a:latin typeface="Meiryo UI" panose="020B0604030504040204" pitchFamily="50" charset="-128"/>
              <a:ea typeface="Meiryo UI" panose="020B0604030504040204" pitchFamily="50" charset="-128"/>
              <a:cs typeface="メイリオ" panose="020B0604030504040204" pitchFamily="50" charset="-128"/>
            </a:endParaRPr>
          </a:p>
        </p:txBody>
      </p:sp>
      <p:cxnSp>
        <p:nvCxnSpPr>
          <p:cNvPr id="265" name="直線矢印コネクタ 264"/>
          <p:cNvCxnSpPr>
            <a:stCxn id="213" idx="3"/>
            <a:endCxn id="264" idx="1"/>
          </p:cNvCxnSpPr>
          <p:nvPr/>
        </p:nvCxnSpPr>
        <p:spPr>
          <a:xfrm>
            <a:off x="4056251" y="5285509"/>
            <a:ext cx="476506" cy="258404"/>
          </a:xfrm>
          <a:prstGeom prst="straightConnector1">
            <a:avLst/>
          </a:prstGeom>
          <a:ln w="19050">
            <a:solidFill>
              <a:srgbClr val="0070C0"/>
            </a:solidFill>
            <a:prstDash val="dash"/>
            <a:tailEnd type="triangle" w="lg" len="lg"/>
          </a:ln>
        </p:spPr>
        <p:style>
          <a:lnRef idx="1">
            <a:schemeClr val="accent1"/>
          </a:lnRef>
          <a:fillRef idx="0">
            <a:schemeClr val="accent1"/>
          </a:fillRef>
          <a:effectRef idx="0">
            <a:schemeClr val="accent1"/>
          </a:effectRef>
          <a:fontRef idx="minor">
            <a:schemeClr val="tx1"/>
          </a:fontRef>
        </p:style>
      </p:cxnSp>
      <p:grpSp>
        <p:nvGrpSpPr>
          <p:cNvPr id="26" name="グループ化 25"/>
          <p:cNvGrpSpPr/>
          <p:nvPr/>
        </p:nvGrpSpPr>
        <p:grpSpPr>
          <a:xfrm>
            <a:off x="4462320" y="5250432"/>
            <a:ext cx="2033650" cy="1431614"/>
            <a:chOff x="3700165" y="5206339"/>
            <a:chExt cx="2964869" cy="2087157"/>
          </a:xfrm>
        </p:grpSpPr>
        <p:pic>
          <p:nvPicPr>
            <p:cNvPr id="8" name="図 7"/>
            <p:cNvPicPr>
              <a:picLocks noChangeAspect="1"/>
            </p:cNvPicPr>
            <p:nvPr/>
          </p:nvPicPr>
          <p:blipFill rotWithShape="1">
            <a:blip r:embed="rId3"/>
            <a:srcRect r="89142"/>
            <a:stretch/>
          </p:blipFill>
          <p:spPr>
            <a:xfrm>
              <a:off x="3700165" y="5207915"/>
              <a:ext cx="777752" cy="2083033"/>
            </a:xfrm>
            <a:prstGeom prst="rect">
              <a:avLst/>
            </a:prstGeom>
          </p:spPr>
        </p:pic>
        <p:sp>
          <p:nvSpPr>
            <p:cNvPr id="220" name="テキスト ボックス 219"/>
            <p:cNvSpPr txBox="1"/>
            <p:nvPr/>
          </p:nvSpPr>
          <p:spPr>
            <a:xfrm>
              <a:off x="3838947" y="5413325"/>
              <a:ext cx="443305" cy="89741"/>
            </a:xfrm>
            <a:prstGeom prst="rect">
              <a:avLst/>
            </a:prstGeom>
            <a:solidFill>
              <a:schemeClr val="bg1"/>
            </a:solidFill>
          </p:spPr>
          <p:txBody>
            <a:bodyPr wrap="square" lIns="0" tIns="0" rIns="0" bIns="0" rtlCol="0">
              <a:spAutoFit/>
            </a:bodyPr>
            <a:lstStyle/>
            <a:p>
              <a:pPr algn="ctr"/>
              <a:r>
                <a:rPr lang="en-US" altLang="ja-JP" sz="400" b="1">
                  <a:solidFill>
                    <a:srgbClr val="C00000"/>
                  </a:solidFill>
                  <a:latin typeface="Meiryo UI" panose="020B0604030504040204" pitchFamily="50" charset="-128"/>
                  <a:ea typeface="Meiryo UI" panose="020B0604030504040204" pitchFamily="50" charset="-128"/>
                </a:rPr>
                <a:t>@</a:t>
              </a:r>
              <a:r>
                <a:rPr lang="en-US" altLang="ja-JP" sz="400" b="1" smtClean="0">
                  <a:solidFill>
                    <a:srgbClr val="C00000"/>
                  </a:solidFill>
                  <a:latin typeface="Meiryo UI" panose="020B0604030504040204" pitchFamily="50" charset="-128"/>
                  <a:ea typeface="Meiryo UI" panose="020B0604030504040204" pitchFamily="50" charset="-128"/>
                </a:rPr>
                <a:t>MR000</a:t>
              </a:r>
              <a:endParaRPr lang="en-US" altLang="ja-JP" sz="400" b="1">
                <a:solidFill>
                  <a:srgbClr val="C00000"/>
                </a:solidFill>
                <a:latin typeface="Meiryo UI" panose="020B0604030504040204" pitchFamily="50" charset="-128"/>
                <a:ea typeface="Meiryo UI" panose="020B0604030504040204" pitchFamily="50" charset="-128"/>
              </a:endParaRPr>
            </a:p>
          </p:txBody>
        </p:sp>
        <p:sp>
          <p:nvSpPr>
            <p:cNvPr id="228" name="テキスト ボックス 227"/>
            <p:cNvSpPr txBox="1"/>
            <p:nvPr/>
          </p:nvSpPr>
          <p:spPr>
            <a:xfrm>
              <a:off x="3794400" y="5687706"/>
              <a:ext cx="571630" cy="246790"/>
            </a:xfrm>
            <a:prstGeom prst="rect">
              <a:avLst/>
            </a:prstGeom>
            <a:solidFill>
              <a:schemeClr val="bg1"/>
            </a:solidFill>
          </p:spPr>
          <p:txBody>
            <a:bodyPr wrap="square" lIns="0" rIns="0" rtlCol="0">
              <a:spAutoFit/>
            </a:bodyPr>
            <a:lstStyle/>
            <a:p>
              <a:pPr algn="ctr"/>
              <a:r>
                <a:rPr lang="ja-JP" altLang="en-US" sz="500" b="1" smtClean="0">
                  <a:solidFill>
                    <a:srgbClr val="00B050"/>
                  </a:solidFill>
                  <a:latin typeface="Meiryo UI" panose="020B0604030504040204" pitchFamily="50" charset="-128"/>
                  <a:ea typeface="Meiryo UI" panose="020B0604030504040204" pitchFamily="50" charset="-128"/>
                </a:rPr>
                <a:t>動作</a:t>
              </a:r>
              <a:r>
                <a:rPr lang="en-US" altLang="ja-JP" sz="500" b="1" smtClean="0">
                  <a:solidFill>
                    <a:srgbClr val="00B050"/>
                  </a:solidFill>
                  <a:latin typeface="Meiryo UI" panose="020B0604030504040204" pitchFamily="50" charset="-128"/>
                  <a:ea typeface="Meiryo UI" panose="020B0604030504040204" pitchFamily="50" charset="-128"/>
                </a:rPr>
                <a:t>A</a:t>
              </a:r>
              <a:r>
                <a:rPr lang="ja-JP" altLang="en-US" sz="500" b="1" smtClean="0">
                  <a:solidFill>
                    <a:srgbClr val="00B050"/>
                  </a:solidFill>
                  <a:latin typeface="Meiryo UI" panose="020B0604030504040204" pitchFamily="50" charset="-128"/>
                  <a:ea typeface="Meiryo UI" panose="020B0604030504040204" pitchFamily="50" charset="-128"/>
                </a:rPr>
                <a:t>開始</a:t>
              </a:r>
              <a:endParaRPr lang="en-US" altLang="ja-JP" sz="500" b="1" dirty="0">
                <a:solidFill>
                  <a:srgbClr val="00B050"/>
                </a:solidFill>
                <a:latin typeface="Meiryo UI" panose="020B0604030504040204" pitchFamily="50" charset="-128"/>
                <a:ea typeface="Meiryo UI" panose="020B0604030504040204" pitchFamily="50" charset="-128"/>
              </a:endParaRPr>
            </a:p>
          </p:txBody>
        </p:sp>
        <p:sp>
          <p:nvSpPr>
            <p:cNvPr id="264" name="角丸四角形 263"/>
            <p:cNvSpPr/>
            <p:nvPr/>
          </p:nvSpPr>
          <p:spPr>
            <a:xfrm>
              <a:off x="3802855" y="5370200"/>
              <a:ext cx="538742" cy="528011"/>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050" b="1"/>
            </a:p>
          </p:txBody>
        </p:sp>
        <p:pic>
          <p:nvPicPr>
            <p:cNvPr id="295" name="図 294"/>
            <p:cNvPicPr>
              <a:picLocks noChangeAspect="1"/>
            </p:cNvPicPr>
            <p:nvPr/>
          </p:nvPicPr>
          <p:blipFill rotWithShape="1">
            <a:blip r:embed="rId3"/>
            <a:srcRect l="70121" r="-1342"/>
            <a:stretch/>
          </p:blipFill>
          <p:spPr>
            <a:xfrm>
              <a:off x="4428687" y="5206339"/>
              <a:ext cx="2236347" cy="2083033"/>
            </a:xfrm>
            <a:prstGeom prst="rect">
              <a:avLst/>
            </a:prstGeom>
          </p:spPr>
        </p:pic>
        <p:pic>
          <p:nvPicPr>
            <p:cNvPr id="296" name="図 295"/>
            <p:cNvPicPr>
              <a:picLocks noChangeAspect="1"/>
            </p:cNvPicPr>
            <p:nvPr/>
          </p:nvPicPr>
          <p:blipFill rotWithShape="1">
            <a:blip r:embed="rId3"/>
            <a:srcRect l="59483" r="29746"/>
            <a:stretch/>
          </p:blipFill>
          <p:spPr>
            <a:xfrm>
              <a:off x="4398706" y="5210463"/>
              <a:ext cx="771525" cy="2083033"/>
            </a:xfrm>
            <a:prstGeom prst="rect">
              <a:avLst/>
            </a:prstGeom>
          </p:spPr>
        </p:pic>
        <p:sp>
          <p:nvSpPr>
            <p:cNvPr id="219" name="テキスト ボックス 218"/>
            <p:cNvSpPr txBox="1"/>
            <p:nvPr/>
          </p:nvSpPr>
          <p:spPr>
            <a:xfrm>
              <a:off x="5967848" y="5403801"/>
              <a:ext cx="443305" cy="89741"/>
            </a:xfrm>
            <a:prstGeom prst="rect">
              <a:avLst/>
            </a:prstGeom>
            <a:solidFill>
              <a:schemeClr val="bg1"/>
            </a:solidFill>
          </p:spPr>
          <p:txBody>
            <a:bodyPr wrap="square" lIns="0" tIns="0" rIns="0" bIns="0" rtlCol="0">
              <a:spAutoFit/>
            </a:bodyPr>
            <a:lstStyle/>
            <a:p>
              <a:pPr algn="ctr"/>
              <a:r>
                <a:rPr lang="en-US" altLang="ja-JP" sz="400" b="1">
                  <a:solidFill>
                    <a:srgbClr val="C00000"/>
                  </a:solidFill>
                  <a:latin typeface="Meiryo UI" panose="020B0604030504040204" pitchFamily="50" charset="-128"/>
                  <a:ea typeface="Meiryo UI" panose="020B0604030504040204" pitchFamily="50" charset="-128"/>
                </a:rPr>
                <a:t>@MR300</a:t>
              </a:r>
              <a:endParaRPr lang="en-US" altLang="ja-JP" sz="400" b="1" dirty="0">
                <a:solidFill>
                  <a:srgbClr val="C00000"/>
                </a:solidFill>
                <a:latin typeface="Meiryo UI" panose="020B0604030504040204" pitchFamily="50" charset="-128"/>
                <a:ea typeface="Meiryo UI" panose="020B0604030504040204" pitchFamily="50" charset="-128"/>
              </a:endParaRPr>
            </a:p>
          </p:txBody>
        </p:sp>
        <p:sp>
          <p:nvSpPr>
            <p:cNvPr id="297" name="テキスト ボックス 296"/>
            <p:cNvSpPr txBox="1"/>
            <p:nvPr/>
          </p:nvSpPr>
          <p:spPr>
            <a:xfrm>
              <a:off x="5847643" y="5679490"/>
              <a:ext cx="673422" cy="246790"/>
            </a:xfrm>
            <a:prstGeom prst="rect">
              <a:avLst/>
            </a:prstGeom>
            <a:noFill/>
          </p:spPr>
          <p:txBody>
            <a:bodyPr wrap="square" lIns="36000" rIns="0" rtlCol="0">
              <a:spAutoFit/>
            </a:bodyPr>
            <a:lstStyle/>
            <a:p>
              <a:r>
                <a:rPr lang="ja-JP" altLang="en-US" sz="500" b="1" smtClean="0">
                  <a:solidFill>
                    <a:srgbClr val="00B050"/>
                  </a:solidFill>
                  <a:latin typeface="Meiryo UI" panose="020B0604030504040204" pitchFamily="50" charset="-128"/>
                  <a:ea typeface="Meiryo UI" panose="020B0604030504040204" pitchFamily="50" charset="-128"/>
                </a:rPr>
                <a:t>実動作</a:t>
              </a:r>
              <a:r>
                <a:rPr lang="en-US" altLang="ja-JP" sz="500" b="1" smtClean="0">
                  <a:solidFill>
                    <a:srgbClr val="00B050"/>
                  </a:solidFill>
                  <a:latin typeface="Meiryo UI" panose="020B0604030504040204" pitchFamily="50" charset="-128"/>
                  <a:ea typeface="Meiryo UI" panose="020B0604030504040204" pitchFamily="50" charset="-128"/>
                </a:rPr>
                <a:t>A</a:t>
              </a:r>
              <a:r>
                <a:rPr lang="ja-JP" altLang="en-US" sz="500" b="1" smtClean="0">
                  <a:solidFill>
                    <a:srgbClr val="00B050"/>
                  </a:solidFill>
                  <a:latin typeface="Meiryo UI" panose="020B0604030504040204" pitchFamily="50" charset="-128"/>
                  <a:ea typeface="Meiryo UI" panose="020B0604030504040204" pitchFamily="50" charset="-128"/>
                </a:rPr>
                <a:t>完了</a:t>
              </a:r>
              <a:endParaRPr lang="en-US" altLang="ja-JP" sz="500" b="1" dirty="0">
                <a:solidFill>
                  <a:srgbClr val="00B050"/>
                </a:solidFill>
                <a:latin typeface="Meiryo UI" panose="020B0604030504040204" pitchFamily="50" charset="-128"/>
                <a:ea typeface="Meiryo UI" panose="020B0604030504040204" pitchFamily="50" charset="-128"/>
              </a:endParaRPr>
            </a:p>
          </p:txBody>
        </p:sp>
        <p:sp>
          <p:nvSpPr>
            <p:cNvPr id="263" name="角丸四角形 262"/>
            <p:cNvSpPr/>
            <p:nvPr/>
          </p:nvSpPr>
          <p:spPr>
            <a:xfrm>
              <a:off x="5885743" y="5375137"/>
              <a:ext cx="538742" cy="528011"/>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050" b="1"/>
            </a:p>
          </p:txBody>
        </p:sp>
      </p:grpSp>
      <p:grpSp>
        <p:nvGrpSpPr>
          <p:cNvPr id="27" name="グループ化 26"/>
          <p:cNvGrpSpPr/>
          <p:nvPr/>
        </p:nvGrpSpPr>
        <p:grpSpPr>
          <a:xfrm>
            <a:off x="4462320" y="7092371"/>
            <a:ext cx="2031203" cy="1430968"/>
            <a:chOff x="3700165" y="7420661"/>
            <a:chExt cx="2964869" cy="2088729"/>
          </a:xfrm>
        </p:grpSpPr>
        <p:pic>
          <p:nvPicPr>
            <p:cNvPr id="308" name="図 307"/>
            <p:cNvPicPr>
              <a:picLocks noChangeAspect="1"/>
            </p:cNvPicPr>
            <p:nvPr/>
          </p:nvPicPr>
          <p:blipFill rotWithShape="1">
            <a:blip r:embed="rId3"/>
            <a:srcRect r="89142"/>
            <a:stretch/>
          </p:blipFill>
          <p:spPr>
            <a:xfrm>
              <a:off x="3700165" y="7422237"/>
              <a:ext cx="777752" cy="2083033"/>
            </a:xfrm>
            <a:prstGeom prst="rect">
              <a:avLst/>
            </a:prstGeom>
          </p:spPr>
        </p:pic>
        <p:sp>
          <p:nvSpPr>
            <p:cNvPr id="309" name="テキスト ボックス 308"/>
            <p:cNvSpPr txBox="1"/>
            <p:nvPr/>
          </p:nvSpPr>
          <p:spPr>
            <a:xfrm>
              <a:off x="3838948" y="7627647"/>
              <a:ext cx="443305" cy="61555"/>
            </a:xfrm>
            <a:prstGeom prst="rect">
              <a:avLst/>
            </a:prstGeom>
            <a:solidFill>
              <a:schemeClr val="bg1"/>
            </a:solidFill>
          </p:spPr>
          <p:txBody>
            <a:bodyPr wrap="square" lIns="0" tIns="0" rIns="0" bIns="0" rtlCol="0">
              <a:spAutoFit/>
            </a:bodyPr>
            <a:lstStyle/>
            <a:p>
              <a:pPr algn="ctr"/>
              <a:r>
                <a:rPr lang="en-US" altLang="ja-JP" sz="400" b="1">
                  <a:solidFill>
                    <a:srgbClr val="C00000"/>
                  </a:solidFill>
                  <a:latin typeface="Meiryo UI" panose="020B0604030504040204" pitchFamily="50" charset="-128"/>
                  <a:ea typeface="Meiryo UI" panose="020B0604030504040204" pitchFamily="50" charset="-128"/>
                </a:rPr>
                <a:t>@</a:t>
              </a:r>
              <a:r>
                <a:rPr lang="en-US" altLang="ja-JP" sz="400" b="1" smtClean="0">
                  <a:solidFill>
                    <a:srgbClr val="C00000"/>
                  </a:solidFill>
                  <a:latin typeface="Meiryo UI" panose="020B0604030504040204" pitchFamily="50" charset="-128"/>
                  <a:ea typeface="Meiryo UI" panose="020B0604030504040204" pitchFamily="50" charset="-128"/>
                </a:rPr>
                <a:t>MR001</a:t>
              </a:r>
              <a:endParaRPr lang="en-US" altLang="ja-JP" sz="400" b="1">
                <a:solidFill>
                  <a:srgbClr val="C00000"/>
                </a:solidFill>
                <a:latin typeface="Meiryo UI" panose="020B0604030504040204" pitchFamily="50" charset="-128"/>
                <a:ea typeface="Meiryo UI" panose="020B0604030504040204" pitchFamily="50" charset="-128"/>
              </a:endParaRPr>
            </a:p>
          </p:txBody>
        </p:sp>
        <p:sp>
          <p:nvSpPr>
            <p:cNvPr id="310" name="テキスト ボックス 309"/>
            <p:cNvSpPr txBox="1"/>
            <p:nvPr/>
          </p:nvSpPr>
          <p:spPr>
            <a:xfrm>
              <a:off x="3794399" y="7902027"/>
              <a:ext cx="571630" cy="169277"/>
            </a:xfrm>
            <a:prstGeom prst="rect">
              <a:avLst/>
            </a:prstGeom>
            <a:solidFill>
              <a:schemeClr val="bg1"/>
            </a:solidFill>
          </p:spPr>
          <p:txBody>
            <a:bodyPr wrap="square" lIns="0" rIns="0" rtlCol="0">
              <a:spAutoFit/>
            </a:bodyPr>
            <a:lstStyle/>
            <a:p>
              <a:pPr algn="ctr"/>
              <a:r>
                <a:rPr lang="ja-JP" altLang="en-US" sz="500" b="1" smtClean="0">
                  <a:solidFill>
                    <a:srgbClr val="00B050"/>
                  </a:solidFill>
                  <a:latin typeface="Meiryo UI" panose="020B0604030504040204" pitchFamily="50" charset="-128"/>
                  <a:ea typeface="Meiryo UI" panose="020B0604030504040204" pitchFamily="50" charset="-128"/>
                </a:rPr>
                <a:t>動作</a:t>
              </a:r>
              <a:r>
                <a:rPr lang="en-US" altLang="ja-JP" sz="500" b="1">
                  <a:solidFill>
                    <a:srgbClr val="00B050"/>
                  </a:solidFill>
                  <a:latin typeface="Meiryo UI" panose="020B0604030504040204" pitchFamily="50" charset="-128"/>
                  <a:ea typeface="Meiryo UI" panose="020B0604030504040204" pitchFamily="50" charset="-128"/>
                </a:rPr>
                <a:t>B</a:t>
              </a:r>
              <a:r>
                <a:rPr lang="ja-JP" altLang="en-US" sz="500" b="1" smtClean="0">
                  <a:solidFill>
                    <a:srgbClr val="00B050"/>
                  </a:solidFill>
                  <a:latin typeface="Meiryo UI" panose="020B0604030504040204" pitchFamily="50" charset="-128"/>
                  <a:ea typeface="Meiryo UI" panose="020B0604030504040204" pitchFamily="50" charset="-128"/>
                </a:rPr>
                <a:t>開始</a:t>
              </a:r>
              <a:endParaRPr lang="en-US" altLang="ja-JP" sz="500" b="1" dirty="0">
                <a:solidFill>
                  <a:srgbClr val="00B050"/>
                </a:solidFill>
                <a:latin typeface="Meiryo UI" panose="020B0604030504040204" pitchFamily="50" charset="-128"/>
                <a:ea typeface="Meiryo UI" panose="020B0604030504040204" pitchFamily="50" charset="-128"/>
              </a:endParaRPr>
            </a:p>
          </p:txBody>
        </p:sp>
        <p:sp>
          <p:nvSpPr>
            <p:cNvPr id="311" name="角丸四角形 310"/>
            <p:cNvSpPr/>
            <p:nvPr/>
          </p:nvSpPr>
          <p:spPr>
            <a:xfrm>
              <a:off x="3802855" y="7584522"/>
              <a:ext cx="538742" cy="528011"/>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050" b="1"/>
            </a:p>
          </p:txBody>
        </p:sp>
        <p:pic>
          <p:nvPicPr>
            <p:cNvPr id="312" name="図 311"/>
            <p:cNvPicPr>
              <a:picLocks noChangeAspect="1"/>
            </p:cNvPicPr>
            <p:nvPr/>
          </p:nvPicPr>
          <p:blipFill rotWithShape="1">
            <a:blip r:embed="rId3"/>
            <a:srcRect l="70121" r="-1342"/>
            <a:stretch/>
          </p:blipFill>
          <p:spPr>
            <a:xfrm>
              <a:off x="4428687" y="7420661"/>
              <a:ext cx="2236347" cy="2083033"/>
            </a:xfrm>
            <a:prstGeom prst="rect">
              <a:avLst/>
            </a:prstGeom>
          </p:spPr>
        </p:pic>
        <p:pic>
          <p:nvPicPr>
            <p:cNvPr id="313" name="図 312"/>
            <p:cNvPicPr>
              <a:picLocks noChangeAspect="1"/>
            </p:cNvPicPr>
            <p:nvPr/>
          </p:nvPicPr>
          <p:blipFill rotWithShape="1">
            <a:blip r:embed="rId3"/>
            <a:srcRect l="59483" r="29746"/>
            <a:stretch/>
          </p:blipFill>
          <p:spPr>
            <a:xfrm>
              <a:off x="4398706" y="7424785"/>
              <a:ext cx="771525" cy="2083033"/>
            </a:xfrm>
            <a:prstGeom prst="rect">
              <a:avLst/>
            </a:prstGeom>
          </p:spPr>
        </p:pic>
        <p:sp>
          <p:nvSpPr>
            <p:cNvPr id="314" name="テキスト ボックス 313"/>
            <p:cNvSpPr txBox="1"/>
            <p:nvPr/>
          </p:nvSpPr>
          <p:spPr>
            <a:xfrm>
              <a:off x="5967847" y="7618122"/>
              <a:ext cx="443305" cy="61555"/>
            </a:xfrm>
            <a:prstGeom prst="rect">
              <a:avLst/>
            </a:prstGeom>
            <a:solidFill>
              <a:schemeClr val="bg1"/>
            </a:solidFill>
          </p:spPr>
          <p:txBody>
            <a:bodyPr wrap="square" lIns="0" tIns="0" rIns="0" bIns="0" rtlCol="0">
              <a:spAutoFit/>
            </a:bodyPr>
            <a:lstStyle/>
            <a:p>
              <a:pPr algn="ctr"/>
              <a:r>
                <a:rPr lang="en-US" altLang="ja-JP" sz="400" b="1">
                  <a:solidFill>
                    <a:srgbClr val="C00000"/>
                  </a:solidFill>
                  <a:latin typeface="Meiryo UI" panose="020B0604030504040204" pitchFamily="50" charset="-128"/>
                  <a:ea typeface="Meiryo UI" panose="020B0604030504040204" pitchFamily="50" charset="-128"/>
                </a:rPr>
                <a:t>@</a:t>
              </a:r>
              <a:r>
                <a:rPr lang="en-US" altLang="ja-JP" sz="400" b="1" smtClean="0">
                  <a:solidFill>
                    <a:srgbClr val="C00000"/>
                  </a:solidFill>
                  <a:latin typeface="Meiryo UI" panose="020B0604030504040204" pitchFamily="50" charset="-128"/>
                  <a:ea typeface="Meiryo UI" panose="020B0604030504040204" pitchFamily="50" charset="-128"/>
                </a:rPr>
                <a:t>MR400</a:t>
              </a:r>
              <a:endParaRPr lang="en-US" altLang="ja-JP" sz="400" b="1" dirty="0">
                <a:solidFill>
                  <a:srgbClr val="C00000"/>
                </a:solidFill>
                <a:latin typeface="Meiryo UI" panose="020B0604030504040204" pitchFamily="50" charset="-128"/>
                <a:ea typeface="Meiryo UI" panose="020B0604030504040204" pitchFamily="50" charset="-128"/>
              </a:endParaRPr>
            </a:p>
          </p:txBody>
        </p:sp>
        <p:sp>
          <p:nvSpPr>
            <p:cNvPr id="316" name="角丸四角形 315"/>
            <p:cNvSpPr/>
            <p:nvPr/>
          </p:nvSpPr>
          <p:spPr>
            <a:xfrm>
              <a:off x="5885743" y="7589459"/>
              <a:ext cx="538742" cy="528011"/>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050" b="1"/>
            </a:p>
          </p:txBody>
        </p:sp>
        <p:sp>
          <p:nvSpPr>
            <p:cNvPr id="315" name="テキスト ボックス 314"/>
            <p:cNvSpPr txBox="1"/>
            <p:nvPr/>
          </p:nvSpPr>
          <p:spPr>
            <a:xfrm>
              <a:off x="5838118" y="7893813"/>
              <a:ext cx="673422" cy="169277"/>
            </a:xfrm>
            <a:prstGeom prst="rect">
              <a:avLst/>
            </a:prstGeom>
            <a:noFill/>
          </p:spPr>
          <p:txBody>
            <a:bodyPr wrap="square" lIns="36000" rIns="0" rtlCol="0">
              <a:spAutoFit/>
            </a:bodyPr>
            <a:lstStyle/>
            <a:p>
              <a:r>
                <a:rPr lang="ja-JP" altLang="en-US" sz="500" b="1" dirty="0" smtClean="0">
                  <a:solidFill>
                    <a:srgbClr val="00B050"/>
                  </a:solidFill>
                  <a:latin typeface="Meiryo UI" panose="020B0604030504040204" pitchFamily="50" charset="-128"/>
                  <a:ea typeface="Meiryo UI" panose="020B0604030504040204" pitchFamily="50" charset="-128"/>
                </a:rPr>
                <a:t>実動作</a:t>
              </a:r>
              <a:r>
                <a:rPr lang="en-US" altLang="ja-JP" sz="500" b="1" dirty="0">
                  <a:solidFill>
                    <a:srgbClr val="00B050"/>
                  </a:solidFill>
                  <a:latin typeface="Meiryo UI" panose="020B0604030504040204" pitchFamily="50" charset="-128"/>
                  <a:ea typeface="Meiryo UI" panose="020B0604030504040204" pitchFamily="50" charset="-128"/>
                </a:rPr>
                <a:t>B</a:t>
              </a:r>
              <a:r>
                <a:rPr lang="ja-JP" altLang="en-US" sz="500" b="1" dirty="0" smtClean="0">
                  <a:solidFill>
                    <a:srgbClr val="00B050"/>
                  </a:solidFill>
                  <a:latin typeface="Meiryo UI" panose="020B0604030504040204" pitchFamily="50" charset="-128"/>
                  <a:ea typeface="Meiryo UI" panose="020B0604030504040204" pitchFamily="50" charset="-128"/>
                </a:rPr>
                <a:t>完了</a:t>
              </a:r>
              <a:endParaRPr lang="en-US" altLang="ja-JP" sz="500" b="1" dirty="0">
                <a:solidFill>
                  <a:srgbClr val="00B050"/>
                </a:solidFill>
                <a:latin typeface="Meiryo UI" panose="020B0604030504040204" pitchFamily="50" charset="-128"/>
                <a:ea typeface="Meiryo UI" panose="020B0604030504040204" pitchFamily="50" charset="-128"/>
              </a:endParaRPr>
            </a:p>
          </p:txBody>
        </p:sp>
        <p:pic>
          <p:nvPicPr>
            <p:cNvPr id="18" name="図 17"/>
            <p:cNvPicPr>
              <a:picLocks noChangeAspect="1"/>
            </p:cNvPicPr>
            <p:nvPr/>
          </p:nvPicPr>
          <p:blipFill>
            <a:blip r:embed="rId4"/>
            <a:stretch>
              <a:fillRect/>
            </a:stretch>
          </p:blipFill>
          <p:spPr>
            <a:xfrm>
              <a:off x="5113316" y="8437545"/>
              <a:ext cx="1471159" cy="1071845"/>
            </a:xfrm>
            <a:prstGeom prst="rect">
              <a:avLst/>
            </a:prstGeom>
          </p:spPr>
        </p:pic>
      </p:grpSp>
      <p:cxnSp>
        <p:nvCxnSpPr>
          <p:cNvPr id="319" name="直線矢印コネクタ 318"/>
          <p:cNvCxnSpPr>
            <a:endCxn id="311" idx="1"/>
          </p:cNvCxnSpPr>
          <p:nvPr/>
        </p:nvCxnSpPr>
        <p:spPr>
          <a:xfrm>
            <a:off x="4114915" y="7248357"/>
            <a:ext cx="417757" cy="137142"/>
          </a:xfrm>
          <a:prstGeom prst="straightConnector1">
            <a:avLst/>
          </a:prstGeom>
          <a:ln w="19050">
            <a:solidFill>
              <a:srgbClr val="0000FF"/>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324" name="テキスト ボックス 323"/>
          <p:cNvSpPr txBox="1"/>
          <p:nvPr/>
        </p:nvSpPr>
        <p:spPr>
          <a:xfrm>
            <a:off x="4886041" y="5030804"/>
            <a:ext cx="1127169" cy="307777"/>
          </a:xfrm>
          <a:prstGeom prst="rect">
            <a:avLst/>
          </a:prstGeom>
          <a:noFill/>
        </p:spPr>
        <p:txBody>
          <a:bodyPr wrap="square" rtlCol="0">
            <a:spAutoFit/>
          </a:bodyPr>
          <a:lstStyle/>
          <a:p>
            <a:pPr algn="ct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動作</a:t>
            </a:r>
            <a:r>
              <a:rPr lang="en-US" altLang="ja-JP" sz="1400" dirty="0">
                <a:latin typeface="Meiryo UI" panose="020B0604030504040204" pitchFamily="50" charset="-128"/>
                <a:ea typeface="Meiryo UI" panose="020B0604030504040204" pitchFamily="50" charset="-128"/>
                <a:cs typeface="メイリオ" panose="020B0604030504040204" pitchFamily="50" charset="-128"/>
              </a:rPr>
              <a:t>A</a:t>
            </a:r>
            <a:endParaRPr lang="en-US" altLang="ja-JP" sz="1400"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325" name="テキスト ボックス 324"/>
          <p:cNvSpPr txBox="1"/>
          <p:nvPr/>
        </p:nvSpPr>
        <p:spPr>
          <a:xfrm>
            <a:off x="4901759" y="6882618"/>
            <a:ext cx="1127169" cy="307777"/>
          </a:xfrm>
          <a:prstGeom prst="rect">
            <a:avLst/>
          </a:prstGeom>
          <a:noFill/>
        </p:spPr>
        <p:txBody>
          <a:bodyPr wrap="square" rtlCol="0">
            <a:spAutoFit/>
          </a:bodyPr>
          <a:lstStyle/>
          <a:p>
            <a:pPr algn="ctr"/>
            <a:r>
              <a:rPr lang="ja-JP" altLang="en-US" sz="1400" smtClean="0">
                <a:latin typeface="Meiryo UI" panose="020B0604030504040204" pitchFamily="50" charset="-128"/>
                <a:ea typeface="Meiryo UI" panose="020B0604030504040204" pitchFamily="50" charset="-128"/>
                <a:cs typeface="メイリオ" panose="020B0604030504040204" pitchFamily="50" charset="-128"/>
              </a:rPr>
              <a:t>動作</a:t>
            </a:r>
            <a:r>
              <a:rPr lang="en-US" altLang="ja-JP" sz="1400" smtClean="0">
                <a:latin typeface="Meiryo UI" panose="020B0604030504040204" pitchFamily="50" charset="-128"/>
                <a:ea typeface="Meiryo UI" panose="020B0604030504040204" pitchFamily="50" charset="-128"/>
                <a:cs typeface="メイリオ" panose="020B0604030504040204" pitchFamily="50" charset="-128"/>
              </a:rPr>
              <a:t>B</a:t>
            </a:r>
          </a:p>
        </p:txBody>
      </p:sp>
      <p:grpSp>
        <p:nvGrpSpPr>
          <p:cNvPr id="32" name="グループ化 31"/>
          <p:cNvGrpSpPr/>
          <p:nvPr/>
        </p:nvGrpSpPr>
        <p:grpSpPr>
          <a:xfrm>
            <a:off x="1090874" y="4701436"/>
            <a:ext cx="3031704" cy="4647947"/>
            <a:chOff x="1141674" y="5247536"/>
            <a:chExt cx="3031704" cy="4647947"/>
          </a:xfrm>
        </p:grpSpPr>
        <p:grpSp>
          <p:nvGrpSpPr>
            <p:cNvPr id="190" name="グループ化 189"/>
            <p:cNvGrpSpPr/>
            <p:nvPr/>
          </p:nvGrpSpPr>
          <p:grpSpPr>
            <a:xfrm>
              <a:off x="1141674" y="5552061"/>
              <a:ext cx="3018162" cy="1810503"/>
              <a:chOff x="833721" y="1198562"/>
              <a:chExt cx="2378611" cy="1299383"/>
            </a:xfrm>
          </p:grpSpPr>
          <p:grpSp>
            <p:nvGrpSpPr>
              <p:cNvPr id="191" name="グループ化 190"/>
              <p:cNvGrpSpPr/>
              <p:nvPr/>
            </p:nvGrpSpPr>
            <p:grpSpPr>
              <a:xfrm>
                <a:off x="833721" y="1198562"/>
                <a:ext cx="2378611" cy="1299383"/>
                <a:chOff x="833721" y="1218565"/>
                <a:chExt cx="2378611" cy="1299383"/>
              </a:xfrm>
            </p:grpSpPr>
            <p:grpSp>
              <p:nvGrpSpPr>
                <p:cNvPr id="206" name="グループ化 205"/>
                <p:cNvGrpSpPr/>
                <p:nvPr/>
              </p:nvGrpSpPr>
              <p:grpSpPr>
                <a:xfrm>
                  <a:off x="833721" y="1218565"/>
                  <a:ext cx="2378611" cy="1299383"/>
                  <a:chOff x="162633" y="1758950"/>
                  <a:chExt cx="2378611" cy="1299383"/>
                </a:xfrm>
              </p:grpSpPr>
              <p:grpSp>
                <p:nvGrpSpPr>
                  <p:cNvPr id="208" name="グループ化 207"/>
                  <p:cNvGrpSpPr/>
                  <p:nvPr/>
                </p:nvGrpSpPr>
                <p:grpSpPr>
                  <a:xfrm>
                    <a:off x="162633" y="1758950"/>
                    <a:ext cx="2372572" cy="412751"/>
                    <a:chOff x="5023823" y="670514"/>
                    <a:chExt cx="1544435" cy="268682"/>
                  </a:xfrm>
                </p:grpSpPr>
                <p:pic>
                  <p:nvPicPr>
                    <p:cNvPr id="211" name="図 210"/>
                    <p:cNvPicPr>
                      <a:picLocks noChangeAspect="1"/>
                    </p:cNvPicPr>
                    <p:nvPr/>
                  </p:nvPicPr>
                  <p:blipFill rotWithShape="1">
                    <a:blip r:embed="rId5"/>
                    <a:srcRect t="4935" r="69818" b="72998"/>
                    <a:stretch/>
                  </p:blipFill>
                  <p:spPr>
                    <a:xfrm>
                      <a:off x="5023823" y="670514"/>
                      <a:ext cx="929301" cy="268682"/>
                    </a:xfrm>
                    <a:prstGeom prst="rect">
                      <a:avLst/>
                    </a:prstGeom>
                  </p:spPr>
                </p:pic>
                <p:pic>
                  <p:nvPicPr>
                    <p:cNvPr id="212" name="図 211"/>
                    <p:cNvPicPr>
                      <a:picLocks noChangeAspect="1"/>
                    </p:cNvPicPr>
                    <p:nvPr/>
                  </p:nvPicPr>
                  <p:blipFill rotWithShape="1">
                    <a:blip r:embed="rId5"/>
                    <a:srcRect l="79756" t="4935" r="1" b="72998"/>
                    <a:stretch/>
                  </p:blipFill>
                  <p:spPr>
                    <a:xfrm>
                      <a:off x="5944986" y="670514"/>
                      <a:ext cx="623272" cy="268682"/>
                    </a:xfrm>
                    <a:prstGeom prst="rect">
                      <a:avLst/>
                    </a:prstGeom>
                  </p:spPr>
                </p:pic>
              </p:grpSp>
              <p:pic>
                <p:nvPicPr>
                  <p:cNvPr id="209" name="図 208"/>
                  <p:cNvPicPr>
                    <a:picLocks noChangeAspect="1"/>
                  </p:cNvPicPr>
                  <p:nvPr/>
                </p:nvPicPr>
                <p:blipFill rotWithShape="1">
                  <a:blip r:embed="rId5"/>
                  <a:srcRect t="37557" r="69818" b="36948"/>
                  <a:stretch/>
                </p:blipFill>
                <p:spPr>
                  <a:xfrm>
                    <a:off x="162633" y="2171700"/>
                    <a:ext cx="1427599" cy="476885"/>
                  </a:xfrm>
                  <a:prstGeom prst="rect">
                    <a:avLst/>
                  </a:prstGeom>
                </p:spPr>
              </p:pic>
              <p:pic>
                <p:nvPicPr>
                  <p:cNvPr id="210" name="図 209"/>
                  <p:cNvPicPr>
                    <a:picLocks noChangeAspect="1"/>
                  </p:cNvPicPr>
                  <p:nvPr/>
                </p:nvPicPr>
                <p:blipFill rotWithShape="1">
                  <a:blip r:embed="rId5"/>
                  <a:srcRect l="79756" t="37133" r="1" b="15056"/>
                  <a:stretch/>
                </p:blipFill>
                <p:spPr>
                  <a:xfrm>
                    <a:off x="1583769" y="2164078"/>
                    <a:ext cx="957475" cy="894255"/>
                  </a:xfrm>
                  <a:prstGeom prst="rect">
                    <a:avLst/>
                  </a:prstGeom>
                </p:spPr>
              </p:pic>
            </p:grpSp>
            <p:pic>
              <p:nvPicPr>
                <p:cNvPr id="207" name="図 206"/>
                <p:cNvPicPr>
                  <a:picLocks noChangeAspect="1"/>
                </p:cNvPicPr>
                <p:nvPr/>
              </p:nvPicPr>
              <p:blipFill rotWithShape="1">
                <a:blip r:embed="rId5"/>
                <a:srcRect t="70877" r="69818" b="7217"/>
                <a:stretch/>
              </p:blipFill>
              <p:spPr>
                <a:xfrm>
                  <a:off x="833721" y="2108200"/>
                  <a:ext cx="1427599" cy="409748"/>
                </a:xfrm>
                <a:prstGeom prst="rect">
                  <a:avLst/>
                </a:prstGeom>
              </p:spPr>
            </p:pic>
          </p:grpSp>
          <p:sp>
            <p:nvSpPr>
              <p:cNvPr id="192" name="テキスト ボックス 191"/>
              <p:cNvSpPr txBox="1"/>
              <p:nvPr/>
            </p:nvSpPr>
            <p:spPr>
              <a:xfrm>
                <a:off x="2725685" y="1434201"/>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smtClean="0">
                    <a:solidFill>
                      <a:srgbClr val="00B050"/>
                    </a:solidFill>
                    <a:latin typeface="Meiryo UI" panose="020B0604030504040204" pitchFamily="50" charset="-128"/>
                    <a:ea typeface="Meiryo UI" panose="020B0604030504040204" pitchFamily="50" charset="-128"/>
                  </a:rPr>
                  <a:t>A</a:t>
                </a:r>
                <a:r>
                  <a:rPr lang="ja-JP" altLang="en-US" sz="800" b="1"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193" name="テキスト ボックス 192"/>
              <p:cNvSpPr txBox="1"/>
              <p:nvPr/>
            </p:nvSpPr>
            <p:spPr>
              <a:xfrm>
                <a:off x="2735612" y="1844991"/>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A</a:t>
                </a:r>
                <a:r>
                  <a:rPr lang="ja-JP" altLang="en-US" sz="800" b="1"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194" name="テキスト ボックス 193"/>
              <p:cNvSpPr txBox="1"/>
              <p:nvPr/>
            </p:nvSpPr>
            <p:spPr>
              <a:xfrm>
                <a:off x="2776251" y="1214345"/>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@MR000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195" name="テキスト ボックス 194"/>
              <p:cNvSpPr txBox="1"/>
              <p:nvPr/>
            </p:nvSpPr>
            <p:spPr>
              <a:xfrm>
                <a:off x="899884" y="1209506"/>
                <a:ext cx="349368" cy="7731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@MR500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196" name="テキスト ボックス 195"/>
              <p:cNvSpPr txBox="1"/>
              <p:nvPr/>
            </p:nvSpPr>
            <p:spPr>
              <a:xfrm>
                <a:off x="1357690" y="1208622"/>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197" name="テキスト ボックス 196"/>
              <p:cNvSpPr txBox="1"/>
              <p:nvPr/>
            </p:nvSpPr>
            <p:spPr>
              <a:xfrm>
                <a:off x="1352694" y="1625377"/>
                <a:ext cx="349368" cy="77311"/>
              </a:xfrm>
              <a:prstGeom prst="rect">
                <a:avLst/>
              </a:prstGeom>
              <a:solidFill>
                <a:schemeClr val="bg1"/>
              </a:solidFill>
            </p:spPr>
            <p:txBody>
              <a:bodyPr wrap="square" lIns="0" tIns="0" rIns="0" bIns="0" rtlCol="0">
                <a:spAutoFit/>
              </a:bodyPr>
              <a:lstStyle/>
              <a:p>
                <a:pPr algn="ctr"/>
                <a:r>
                  <a:rPr lang="en-US" altLang="ja-JP" sz="700" b="1" dirty="0">
                    <a:solidFill>
                      <a:srgbClr val="C00000"/>
                    </a:solidFill>
                    <a:latin typeface="Meiryo UI" panose="020B0604030504040204" pitchFamily="50" charset="-128"/>
                    <a:ea typeface="Meiryo UI" panose="020B0604030504040204" pitchFamily="50" charset="-128"/>
                  </a:rPr>
                  <a:t>@</a:t>
                </a:r>
                <a:r>
                  <a:rPr lang="en-US" altLang="ja-JP" sz="700" b="1" dirty="0" smtClean="0">
                    <a:solidFill>
                      <a:srgbClr val="C00000"/>
                    </a:solidFill>
                    <a:latin typeface="Meiryo UI" panose="020B0604030504040204" pitchFamily="50" charset="-128"/>
                    <a:ea typeface="Meiryo UI" panose="020B0604030504040204" pitchFamily="50" charset="-128"/>
                  </a:rPr>
                  <a:t>MR300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198" name="テキスト ボックス 197"/>
              <p:cNvSpPr txBox="1"/>
              <p:nvPr/>
            </p:nvSpPr>
            <p:spPr>
              <a:xfrm>
                <a:off x="1366141" y="2096852"/>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199" name="テキスト ボックス 198"/>
              <p:cNvSpPr txBox="1"/>
              <p:nvPr/>
            </p:nvSpPr>
            <p:spPr>
              <a:xfrm>
                <a:off x="2780090" y="1625971"/>
                <a:ext cx="349368" cy="7731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@MR100</a:t>
                </a:r>
                <a:endParaRPr lang="en-US" altLang="ja-JP" sz="700" b="1">
                  <a:solidFill>
                    <a:srgbClr val="C00000"/>
                  </a:solidFill>
                  <a:latin typeface="Meiryo UI" panose="020B0604030504040204" pitchFamily="50" charset="-128"/>
                  <a:ea typeface="Meiryo UI" panose="020B0604030504040204" pitchFamily="50" charset="-128"/>
                </a:endParaRPr>
              </a:p>
            </p:txBody>
          </p:sp>
          <p:sp>
            <p:nvSpPr>
              <p:cNvPr id="200" name="テキスト ボックス 199"/>
              <p:cNvSpPr txBox="1"/>
              <p:nvPr/>
            </p:nvSpPr>
            <p:spPr>
              <a:xfrm>
                <a:off x="1323088" y="1445179"/>
                <a:ext cx="450501" cy="154622"/>
              </a:xfrm>
              <a:prstGeom prst="rect">
                <a:avLst/>
              </a:prstGeom>
              <a:solidFill>
                <a:schemeClr val="bg1"/>
              </a:solidFill>
            </p:spPr>
            <p:txBody>
              <a:bodyPr wrap="square" lIns="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A</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01" name="テキスト ボックス 200"/>
              <p:cNvSpPr txBox="1"/>
              <p:nvPr/>
            </p:nvSpPr>
            <p:spPr>
              <a:xfrm>
                <a:off x="1315575" y="1909974"/>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202" name="テキスト ボックス 201"/>
              <p:cNvSpPr txBox="1"/>
              <p:nvPr/>
            </p:nvSpPr>
            <p:spPr>
              <a:xfrm>
                <a:off x="1321614" y="1838233"/>
                <a:ext cx="450501" cy="154622"/>
              </a:xfrm>
              <a:prstGeom prst="rect">
                <a:avLst/>
              </a:prstGeom>
              <a:solidFill>
                <a:schemeClr val="bg1"/>
              </a:solidFill>
            </p:spPr>
            <p:txBody>
              <a:bodyPr wrap="square" lIns="36000" rIns="0" rtlCol="0">
                <a:spAutoFit/>
              </a:bodyPr>
              <a:lstStyle/>
              <a:p>
                <a:r>
                  <a:rPr lang="ja-JP" altLang="en-US" sz="800" b="1" smtClean="0">
                    <a:solidFill>
                      <a:srgbClr val="00B050"/>
                    </a:solidFill>
                    <a:latin typeface="Meiryo UI" panose="020B0604030504040204" pitchFamily="50" charset="-128"/>
                    <a:ea typeface="Meiryo UI" panose="020B0604030504040204" pitchFamily="50" charset="-128"/>
                  </a:rPr>
                  <a:t>実動作</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03" name="テキスト ボックス 202"/>
              <p:cNvSpPr txBox="1"/>
              <p:nvPr/>
            </p:nvSpPr>
            <p:spPr>
              <a:xfrm>
                <a:off x="859663" y="1434101"/>
                <a:ext cx="421807" cy="154622"/>
              </a:xfrm>
              <a:prstGeom prst="rect">
                <a:avLst/>
              </a:prstGeom>
              <a:solidFill>
                <a:schemeClr val="bg1"/>
              </a:solidFill>
            </p:spPr>
            <p:txBody>
              <a:bodyPr wrap="square" lIns="3600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スタート</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04" name="テキスト ボックス 203"/>
              <p:cNvSpPr txBox="1"/>
              <p:nvPr/>
            </p:nvSpPr>
            <p:spPr>
              <a:xfrm>
                <a:off x="1322143" y="2301810"/>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205" name="テキスト ボックス 204"/>
              <p:cNvSpPr txBox="1"/>
              <p:nvPr/>
            </p:nvSpPr>
            <p:spPr>
              <a:xfrm>
                <a:off x="1327032" y="2275179"/>
                <a:ext cx="450501" cy="154622"/>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動作</a:t>
                </a:r>
                <a:r>
                  <a:rPr lang="en-US" altLang="ja-JP" sz="800" b="1" dirty="0" smtClean="0">
                    <a:solidFill>
                      <a:srgbClr val="00B050"/>
                    </a:solidFill>
                    <a:latin typeface="Meiryo UI" panose="020B0604030504040204" pitchFamily="50" charset="-128"/>
                    <a:ea typeface="Meiryo UI" panose="020B0604030504040204" pitchFamily="50" charset="-128"/>
                  </a:rPr>
                  <a:t>A</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grpSp>
        <p:sp>
          <p:nvSpPr>
            <p:cNvPr id="213" name="角丸四角形 212"/>
            <p:cNvSpPr/>
            <p:nvPr/>
          </p:nvSpPr>
          <p:spPr>
            <a:xfrm>
              <a:off x="3568309" y="5567603"/>
              <a:ext cx="538742" cy="528011"/>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262" name="角丸四角形 261"/>
            <p:cNvSpPr/>
            <p:nvPr/>
          </p:nvSpPr>
          <p:spPr>
            <a:xfrm>
              <a:off x="1767624" y="6122798"/>
              <a:ext cx="538742" cy="528011"/>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grpSp>
          <p:nvGrpSpPr>
            <p:cNvPr id="266" name="グループ化 265"/>
            <p:cNvGrpSpPr/>
            <p:nvPr/>
          </p:nvGrpSpPr>
          <p:grpSpPr>
            <a:xfrm>
              <a:off x="1155216" y="7278248"/>
              <a:ext cx="3018162" cy="1810503"/>
              <a:chOff x="833721" y="1198562"/>
              <a:chExt cx="2378611" cy="1299383"/>
            </a:xfrm>
          </p:grpSpPr>
          <p:grpSp>
            <p:nvGrpSpPr>
              <p:cNvPr id="267" name="グループ化 266"/>
              <p:cNvGrpSpPr/>
              <p:nvPr/>
            </p:nvGrpSpPr>
            <p:grpSpPr>
              <a:xfrm>
                <a:off x="833721" y="1198562"/>
                <a:ext cx="2378611" cy="1299383"/>
                <a:chOff x="833721" y="1218565"/>
                <a:chExt cx="2378611" cy="1299383"/>
              </a:xfrm>
            </p:grpSpPr>
            <p:grpSp>
              <p:nvGrpSpPr>
                <p:cNvPr id="282" name="グループ化 281"/>
                <p:cNvGrpSpPr/>
                <p:nvPr/>
              </p:nvGrpSpPr>
              <p:grpSpPr>
                <a:xfrm>
                  <a:off x="833721" y="1218565"/>
                  <a:ext cx="2378611" cy="1299383"/>
                  <a:chOff x="162633" y="1758950"/>
                  <a:chExt cx="2378611" cy="1299383"/>
                </a:xfrm>
              </p:grpSpPr>
              <p:grpSp>
                <p:nvGrpSpPr>
                  <p:cNvPr id="284" name="グループ化 283"/>
                  <p:cNvGrpSpPr/>
                  <p:nvPr/>
                </p:nvGrpSpPr>
                <p:grpSpPr>
                  <a:xfrm>
                    <a:off x="162633" y="1758950"/>
                    <a:ext cx="2372572" cy="412751"/>
                    <a:chOff x="5023823" y="670514"/>
                    <a:chExt cx="1544435" cy="268682"/>
                  </a:xfrm>
                </p:grpSpPr>
                <p:pic>
                  <p:nvPicPr>
                    <p:cNvPr id="287" name="図 286"/>
                    <p:cNvPicPr>
                      <a:picLocks noChangeAspect="1"/>
                    </p:cNvPicPr>
                    <p:nvPr/>
                  </p:nvPicPr>
                  <p:blipFill rotWithShape="1">
                    <a:blip r:embed="rId5"/>
                    <a:srcRect t="4935" r="69818" b="72998"/>
                    <a:stretch/>
                  </p:blipFill>
                  <p:spPr>
                    <a:xfrm>
                      <a:off x="5023823" y="670514"/>
                      <a:ext cx="929301" cy="268682"/>
                    </a:xfrm>
                    <a:prstGeom prst="rect">
                      <a:avLst/>
                    </a:prstGeom>
                  </p:spPr>
                </p:pic>
                <p:pic>
                  <p:nvPicPr>
                    <p:cNvPr id="288" name="図 287"/>
                    <p:cNvPicPr>
                      <a:picLocks noChangeAspect="1"/>
                    </p:cNvPicPr>
                    <p:nvPr/>
                  </p:nvPicPr>
                  <p:blipFill rotWithShape="1">
                    <a:blip r:embed="rId5"/>
                    <a:srcRect l="79756" t="4935" r="1" b="72998"/>
                    <a:stretch/>
                  </p:blipFill>
                  <p:spPr>
                    <a:xfrm>
                      <a:off x="5944986" y="670514"/>
                      <a:ext cx="623272" cy="268682"/>
                    </a:xfrm>
                    <a:prstGeom prst="rect">
                      <a:avLst/>
                    </a:prstGeom>
                  </p:spPr>
                </p:pic>
              </p:grpSp>
              <p:pic>
                <p:nvPicPr>
                  <p:cNvPr id="285" name="図 284"/>
                  <p:cNvPicPr>
                    <a:picLocks noChangeAspect="1"/>
                  </p:cNvPicPr>
                  <p:nvPr/>
                </p:nvPicPr>
                <p:blipFill rotWithShape="1">
                  <a:blip r:embed="rId5"/>
                  <a:srcRect t="37557" r="69818" b="36948"/>
                  <a:stretch/>
                </p:blipFill>
                <p:spPr>
                  <a:xfrm>
                    <a:off x="162633" y="2171700"/>
                    <a:ext cx="1427599" cy="476885"/>
                  </a:xfrm>
                  <a:prstGeom prst="rect">
                    <a:avLst/>
                  </a:prstGeom>
                </p:spPr>
              </p:pic>
              <p:pic>
                <p:nvPicPr>
                  <p:cNvPr id="286" name="図 285"/>
                  <p:cNvPicPr>
                    <a:picLocks noChangeAspect="1"/>
                  </p:cNvPicPr>
                  <p:nvPr/>
                </p:nvPicPr>
                <p:blipFill rotWithShape="1">
                  <a:blip r:embed="rId5"/>
                  <a:srcRect l="79756" t="37133" r="1" b="15056"/>
                  <a:stretch/>
                </p:blipFill>
                <p:spPr>
                  <a:xfrm>
                    <a:off x="1583769" y="2164078"/>
                    <a:ext cx="957475" cy="894255"/>
                  </a:xfrm>
                  <a:prstGeom prst="rect">
                    <a:avLst/>
                  </a:prstGeom>
                </p:spPr>
              </p:pic>
            </p:grpSp>
            <p:pic>
              <p:nvPicPr>
                <p:cNvPr id="283" name="図 282"/>
                <p:cNvPicPr>
                  <a:picLocks noChangeAspect="1"/>
                </p:cNvPicPr>
                <p:nvPr/>
              </p:nvPicPr>
              <p:blipFill rotWithShape="1">
                <a:blip r:embed="rId5"/>
                <a:srcRect t="70877" r="69818" b="7217"/>
                <a:stretch/>
              </p:blipFill>
              <p:spPr>
                <a:xfrm>
                  <a:off x="833721" y="2087692"/>
                  <a:ext cx="1427599" cy="409748"/>
                </a:xfrm>
                <a:prstGeom prst="rect">
                  <a:avLst/>
                </a:prstGeom>
              </p:spPr>
            </p:pic>
          </p:grpSp>
          <p:sp>
            <p:nvSpPr>
              <p:cNvPr id="268" name="テキスト ボックス 267"/>
              <p:cNvSpPr txBox="1"/>
              <p:nvPr/>
            </p:nvSpPr>
            <p:spPr>
              <a:xfrm>
                <a:off x="2725685" y="1434201"/>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smtClean="0">
                    <a:solidFill>
                      <a:srgbClr val="00B050"/>
                    </a:solidFill>
                    <a:latin typeface="Meiryo UI" panose="020B0604030504040204" pitchFamily="50" charset="-128"/>
                    <a:ea typeface="Meiryo UI" panose="020B0604030504040204" pitchFamily="50" charset="-128"/>
                  </a:rPr>
                  <a:t>B</a:t>
                </a:r>
                <a:r>
                  <a:rPr lang="ja-JP" altLang="en-US" sz="800" b="1"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69" name="テキスト ボックス 268"/>
              <p:cNvSpPr txBox="1"/>
              <p:nvPr/>
            </p:nvSpPr>
            <p:spPr>
              <a:xfrm>
                <a:off x="2735612" y="1844991"/>
                <a:ext cx="450501" cy="154622"/>
              </a:xfrm>
              <a:prstGeom prst="rect">
                <a:avLst/>
              </a:prstGeom>
              <a:solidFill>
                <a:schemeClr val="bg1"/>
              </a:solidFill>
            </p:spPr>
            <p:txBody>
              <a:bodyPr wrap="square" lIns="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B</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70" name="テキスト ボックス 269"/>
              <p:cNvSpPr txBox="1"/>
              <p:nvPr/>
            </p:nvSpPr>
            <p:spPr>
              <a:xfrm>
                <a:off x="2776251" y="1214345"/>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@MR001</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271" name="テキスト ボックス 270"/>
              <p:cNvSpPr txBox="1"/>
              <p:nvPr/>
            </p:nvSpPr>
            <p:spPr>
              <a:xfrm>
                <a:off x="899884" y="1209506"/>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272" name="テキスト ボックス 271"/>
              <p:cNvSpPr txBox="1"/>
              <p:nvPr/>
            </p:nvSpPr>
            <p:spPr>
              <a:xfrm>
                <a:off x="1357690" y="1208622"/>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@MR101</a:t>
                </a:r>
              </a:p>
            </p:txBody>
          </p:sp>
          <p:sp>
            <p:nvSpPr>
              <p:cNvPr id="273" name="テキスト ボックス 272"/>
              <p:cNvSpPr txBox="1"/>
              <p:nvPr/>
            </p:nvSpPr>
            <p:spPr>
              <a:xfrm>
                <a:off x="1352694" y="1625377"/>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a:t>
                </a:r>
                <a:r>
                  <a:rPr lang="en-US" altLang="ja-JP" sz="700" b="1" smtClean="0">
                    <a:solidFill>
                      <a:srgbClr val="C00000"/>
                    </a:solidFill>
                    <a:latin typeface="Meiryo UI" panose="020B0604030504040204" pitchFamily="50" charset="-128"/>
                    <a:ea typeface="Meiryo UI" panose="020B0604030504040204" pitchFamily="50" charset="-128"/>
                  </a:rPr>
                  <a:t>MR400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274" name="テキスト ボックス 273"/>
              <p:cNvSpPr txBox="1"/>
              <p:nvPr/>
            </p:nvSpPr>
            <p:spPr>
              <a:xfrm>
                <a:off x="1366141" y="2096852"/>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@MR101</a:t>
                </a:r>
              </a:p>
            </p:txBody>
          </p:sp>
          <p:sp>
            <p:nvSpPr>
              <p:cNvPr id="275" name="テキスト ボックス 274"/>
              <p:cNvSpPr txBox="1"/>
              <p:nvPr/>
            </p:nvSpPr>
            <p:spPr>
              <a:xfrm>
                <a:off x="2780090" y="1625971"/>
                <a:ext cx="349368" cy="7731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@MR101</a:t>
                </a:r>
                <a:endParaRPr lang="en-US" altLang="ja-JP" sz="700" b="1">
                  <a:solidFill>
                    <a:srgbClr val="C00000"/>
                  </a:solidFill>
                  <a:latin typeface="Meiryo UI" panose="020B0604030504040204" pitchFamily="50" charset="-128"/>
                  <a:ea typeface="Meiryo UI" panose="020B0604030504040204" pitchFamily="50" charset="-128"/>
                </a:endParaRPr>
              </a:p>
            </p:txBody>
          </p:sp>
          <p:sp>
            <p:nvSpPr>
              <p:cNvPr id="276" name="テキスト ボックス 275"/>
              <p:cNvSpPr txBox="1"/>
              <p:nvPr/>
            </p:nvSpPr>
            <p:spPr>
              <a:xfrm>
                <a:off x="1323088" y="1445179"/>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smtClean="0">
                    <a:solidFill>
                      <a:srgbClr val="00B050"/>
                    </a:solidFill>
                    <a:latin typeface="Meiryo UI" panose="020B0604030504040204" pitchFamily="50" charset="-128"/>
                    <a:ea typeface="Meiryo UI" panose="020B0604030504040204" pitchFamily="50" charset="-128"/>
                  </a:rPr>
                  <a:t>B</a:t>
                </a:r>
                <a:r>
                  <a:rPr lang="ja-JP" altLang="en-US" sz="800" b="1"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77" name="テキスト ボックス 276"/>
              <p:cNvSpPr txBox="1"/>
              <p:nvPr/>
            </p:nvSpPr>
            <p:spPr>
              <a:xfrm>
                <a:off x="1315575" y="1909974"/>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278" name="テキスト ボックス 277"/>
              <p:cNvSpPr txBox="1"/>
              <p:nvPr/>
            </p:nvSpPr>
            <p:spPr>
              <a:xfrm>
                <a:off x="1321614" y="1838233"/>
                <a:ext cx="450501" cy="154622"/>
              </a:xfrm>
              <a:prstGeom prst="rect">
                <a:avLst/>
              </a:prstGeom>
              <a:solidFill>
                <a:schemeClr val="bg1"/>
              </a:solidFill>
            </p:spPr>
            <p:txBody>
              <a:bodyPr wrap="square" lIns="36000" rIns="0" rtlCol="0">
                <a:spAutoFit/>
              </a:bodyPr>
              <a:lstStyle/>
              <a:p>
                <a:r>
                  <a:rPr lang="ja-JP" altLang="en-US" sz="800" b="1" dirty="0">
                    <a:solidFill>
                      <a:srgbClr val="00B050"/>
                    </a:solidFill>
                    <a:latin typeface="Meiryo UI" panose="020B0604030504040204" pitchFamily="50" charset="-128"/>
                    <a:ea typeface="Meiryo UI" panose="020B0604030504040204" pitchFamily="50" charset="-128"/>
                  </a:rPr>
                  <a:t>実</a:t>
                </a:r>
                <a:r>
                  <a:rPr lang="ja-JP" altLang="en-US" sz="800" b="1" dirty="0" smtClean="0">
                    <a:solidFill>
                      <a:srgbClr val="00B050"/>
                    </a:solidFill>
                    <a:latin typeface="Meiryo UI" panose="020B0604030504040204" pitchFamily="50" charset="-128"/>
                    <a:ea typeface="Meiryo UI" panose="020B0604030504040204" pitchFamily="50" charset="-128"/>
                  </a:rPr>
                  <a:t>動作完了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79" name="テキスト ボックス 278"/>
              <p:cNvSpPr txBox="1"/>
              <p:nvPr/>
            </p:nvSpPr>
            <p:spPr>
              <a:xfrm>
                <a:off x="859663" y="1434101"/>
                <a:ext cx="421807" cy="154622"/>
              </a:xfrm>
              <a:prstGeom prst="rect">
                <a:avLst/>
              </a:prstGeom>
              <a:solidFill>
                <a:schemeClr val="bg1"/>
              </a:solidFill>
            </p:spPr>
            <p:txBody>
              <a:bodyPr wrap="square" lIns="3600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A</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80" name="テキスト ボックス 279"/>
              <p:cNvSpPr txBox="1"/>
              <p:nvPr/>
            </p:nvSpPr>
            <p:spPr>
              <a:xfrm>
                <a:off x="1322143" y="2301810"/>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281" name="テキスト ボックス 280"/>
              <p:cNvSpPr txBox="1"/>
              <p:nvPr/>
            </p:nvSpPr>
            <p:spPr>
              <a:xfrm>
                <a:off x="1327032" y="2275179"/>
                <a:ext cx="450501" cy="154622"/>
              </a:xfrm>
              <a:prstGeom prst="rect">
                <a:avLst/>
              </a:prstGeom>
              <a:solidFill>
                <a:schemeClr val="bg1"/>
              </a:solidFill>
            </p:spPr>
            <p:txBody>
              <a:bodyPr wrap="square" lIns="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B</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grpSp>
        <p:sp>
          <p:nvSpPr>
            <p:cNvPr id="289" name="角丸四角形 288"/>
            <p:cNvSpPr/>
            <p:nvPr/>
          </p:nvSpPr>
          <p:spPr>
            <a:xfrm>
              <a:off x="3568174" y="6137541"/>
              <a:ext cx="538742" cy="52801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cxnSp>
          <p:nvCxnSpPr>
            <p:cNvPr id="290" name="直線矢印コネクタ 289"/>
            <p:cNvCxnSpPr>
              <a:stCxn id="289" idx="2"/>
              <a:endCxn id="291" idx="3"/>
            </p:cNvCxnSpPr>
            <p:nvPr/>
          </p:nvCxnSpPr>
          <p:spPr>
            <a:xfrm flipH="1">
              <a:off x="1717144" y="6665552"/>
              <a:ext cx="2120401" cy="871232"/>
            </a:xfrm>
            <a:prstGeom prst="straightConnector1">
              <a:avLst/>
            </a:prstGeom>
            <a:ln w="1905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291" name="角丸四角形 290"/>
            <p:cNvSpPr/>
            <p:nvPr/>
          </p:nvSpPr>
          <p:spPr>
            <a:xfrm>
              <a:off x="1178402" y="7272778"/>
              <a:ext cx="538742" cy="52801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318" name="角丸四角形 317"/>
            <p:cNvSpPr/>
            <p:nvPr/>
          </p:nvSpPr>
          <p:spPr>
            <a:xfrm>
              <a:off x="3567969" y="7281907"/>
              <a:ext cx="538742" cy="528011"/>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322" name="角丸四角形 321"/>
            <p:cNvSpPr/>
            <p:nvPr/>
          </p:nvSpPr>
          <p:spPr>
            <a:xfrm>
              <a:off x="1776154" y="7863990"/>
              <a:ext cx="538742" cy="528011"/>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323" name="テキスト ボックス 322"/>
            <p:cNvSpPr txBox="1"/>
            <p:nvPr/>
          </p:nvSpPr>
          <p:spPr>
            <a:xfrm>
              <a:off x="2050880" y="5247536"/>
              <a:ext cx="1127169" cy="307777"/>
            </a:xfrm>
            <a:prstGeom prst="rect">
              <a:avLst/>
            </a:prstGeom>
            <a:noFill/>
          </p:spPr>
          <p:txBody>
            <a:bodyPr wrap="square" rtlCol="0">
              <a:spAutoFit/>
            </a:bodyPr>
            <a:lstStyle/>
            <a:p>
              <a:pPr algn="ctr"/>
              <a:r>
                <a:rPr lang="ja-JP" altLang="en-US" sz="1400" smtClean="0">
                  <a:latin typeface="Meiryo UI" panose="020B0604030504040204" pitchFamily="50" charset="-128"/>
                  <a:ea typeface="Meiryo UI" panose="020B0604030504040204" pitchFamily="50" charset="-128"/>
                  <a:cs typeface="メイリオ" panose="020B0604030504040204" pitchFamily="50" charset="-128"/>
                </a:rPr>
                <a:t>シーケンス</a:t>
              </a:r>
              <a:endParaRPr lang="en-US" altLang="ja-JP" sz="140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326" name="テキスト ボックス 325"/>
            <p:cNvSpPr txBox="1"/>
            <p:nvPr/>
          </p:nvSpPr>
          <p:spPr>
            <a:xfrm>
              <a:off x="2084776" y="9064486"/>
              <a:ext cx="1127169" cy="830997"/>
            </a:xfrm>
            <a:prstGeom prst="rect">
              <a:avLst/>
            </a:prstGeom>
            <a:noFill/>
          </p:spPr>
          <p:txBody>
            <a:bodyPr wrap="square" rtlCol="0">
              <a:spAutoFit/>
            </a:bodyPr>
            <a:lstStyle/>
            <a:p>
              <a:pPr algn="ctr"/>
              <a:r>
                <a:rPr lang="ja-JP" altLang="en-US" sz="1600" b="1" smtClean="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600" b="1" smtClean="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600" b="1">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smtClean="0">
                <a:latin typeface="Meiryo UI" panose="020B0604030504040204" pitchFamily="50" charset="-128"/>
                <a:ea typeface="Meiryo UI" panose="020B0604030504040204" pitchFamily="50" charset="-128"/>
                <a:cs typeface="メイリオ" panose="020B0604030504040204" pitchFamily="50" charset="-128"/>
              </a:endParaRPr>
            </a:p>
          </p:txBody>
        </p:sp>
      </p:grpSp>
      <p:cxnSp>
        <p:nvCxnSpPr>
          <p:cNvPr id="261" name="直線矢印コネクタ 260"/>
          <p:cNvCxnSpPr>
            <a:stCxn id="263" idx="1"/>
            <a:endCxn id="262" idx="3"/>
          </p:cNvCxnSpPr>
          <p:nvPr/>
        </p:nvCxnSpPr>
        <p:spPr>
          <a:xfrm flipH="1">
            <a:off x="2255566" y="5547299"/>
            <a:ext cx="3705876" cy="293405"/>
          </a:xfrm>
          <a:prstGeom prst="straightConnector1">
            <a:avLst/>
          </a:prstGeom>
          <a:ln w="19050">
            <a:solidFill>
              <a:srgbClr val="FF6600"/>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321" name="直線矢印コネクタ 320"/>
          <p:cNvCxnSpPr>
            <a:stCxn id="316" idx="1"/>
            <a:endCxn id="322" idx="3"/>
          </p:cNvCxnSpPr>
          <p:nvPr/>
        </p:nvCxnSpPr>
        <p:spPr>
          <a:xfrm flipH="1">
            <a:off x="2264096" y="7388881"/>
            <a:ext cx="3695542" cy="193015"/>
          </a:xfrm>
          <a:prstGeom prst="straightConnector1">
            <a:avLst/>
          </a:prstGeom>
          <a:ln w="19050">
            <a:solidFill>
              <a:srgbClr val="FF66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33" name="左中かっこ 32"/>
          <p:cNvSpPr/>
          <p:nvPr/>
        </p:nvSpPr>
        <p:spPr>
          <a:xfrm>
            <a:off x="914400" y="5018661"/>
            <a:ext cx="76200" cy="1673256"/>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31" name="テキスト ボックス 330"/>
          <p:cNvSpPr txBox="1"/>
          <p:nvPr/>
        </p:nvSpPr>
        <p:spPr>
          <a:xfrm>
            <a:off x="69425" y="5184693"/>
            <a:ext cx="1127169" cy="1384995"/>
          </a:xfrm>
          <a:prstGeom prst="rect">
            <a:avLst/>
          </a:prstGeom>
          <a:noFill/>
        </p:spPr>
        <p:txBody>
          <a:bodyPr wrap="square" rtlCol="0">
            <a:spAutoFit/>
          </a:bodyPr>
          <a:lstStyle/>
          <a:p>
            <a:pPr algn="ctr"/>
            <a:r>
              <a:rPr lang="ja-JP" altLang="en-US"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動</a:t>
            </a:r>
            <a:endParaRPr lang="en-US" altLang="ja-JP"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作</a:t>
            </a:r>
            <a:endParaRPr lang="en-US" altLang="ja-JP"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ブ</a:t>
            </a:r>
            <a:endParaRPr lang="en-US" altLang="ja-JP"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ロ</a:t>
            </a:r>
            <a:endParaRPr lang="en-US" altLang="ja-JP"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ッ</a:t>
            </a:r>
            <a:endParaRPr lang="en-US" altLang="ja-JP"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ク</a:t>
            </a:r>
            <a:endParaRPr lang="en-US" altLang="ja-JP"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332" name="テキスト ボックス 331"/>
          <p:cNvSpPr txBox="1"/>
          <p:nvPr/>
        </p:nvSpPr>
        <p:spPr>
          <a:xfrm>
            <a:off x="409777" y="1920591"/>
            <a:ext cx="1990332" cy="1815882"/>
          </a:xfrm>
          <a:prstGeom prst="rect">
            <a:avLst/>
          </a:prstGeom>
          <a:noFill/>
        </p:spPr>
        <p:txBody>
          <a:bodyPr wrap="square" rtlCol="0">
            <a:spAutoFit/>
          </a:bodyPr>
          <a:lstStyle/>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 Setting       </a:t>
            </a:r>
          </a:p>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 Input          </a:t>
            </a:r>
          </a:p>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 Pre Process </a:t>
            </a:r>
          </a:p>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4. Cycle          </a:t>
            </a:r>
          </a:p>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5. Post Process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6.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Function </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7. Output</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3" name="テキスト ボックス 332"/>
          <p:cNvSpPr txBox="1"/>
          <p:nvPr/>
        </p:nvSpPr>
        <p:spPr>
          <a:xfrm>
            <a:off x="2193716" y="1912402"/>
            <a:ext cx="3970753" cy="1815882"/>
          </a:xfrm>
          <a:prstGeom prst="rect">
            <a:avLst/>
          </a:prstGeom>
          <a:noFill/>
        </p:spPr>
        <p:txBody>
          <a:bodyPr wrap="square" rtlCol="0">
            <a:spAutoFit/>
          </a:bodyPr>
          <a:lstStyle/>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モジュール単位のパラメータを設定</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グローバル変数をローカル変数に格納</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サイクル前の処理</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サイクル動作</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サイクル後の処理</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ロボット・カメラ動作</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設定</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ローカル変数をグローバル変数に格納</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2" name="テキスト ボックス 91"/>
          <p:cNvSpPr txBox="1"/>
          <p:nvPr/>
        </p:nvSpPr>
        <p:spPr>
          <a:xfrm>
            <a:off x="4055911" y="4613667"/>
            <a:ext cx="1127169" cy="523220"/>
          </a:xfrm>
          <a:prstGeom prst="rect">
            <a:avLst/>
          </a:prstGeom>
          <a:noFill/>
          <a:ln>
            <a:solidFill>
              <a:srgbClr val="0000FF"/>
            </a:solidFill>
          </a:ln>
        </p:spPr>
        <p:txBody>
          <a:bodyPr wrap="square" rtlCol="0">
            <a:spAutoFit/>
          </a:bodyPr>
          <a:lstStyle/>
          <a:p>
            <a:pPr algn="ct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動作</a:t>
            </a:r>
            <a:r>
              <a:rPr lang="en-US" altLang="ja-JP" sz="1400" dirty="0" smtClean="0">
                <a:latin typeface="Meiryo UI" panose="020B0604030504040204" pitchFamily="50" charset="-128"/>
                <a:ea typeface="Meiryo UI" panose="020B0604030504040204" pitchFamily="50" charset="-128"/>
                <a:cs typeface="メイリオ" panose="020B0604030504040204" pitchFamily="50" charset="-128"/>
              </a:rPr>
              <a:t>A</a:t>
            </a: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開始トリガー</a:t>
            </a:r>
            <a:endParaRPr lang="en-US" altLang="ja-JP" sz="1400"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93" name="テキスト ボックス 92"/>
          <p:cNvSpPr txBox="1"/>
          <p:nvPr/>
        </p:nvSpPr>
        <p:spPr>
          <a:xfrm>
            <a:off x="5721482" y="4613667"/>
            <a:ext cx="1127169" cy="523220"/>
          </a:xfrm>
          <a:prstGeom prst="rect">
            <a:avLst/>
          </a:prstGeom>
          <a:solidFill>
            <a:schemeClr val="bg1"/>
          </a:solidFill>
          <a:ln>
            <a:solidFill>
              <a:srgbClr val="FF6600"/>
            </a:solidFill>
          </a:ln>
        </p:spPr>
        <p:txBody>
          <a:bodyPr wrap="square" rtlCol="0">
            <a:spAutoFit/>
          </a:bodyPr>
          <a:lstStyle/>
          <a:p>
            <a:pPr algn="ct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動作</a:t>
            </a:r>
            <a:r>
              <a:rPr lang="en-US" altLang="ja-JP" sz="1400" dirty="0" smtClean="0">
                <a:latin typeface="Meiryo UI" panose="020B0604030504040204" pitchFamily="50" charset="-128"/>
                <a:ea typeface="Meiryo UI" panose="020B0604030504040204" pitchFamily="50" charset="-128"/>
                <a:cs typeface="メイリオ" panose="020B0604030504040204" pitchFamily="50" charset="-128"/>
              </a:rPr>
              <a:t>A</a:t>
            </a:r>
            <a:r>
              <a:rPr lang="ja-JP" altLang="en-US" sz="1400" dirty="0">
                <a:latin typeface="Meiryo UI" panose="020B0604030504040204" pitchFamily="50" charset="-128"/>
                <a:ea typeface="Meiryo UI" panose="020B0604030504040204" pitchFamily="50" charset="-128"/>
                <a:cs typeface="メイリオ" panose="020B0604030504040204" pitchFamily="50" charset="-128"/>
              </a:rPr>
              <a:t>終了</a:t>
            </a: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トリガー</a:t>
            </a:r>
            <a:endParaRPr lang="en-US" altLang="ja-JP" sz="1400"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94" name="テキスト ボックス 93"/>
          <p:cNvSpPr txBox="1"/>
          <p:nvPr/>
        </p:nvSpPr>
        <p:spPr>
          <a:xfrm>
            <a:off x="4084036" y="6436484"/>
            <a:ext cx="1127169" cy="523220"/>
          </a:xfrm>
          <a:prstGeom prst="rect">
            <a:avLst/>
          </a:prstGeom>
          <a:solidFill>
            <a:schemeClr val="bg1"/>
          </a:solidFill>
          <a:ln>
            <a:solidFill>
              <a:srgbClr val="0000FF"/>
            </a:solidFill>
          </a:ln>
        </p:spPr>
        <p:txBody>
          <a:bodyPr wrap="square" rtlCol="0">
            <a:spAutoFit/>
          </a:bodyPr>
          <a:lstStyle/>
          <a:p>
            <a:pPr algn="ct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動作</a:t>
            </a:r>
            <a:r>
              <a:rPr lang="en-US" altLang="ja-JP" sz="1400" dirty="0">
                <a:latin typeface="Meiryo UI" panose="020B0604030504040204" pitchFamily="50" charset="-128"/>
                <a:ea typeface="Meiryo UI" panose="020B0604030504040204" pitchFamily="50" charset="-128"/>
                <a:cs typeface="メイリオ" panose="020B0604030504040204" pitchFamily="50" charset="-128"/>
              </a:rPr>
              <a:t>B</a:t>
            </a: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開始トリガー</a:t>
            </a:r>
            <a:endParaRPr lang="en-US" altLang="ja-JP" sz="1400"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95" name="テキスト ボックス 94"/>
          <p:cNvSpPr txBox="1"/>
          <p:nvPr/>
        </p:nvSpPr>
        <p:spPr>
          <a:xfrm>
            <a:off x="5785372" y="6581263"/>
            <a:ext cx="1127169" cy="523220"/>
          </a:xfrm>
          <a:prstGeom prst="rect">
            <a:avLst/>
          </a:prstGeom>
          <a:solidFill>
            <a:schemeClr val="bg1"/>
          </a:solidFill>
          <a:ln>
            <a:solidFill>
              <a:srgbClr val="FF6600"/>
            </a:solidFill>
          </a:ln>
        </p:spPr>
        <p:txBody>
          <a:bodyPr wrap="square" rtlCol="0">
            <a:spAutoFit/>
          </a:bodyPr>
          <a:lstStyle/>
          <a:p>
            <a:pPr algn="ct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動作</a:t>
            </a:r>
            <a:r>
              <a:rPr lang="en-US" altLang="ja-JP" sz="1400" dirty="0">
                <a:latin typeface="Meiryo UI" panose="020B0604030504040204" pitchFamily="50" charset="-128"/>
                <a:ea typeface="Meiryo UI" panose="020B0604030504040204" pitchFamily="50" charset="-128"/>
                <a:cs typeface="メイリオ" panose="020B0604030504040204" pitchFamily="50" charset="-128"/>
              </a:rPr>
              <a:t>B</a:t>
            </a: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終了トリガー</a:t>
            </a:r>
            <a:endParaRPr lang="en-US" altLang="ja-JP" sz="1400" dirty="0" smtClean="0">
              <a:latin typeface="Meiryo UI" panose="020B0604030504040204" pitchFamily="50" charset="-128"/>
              <a:ea typeface="Meiryo UI"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6336090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ja-JP" altLang="en-US" sz="2800" dirty="0">
                <a:latin typeface="Meiryo UI" panose="020B0604030504040204" pitchFamily="50" charset="-128"/>
                <a:ea typeface="Meiryo UI" panose="020B0604030504040204" pitchFamily="50" charset="-128"/>
                <a:cs typeface="メイリオ" panose="020B0604030504040204" pitchFamily="50" charset="-128"/>
              </a:rPr>
              <a:t>プログラム</a:t>
            </a:r>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説明 ２／２</a:t>
            </a:r>
            <a:endParaRPr lang="en-US" altLang="ja-JP"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9" name="テキスト ボックス 58"/>
          <p:cNvSpPr txBox="1"/>
          <p:nvPr/>
        </p:nvSpPr>
        <p:spPr>
          <a:xfrm>
            <a:off x="185908" y="1173356"/>
            <a:ext cx="6590961" cy="1077218"/>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プログラムの編集</a:t>
            </a:r>
            <a:endParaRPr lang="ja-JP" altLang="en-US"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各パートにて、</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ユーザー編集領域</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と</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固定領域</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が設定されている</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ユーザー編集領域：以降のラダーは編集可能</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固定領域 ：以降のラダーは編集不可能</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6" name="グループ化 5"/>
          <p:cNvGrpSpPr/>
          <p:nvPr/>
        </p:nvGrpSpPr>
        <p:grpSpPr>
          <a:xfrm>
            <a:off x="952762" y="2364898"/>
            <a:ext cx="4895645" cy="5155018"/>
            <a:chOff x="311851" y="2364898"/>
            <a:chExt cx="5937050" cy="6251597"/>
          </a:xfrm>
        </p:grpSpPr>
        <p:pic>
          <p:nvPicPr>
            <p:cNvPr id="2" name="図 1"/>
            <p:cNvPicPr>
              <a:picLocks noChangeAspect="1"/>
            </p:cNvPicPr>
            <p:nvPr/>
          </p:nvPicPr>
          <p:blipFill>
            <a:blip r:embed="rId3"/>
            <a:stretch>
              <a:fillRect/>
            </a:stretch>
          </p:blipFill>
          <p:spPr>
            <a:xfrm>
              <a:off x="311851" y="2364898"/>
              <a:ext cx="5937050" cy="6251597"/>
            </a:xfrm>
            <a:prstGeom prst="rect">
              <a:avLst/>
            </a:prstGeom>
          </p:spPr>
        </p:pic>
        <p:sp>
          <p:nvSpPr>
            <p:cNvPr id="3" name="正方形/長方形 2"/>
            <p:cNvSpPr/>
            <p:nvPr/>
          </p:nvSpPr>
          <p:spPr>
            <a:xfrm>
              <a:off x="2152841" y="3935312"/>
              <a:ext cx="3975003" cy="1965278"/>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2792497" y="3028717"/>
              <a:ext cx="3456404" cy="709169"/>
            </a:xfrm>
            <a:prstGeom prst="rect">
              <a:avLst/>
            </a:prstGeom>
            <a:solidFill>
              <a:schemeClr val="bg1"/>
            </a:solidFill>
          </p:spPr>
          <p:txBody>
            <a:bodyPr wrap="square" rtlCol="0">
              <a:spAutoFit/>
            </a:bodyPr>
            <a:lstStyle/>
            <a:p>
              <a:pPr algn="ctr"/>
              <a:r>
                <a:rPr lang="ja-JP" altLang="en-US" sz="3200" dirty="0">
                  <a:solidFill>
                    <a:srgbClr val="92D050"/>
                  </a:solidFill>
                  <a:latin typeface="Meiryo UI" panose="020B0604030504040204" pitchFamily="50" charset="-128"/>
                  <a:ea typeface="Meiryo UI" panose="020B0604030504040204" pitchFamily="50" charset="-128"/>
                </a:rPr>
                <a:t>枠内</a:t>
              </a:r>
              <a:r>
                <a:rPr lang="ja-JP" altLang="en-US" sz="3200" dirty="0" smtClean="0">
                  <a:solidFill>
                    <a:srgbClr val="92D050"/>
                  </a:solidFill>
                  <a:latin typeface="Meiryo UI" panose="020B0604030504040204" pitchFamily="50" charset="-128"/>
                  <a:ea typeface="Meiryo UI" panose="020B0604030504040204" pitchFamily="50" charset="-128"/>
                </a:rPr>
                <a:t>は編集</a:t>
              </a:r>
              <a:r>
                <a:rPr lang="en-US" altLang="ja-JP" sz="3200" dirty="0" smtClean="0">
                  <a:solidFill>
                    <a:srgbClr val="92D050"/>
                  </a:solidFill>
                  <a:latin typeface="Meiryo UI" panose="020B0604030504040204" pitchFamily="50" charset="-128"/>
                  <a:ea typeface="Meiryo UI" panose="020B0604030504040204" pitchFamily="50" charset="-128"/>
                </a:rPr>
                <a:t>OK</a:t>
              </a:r>
              <a:endParaRPr kumimoji="1" lang="ja-JP" altLang="en-US" sz="3200" dirty="0">
                <a:solidFill>
                  <a:srgbClr val="92D050"/>
                </a:solidFill>
                <a:latin typeface="Meiryo UI" panose="020B0604030504040204" pitchFamily="50" charset="-128"/>
                <a:ea typeface="Meiryo UI" panose="020B0604030504040204" pitchFamily="50" charset="-128"/>
              </a:endParaRPr>
            </a:p>
          </p:txBody>
        </p:sp>
        <p:sp>
          <p:nvSpPr>
            <p:cNvPr id="100" name="正方形/長方形 99"/>
            <p:cNvSpPr/>
            <p:nvPr/>
          </p:nvSpPr>
          <p:spPr>
            <a:xfrm>
              <a:off x="2152841" y="6653492"/>
              <a:ext cx="3975003" cy="1189855"/>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2" name="テキスト ボックス 101"/>
          <p:cNvSpPr txBox="1"/>
          <p:nvPr/>
        </p:nvSpPr>
        <p:spPr>
          <a:xfrm>
            <a:off x="185908" y="7711391"/>
            <a:ext cx="6590961" cy="338554"/>
          </a:xfrm>
          <a:prstGeom prst="rect">
            <a:avLst/>
          </a:prstGeom>
          <a:noFill/>
        </p:spPr>
        <p:txBody>
          <a:bodyPr wrap="square" rtlCol="0">
            <a:spAutoFit/>
          </a:bodyPr>
          <a:lstStyle/>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変数名</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の追加は自由に可能だが、</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”D_”</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が付与された変数は、編集不可</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p>
        </p:txBody>
      </p:sp>
      <p:pic>
        <p:nvPicPr>
          <p:cNvPr id="7" name="図 6"/>
          <p:cNvPicPr>
            <a:picLocks noChangeAspect="1"/>
          </p:cNvPicPr>
          <p:nvPr/>
        </p:nvPicPr>
        <p:blipFill>
          <a:blip r:embed="rId4"/>
          <a:stretch>
            <a:fillRect/>
          </a:stretch>
        </p:blipFill>
        <p:spPr>
          <a:xfrm>
            <a:off x="564109" y="8079374"/>
            <a:ext cx="5739470" cy="1249821"/>
          </a:xfrm>
          <a:prstGeom prst="rect">
            <a:avLst/>
          </a:prstGeom>
        </p:spPr>
      </p:pic>
      <p:sp>
        <p:nvSpPr>
          <p:cNvPr id="106" name="正方形/長方形 105"/>
          <p:cNvSpPr/>
          <p:nvPr/>
        </p:nvSpPr>
        <p:spPr>
          <a:xfrm>
            <a:off x="564109" y="8053043"/>
            <a:ext cx="3093491" cy="73027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テキスト ボックス 106"/>
          <p:cNvSpPr txBox="1"/>
          <p:nvPr/>
        </p:nvSpPr>
        <p:spPr>
          <a:xfrm>
            <a:off x="3259876" y="8137233"/>
            <a:ext cx="3043703" cy="584775"/>
          </a:xfrm>
          <a:prstGeom prst="rect">
            <a:avLst/>
          </a:prstGeom>
          <a:solidFill>
            <a:schemeClr val="bg1"/>
          </a:solidFill>
        </p:spPr>
        <p:txBody>
          <a:bodyPr wrap="square" rtlCol="0">
            <a:spAutoFit/>
          </a:bodyPr>
          <a:lstStyle/>
          <a:p>
            <a:pPr algn="ctr"/>
            <a:r>
              <a:rPr lang="ja-JP" altLang="en-US" sz="3200" dirty="0" smtClean="0">
                <a:solidFill>
                  <a:srgbClr val="FF0000"/>
                </a:solidFill>
                <a:latin typeface="Meiryo UI" panose="020B0604030504040204" pitchFamily="50" charset="-128"/>
                <a:ea typeface="Meiryo UI" panose="020B0604030504040204" pitchFamily="50" charset="-128"/>
              </a:rPr>
              <a:t>枠内は編集</a:t>
            </a:r>
            <a:r>
              <a:rPr lang="en-US" altLang="ja-JP" sz="3200" dirty="0" smtClean="0">
                <a:solidFill>
                  <a:srgbClr val="FF0000"/>
                </a:solidFill>
                <a:latin typeface="Meiryo UI" panose="020B0604030504040204" pitchFamily="50" charset="-128"/>
                <a:ea typeface="Meiryo UI" panose="020B0604030504040204" pitchFamily="50" charset="-128"/>
              </a:rPr>
              <a:t>NG</a:t>
            </a:r>
            <a:endParaRPr kumimoji="1" lang="ja-JP" altLang="en-US" sz="3200" dirty="0">
              <a:solidFill>
                <a:srgbClr val="FF0000"/>
              </a:solidFill>
              <a:latin typeface="Meiryo UI" panose="020B0604030504040204" pitchFamily="50" charset="-128"/>
              <a:ea typeface="Meiryo UI" panose="020B0604030504040204" pitchFamily="50" charset="-128"/>
            </a:endParaRPr>
          </a:p>
        </p:txBody>
      </p:sp>
      <p:sp>
        <p:nvSpPr>
          <p:cNvPr id="108" name="正方形/長方形 107"/>
          <p:cNvSpPr/>
          <p:nvPr/>
        </p:nvSpPr>
        <p:spPr>
          <a:xfrm>
            <a:off x="564109" y="8841200"/>
            <a:ext cx="3093491" cy="487996"/>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p:cNvSpPr/>
          <p:nvPr/>
        </p:nvSpPr>
        <p:spPr>
          <a:xfrm>
            <a:off x="2470828" y="6925243"/>
            <a:ext cx="3277756" cy="34852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p:cNvSpPr/>
          <p:nvPr/>
        </p:nvSpPr>
        <p:spPr>
          <a:xfrm>
            <a:off x="2479969" y="5328128"/>
            <a:ext cx="3277756" cy="34852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17941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stretch>
            <a:fillRect/>
          </a:stretch>
        </p:blipFill>
        <p:spPr>
          <a:xfrm>
            <a:off x="1200166" y="7905499"/>
            <a:ext cx="3851642" cy="1474934"/>
          </a:xfrm>
          <a:prstGeom prst="rect">
            <a:avLst/>
          </a:prstGeom>
        </p:spPr>
      </p:pic>
      <p:sp>
        <p:nvSpPr>
          <p:cNvPr id="22" name="テキスト ボックス 21"/>
          <p:cNvSpPr txBox="1"/>
          <p:nvPr/>
        </p:nvSpPr>
        <p:spPr>
          <a:xfrm>
            <a:off x="185908" y="1173356"/>
            <a:ext cx="6590961" cy="5539978"/>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概要</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ユニットとモジュールの台数を変更する。</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ユニット台数追加方法</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1. “CTRL”</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と</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”TP”</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のプログラムをコピー</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&amp;</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ペースト</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2.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プログラム名を変更</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推奨：</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UN</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番号</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MD</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番号</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_</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モジュール名</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番号はプログラムに影響しない、</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”CTRL”</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が</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UN</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番号を自動で設定</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モジュール台数変更方法</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1.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“RB”</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や</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”CAM”</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モジュールをコピー</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&amp;</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ペースト</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2. </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プログラム名を</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変更</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3. “Setting”</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ブックマーク内の</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dirty="0" err="1" smtClean="0"/>
              <a:t>MD_No</a:t>
            </a:r>
            <a:r>
              <a:rPr lang="en-US" altLang="ja-JP" dirty="0" smtClean="0"/>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と</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dirty="0" err="1" smtClean="0">
                <a:latin typeface="Meiryo UI" panose="020B0604030504040204" pitchFamily="50" charset="-128"/>
                <a:ea typeface="Meiryo UI" panose="020B0604030504040204" pitchFamily="50" charset="-128"/>
                <a:cs typeface="メイリオ" panose="020B0604030504040204" pitchFamily="50" charset="-128"/>
              </a:rPr>
              <a:t>RB_No</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もしくは</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dirty="0" err="1" smtClean="0">
                <a:latin typeface="Meiryo UI" panose="020B0604030504040204" pitchFamily="50" charset="-128"/>
                <a:ea typeface="Meiryo UI" panose="020B0604030504040204" pitchFamily="50" charset="-128"/>
                <a:cs typeface="メイリオ" panose="020B0604030504040204" pitchFamily="50" charset="-128"/>
              </a:rPr>
              <a:t>CAM_No</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の　　</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値を設定</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err="1" smtClean="0">
                <a:latin typeface="Meiryo UI" panose="020B0604030504040204" pitchFamily="50" charset="-128"/>
                <a:ea typeface="Meiryo UI" panose="020B0604030504040204" pitchFamily="50" charset="-128"/>
                <a:cs typeface="メイリオ" panose="020B0604030504040204" pitchFamily="50" charset="-128"/>
              </a:rPr>
              <a:t>MD_No</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ユニット内でのモジュール番号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※UN</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内</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での重複不可</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err="1" smtClean="0">
                <a:latin typeface="Meiryo UI" panose="020B0604030504040204" pitchFamily="50" charset="-128"/>
                <a:ea typeface="Meiryo UI" panose="020B0604030504040204" pitchFamily="50" charset="-128"/>
                <a:cs typeface="メイリオ" panose="020B0604030504040204" pitchFamily="50" charset="-128"/>
              </a:rPr>
              <a:t>RB_No</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タッチパネルの</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dirty="0" err="1" smtClean="0">
                <a:latin typeface="Meiryo UI" panose="020B0604030504040204" pitchFamily="50" charset="-128"/>
                <a:ea typeface="Meiryo UI" panose="020B0604030504040204" pitchFamily="50" charset="-128"/>
                <a:cs typeface="メイリオ" panose="020B0604030504040204" pitchFamily="50" charset="-128"/>
              </a:rPr>
              <a:t>RasPi</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画面に表記されるロボット番号</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err="1" smtClean="0">
                <a:latin typeface="Meiryo UI" panose="020B0604030504040204" pitchFamily="50" charset="-128"/>
                <a:ea typeface="Meiryo UI" panose="020B0604030504040204" pitchFamily="50" charset="-128"/>
                <a:cs typeface="メイリオ" panose="020B0604030504040204" pitchFamily="50" charset="-128"/>
              </a:rPr>
              <a:t>CAM_No</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タッチパネルの</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a:t>
            </a:r>
            <a:r>
              <a:rPr lang="en-US" altLang="ja-JP" sz="1600" dirty="0" err="1">
                <a:latin typeface="Meiryo UI" panose="020B0604030504040204" pitchFamily="50" charset="-128"/>
                <a:ea typeface="Meiryo UI" panose="020B0604030504040204" pitchFamily="50" charset="-128"/>
                <a:cs typeface="メイリオ" panose="020B0604030504040204" pitchFamily="50" charset="-128"/>
              </a:rPr>
              <a:t>RasPi</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画面</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に</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表記</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される</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カメラ</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番号</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pic>
        <p:nvPicPr>
          <p:cNvPr id="18" name="図 17"/>
          <p:cNvPicPr>
            <a:picLocks noChangeAspect="1"/>
          </p:cNvPicPr>
          <p:nvPr/>
        </p:nvPicPr>
        <p:blipFill rotWithShape="1">
          <a:blip r:embed="rId4"/>
          <a:srcRect r="3315"/>
          <a:stretch/>
        </p:blipFill>
        <p:spPr>
          <a:xfrm>
            <a:off x="3842094" y="3261893"/>
            <a:ext cx="1667108" cy="933580"/>
          </a:xfrm>
          <a:prstGeom prst="rect">
            <a:avLst/>
          </a:prstGeom>
        </p:spPr>
      </p:pic>
      <p:pic>
        <p:nvPicPr>
          <p:cNvPr id="10" name="図 9"/>
          <p:cNvPicPr>
            <a:picLocks noChangeAspect="1"/>
          </p:cNvPicPr>
          <p:nvPr/>
        </p:nvPicPr>
        <p:blipFill rotWithShape="1">
          <a:blip r:embed="rId5"/>
          <a:srcRect t="-1" b="4474"/>
          <a:stretch/>
        </p:blipFill>
        <p:spPr>
          <a:xfrm>
            <a:off x="1162066" y="3261893"/>
            <a:ext cx="1667108" cy="910015"/>
          </a:xfrm>
          <a:prstGeom prst="rect">
            <a:avLst/>
          </a:prstGeom>
        </p:spPr>
      </p:pic>
      <p:sp>
        <p:nvSpPr>
          <p:cNvPr id="5" name="タイトル 4"/>
          <p:cNvSpPr>
            <a:spLocks noGrp="1"/>
          </p:cNvSpPr>
          <p:nvPr>
            <p:ph type="title"/>
          </p:nvPr>
        </p:nvSpPr>
        <p:spPr/>
        <p:txBody>
          <a:bodyPr>
            <a:normAutofit/>
          </a:bodyPr>
          <a:lstStyle/>
          <a:p>
            <a:r>
              <a:rPr lang="ja-JP" altLang="en-US" sz="2800" smtClean="0">
                <a:latin typeface="Meiryo UI" panose="020B0604030504040204" pitchFamily="50" charset="-128"/>
                <a:ea typeface="Meiryo UI" panose="020B0604030504040204" pitchFamily="50" charset="-128"/>
                <a:cs typeface="メイリオ" panose="020B0604030504040204" pitchFamily="50" charset="-128"/>
              </a:rPr>
              <a:t>ユニット、モジュール追加</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8" name="正方形/長方形 7"/>
          <p:cNvSpPr/>
          <p:nvPr/>
        </p:nvSpPr>
        <p:spPr>
          <a:xfrm>
            <a:off x="1162066" y="3866550"/>
            <a:ext cx="1667108" cy="3053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719994" y="3867302"/>
            <a:ext cx="533400" cy="369332"/>
          </a:xfrm>
          <a:prstGeom prst="rect">
            <a:avLst/>
          </a:prstGeom>
          <a:noFill/>
        </p:spPr>
        <p:txBody>
          <a:bodyPr wrap="square" rtlCol="0">
            <a:spAutoFit/>
          </a:bodyPr>
          <a:lstStyle/>
          <a:p>
            <a:pPr algn="ctr"/>
            <a:r>
              <a:rPr kumimoji="1" lang="en-US" altLang="ja-JP" smtClean="0">
                <a:solidFill>
                  <a:srgbClr val="FF0000"/>
                </a:solidFill>
                <a:latin typeface="Meiryo UI" panose="020B0604030504040204" pitchFamily="50" charset="-128"/>
                <a:ea typeface="Meiryo UI" panose="020B0604030504040204" pitchFamily="50" charset="-128"/>
              </a:rPr>
              <a:t>1</a:t>
            </a:r>
            <a:endParaRPr kumimoji="1" lang="ja-JP" altLang="en-US">
              <a:solidFill>
                <a:srgbClr val="FF0000"/>
              </a:solidFill>
              <a:latin typeface="Meiryo UI" panose="020B0604030504040204" pitchFamily="50" charset="-128"/>
              <a:ea typeface="Meiryo UI" panose="020B0604030504040204" pitchFamily="50" charset="-128"/>
            </a:endParaRPr>
          </a:p>
        </p:txBody>
      </p:sp>
      <p:sp>
        <p:nvSpPr>
          <p:cNvPr id="15" name="正方形/長方形 14"/>
          <p:cNvSpPr/>
          <p:nvPr/>
        </p:nvSpPr>
        <p:spPr>
          <a:xfrm>
            <a:off x="3842094" y="3856315"/>
            <a:ext cx="1667108" cy="3251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3371447" y="3831150"/>
            <a:ext cx="533400" cy="369332"/>
          </a:xfrm>
          <a:prstGeom prst="rect">
            <a:avLst/>
          </a:prstGeom>
          <a:noFill/>
        </p:spPr>
        <p:txBody>
          <a:bodyPr wrap="square" rtlCol="0">
            <a:spAutoFit/>
          </a:bodyPr>
          <a:lstStyle/>
          <a:p>
            <a:pPr algn="ctr"/>
            <a:r>
              <a:rPr lang="en-US" altLang="ja-JP">
                <a:solidFill>
                  <a:srgbClr val="FF0000"/>
                </a:solidFill>
                <a:latin typeface="Meiryo UI" panose="020B0604030504040204" pitchFamily="50" charset="-128"/>
                <a:ea typeface="Meiryo UI" panose="020B0604030504040204" pitchFamily="50" charset="-128"/>
              </a:rPr>
              <a:t>2</a:t>
            </a:r>
            <a:endParaRPr kumimoji="1" lang="ja-JP" altLang="en-US">
              <a:solidFill>
                <a:srgbClr val="FF0000"/>
              </a:solidFill>
              <a:latin typeface="Meiryo UI" panose="020B0604030504040204" pitchFamily="50" charset="-128"/>
              <a:ea typeface="Meiryo UI" panose="020B0604030504040204" pitchFamily="50" charset="-128"/>
            </a:endParaRPr>
          </a:p>
        </p:txBody>
      </p:sp>
      <p:pic>
        <p:nvPicPr>
          <p:cNvPr id="19" name="図 18"/>
          <p:cNvPicPr>
            <a:picLocks noChangeAspect="1"/>
          </p:cNvPicPr>
          <p:nvPr/>
        </p:nvPicPr>
        <p:blipFill rotWithShape="1">
          <a:blip r:embed="rId6"/>
          <a:srcRect t="49483" r="6487"/>
          <a:stretch/>
        </p:blipFill>
        <p:spPr>
          <a:xfrm>
            <a:off x="3870910" y="6716324"/>
            <a:ext cx="1514421" cy="620798"/>
          </a:xfrm>
          <a:prstGeom prst="rect">
            <a:avLst/>
          </a:prstGeom>
        </p:spPr>
      </p:pic>
      <p:sp>
        <p:nvSpPr>
          <p:cNvPr id="24" name="テキスト ボックス 23"/>
          <p:cNvSpPr txBox="1"/>
          <p:nvPr/>
        </p:nvSpPr>
        <p:spPr>
          <a:xfrm>
            <a:off x="612792" y="7407836"/>
            <a:ext cx="2648230" cy="276999"/>
          </a:xfrm>
          <a:prstGeom prst="rect">
            <a:avLst/>
          </a:prstGeom>
          <a:noFill/>
        </p:spPr>
        <p:txBody>
          <a:bodyPr wrap="square" rtlCol="0">
            <a:spAutoFit/>
          </a:bodyPr>
          <a:lstStyle/>
          <a:p>
            <a:pPr algn="ctr"/>
            <a:r>
              <a:rPr lang="en-US" altLang="ja-JP" sz="12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a:t>
            </a:r>
            <a:r>
              <a:rPr lang="ja-JP" altLang="en-US" sz="12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必ず</a:t>
            </a:r>
            <a:r>
              <a:rPr lang="en-US" altLang="ja-JP" sz="12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TP</a:t>
            </a:r>
            <a:r>
              <a:rPr lang="ja-JP" altLang="en-US" sz="12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の後に、モジュールを追加する</a:t>
            </a:r>
            <a:endParaRPr kumimoji="1" lang="ja-JP" altLang="en-US" sz="1200">
              <a:solidFill>
                <a:srgbClr val="FF0000"/>
              </a:solidFill>
              <a:latin typeface="Meiryo UI" panose="020B0604030504040204" pitchFamily="50" charset="-128"/>
              <a:ea typeface="Meiryo UI" panose="020B0604030504040204" pitchFamily="50" charset="-128"/>
            </a:endParaRPr>
          </a:p>
        </p:txBody>
      </p:sp>
      <p:sp>
        <p:nvSpPr>
          <p:cNvPr id="25" name="テキスト ボックス 24"/>
          <p:cNvSpPr txBox="1"/>
          <p:nvPr/>
        </p:nvSpPr>
        <p:spPr>
          <a:xfrm>
            <a:off x="1073579" y="4211234"/>
            <a:ext cx="1844082" cy="276999"/>
          </a:xfrm>
          <a:prstGeom prst="rect">
            <a:avLst/>
          </a:prstGeom>
          <a:noFill/>
        </p:spPr>
        <p:txBody>
          <a:bodyPr wrap="square" rtlCol="0">
            <a:spAutoFit/>
          </a:bodyPr>
          <a:lstStyle/>
          <a:p>
            <a:pPr algn="ctr"/>
            <a:r>
              <a:rPr lang="en-US" altLang="ja-JP" sz="1200">
                <a:solidFill>
                  <a:srgbClr val="FF0000"/>
                </a:solidFill>
                <a:latin typeface="Meiryo UI" panose="020B0604030504040204" pitchFamily="50" charset="-128"/>
                <a:ea typeface="Meiryo UI" panose="020B0604030504040204" pitchFamily="50" charset="-128"/>
                <a:cs typeface="メイリオ" panose="020B0604030504040204" pitchFamily="50" charset="-128"/>
              </a:rPr>
              <a:t>※</a:t>
            </a:r>
            <a:r>
              <a:rPr lang="ja-JP" altLang="en-US" sz="12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必ず</a:t>
            </a:r>
            <a:r>
              <a:rPr lang="en-US" altLang="ja-JP" sz="12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CTRL</a:t>
            </a:r>
            <a:r>
              <a:rPr lang="ja-JP" altLang="en-US" sz="1200">
                <a:solidFill>
                  <a:srgbClr val="FF0000"/>
                </a:solidFill>
                <a:latin typeface="Meiryo UI" panose="020B0604030504040204" pitchFamily="50" charset="-128"/>
                <a:ea typeface="Meiryo UI" panose="020B0604030504040204" pitchFamily="50" charset="-128"/>
                <a:cs typeface="メイリオ" panose="020B0604030504040204" pitchFamily="50" charset="-128"/>
              </a:rPr>
              <a:t>、</a:t>
            </a:r>
            <a:r>
              <a:rPr lang="en-US" altLang="ja-JP" sz="12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TP</a:t>
            </a:r>
            <a:r>
              <a:rPr lang="ja-JP" altLang="en-US" sz="12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の</a:t>
            </a:r>
            <a:r>
              <a:rPr lang="ja-JP" altLang="en-US" sz="1200">
                <a:solidFill>
                  <a:srgbClr val="FF0000"/>
                </a:solidFill>
                <a:latin typeface="Meiryo UI" panose="020B0604030504040204" pitchFamily="50" charset="-128"/>
                <a:ea typeface="Meiryo UI" panose="020B0604030504040204" pitchFamily="50" charset="-128"/>
                <a:cs typeface="メイリオ" panose="020B0604030504040204" pitchFamily="50" charset="-128"/>
              </a:rPr>
              <a:t>順番</a:t>
            </a:r>
            <a:endParaRPr kumimoji="1" lang="ja-JP" altLang="en-US" sz="1200">
              <a:solidFill>
                <a:srgbClr val="FF0000"/>
              </a:solidFill>
              <a:latin typeface="Meiryo UI" panose="020B0604030504040204" pitchFamily="50" charset="-128"/>
              <a:ea typeface="Meiryo UI" panose="020B0604030504040204" pitchFamily="50" charset="-128"/>
            </a:endParaRPr>
          </a:p>
        </p:txBody>
      </p:sp>
      <p:pic>
        <p:nvPicPr>
          <p:cNvPr id="20" name="図 19"/>
          <p:cNvPicPr>
            <a:picLocks noChangeAspect="1"/>
          </p:cNvPicPr>
          <p:nvPr/>
        </p:nvPicPr>
        <p:blipFill>
          <a:blip r:embed="rId7"/>
          <a:stretch>
            <a:fillRect/>
          </a:stretch>
        </p:blipFill>
        <p:spPr>
          <a:xfrm>
            <a:off x="1162066" y="6741636"/>
            <a:ext cx="1486107" cy="619211"/>
          </a:xfrm>
          <a:prstGeom prst="rect">
            <a:avLst/>
          </a:prstGeom>
        </p:spPr>
      </p:pic>
      <p:sp>
        <p:nvSpPr>
          <p:cNvPr id="26" name="正方形/長方形 25"/>
          <p:cNvSpPr/>
          <p:nvPr/>
        </p:nvSpPr>
        <p:spPr>
          <a:xfrm>
            <a:off x="1162082" y="7032128"/>
            <a:ext cx="1486091" cy="3053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3870910" y="7020025"/>
            <a:ext cx="1514421" cy="3053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719994" y="6967790"/>
            <a:ext cx="533400" cy="369332"/>
          </a:xfrm>
          <a:prstGeom prst="rect">
            <a:avLst/>
          </a:prstGeom>
          <a:noFill/>
        </p:spPr>
        <p:txBody>
          <a:bodyPr wrap="square" rtlCol="0">
            <a:spAutoFit/>
          </a:bodyPr>
          <a:lstStyle/>
          <a:p>
            <a:pPr algn="ctr"/>
            <a:r>
              <a:rPr kumimoji="1" lang="en-US" altLang="ja-JP" smtClean="0">
                <a:solidFill>
                  <a:srgbClr val="FF0000"/>
                </a:solidFill>
                <a:latin typeface="Meiryo UI" panose="020B0604030504040204" pitchFamily="50" charset="-128"/>
                <a:ea typeface="Meiryo UI" panose="020B0604030504040204" pitchFamily="50" charset="-128"/>
              </a:rPr>
              <a:t>1</a:t>
            </a:r>
            <a:endParaRPr kumimoji="1" lang="ja-JP" altLang="en-US">
              <a:solidFill>
                <a:srgbClr val="FF0000"/>
              </a:solidFill>
              <a:latin typeface="Meiryo UI" panose="020B0604030504040204" pitchFamily="50" charset="-128"/>
              <a:ea typeface="Meiryo UI" panose="020B0604030504040204" pitchFamily="50" charset="-128"/>
            </a:endParaRPr>
          </a:p>
        </p:txBody>
      </p:sp>
      <p:sp>
        <p:nvSpPr>
          <p:cNvPr id="30" name="テキスト ボックス 29"/>
          <p:cNvSpPr txBox="1"/>
          <p:nvPr/>
        </p:nvSpPr>
        <p:spPr>
          <a:xfrm>
            <a:off x="3371447" y="6967790"/>
            <a:ext cx="533400" cy="369332"/>
          </a:xfrm>
          <a:prstGeom prst="rect">
            <a:avLst/>
          </a:prstGeom>
          <a:noFill/>
        </p:spPr>
        <p:txBody>
          <a:bodyPr wrap="square" rtlCol="0">
            <a:spAutoFit/>
          </a:bodyPr>
          <a:lstStyle/>
          <a:p>
            <a:pPr algn="ctr"/>
            <a:r>
              <a:rPr lang="en-US" altLang="ja-JP">
                <a:solidFill>
                  <a:srgbClr val="FF0000"/>
                </a:solidFill>
                <a:latin typeface="Meiryo UI" panose="020B0604030504040204" pitchFamily="50" charset="-128"/>
                <a:ea typeface="Meiryo UI" panose="020B0604030504040204" pitchFamily="50" charset="-128"/>
              </a:rPr>
              <a:t>2</a:t>
            </a:r>
            <a:endParaRPr kumimoji="1" lang="ja-JP" altLang="en-US">
              <a:solidFill>
                <a:srgbClr val="FF0000"/>
              </a:solidFill>
              <a:latin typeface="Meiryo UI" panose="020B0604030504040204" pitchFamily="50" charset="-128"/>
              <a:ea typeface="Meiryo UI" panose="020B0604030504040204" pitchFamily="50" charset="-128"/>
            </a:endParaRPr>
          </a:p>
        </p:txBody>
      </p:sp>
      <p:sp>
        <p:nvSpPr>
          <p:cNvPr id="32" name="テキスト ボックス 31"/>
          <p:cNvSpPr txBox="1"/>
          <p:nvPr/>
        </p:nvSpPr>
        <p:spPr>
          <a:xfrm>
            <a:off x="719994" y="8443060"/>
            <a:ext cx="533400" cy="369332"/>
          </a:xfrm>
          <a:prstGeom prst="rect">
            <a:avLst/>
          </a:prstGeom>
          <a:noFill/>
        </p:spPr>
        <p:txBody>
          <a:bodyPr wrap="square" rtlCol="0">
            <a:spAutoFit/>
          </a:bodyPr>
          <a:lstStyle/>
          <a:p>
            <a:pPr algn="ctr"/>
            <a:r>
              <a:rPr lang="en-US" altLang="ja-JP">
                <a:solidFill>
                  <a:srgbClr val="FF0000"/>
                </a:solidFill>
                <a:latin typeface="Meiryo UI" panose="020B0604030504040204" pitchFamily="50" charset="-128"/>
                <a:ea typeface="Meiryo UI" panose="020B0604030504040204" pitchFamily="50" charset="-128"/>
              </a:rPr>
              <a:t>3</a:t>
            </a:r>
            <a:endParaRPr kumimoji="1" lang="ja-JP" altLang="en-US">
              <a:solidFill>
                <a:srgbClr val="FF0000"/>
              </a:solidFill>
              <a:latin typeface="Meiryo UI" panose="020B0604030504040204" pitchFamily="50" charset="-128"/>
              <a:ea typeface="Meiryo UI" panose="020B0604030504040204" pitchFamily="50" charset="-128"/>
            </a:endParaRPr>
          </a:p>
        </p:txBody>
      </p:sp>
      <p:sp>
        <p:nvSpPr>
          <p:cNvPr id="33" name="フローチャート: 結合子 32"/>
          <p:cNvSpPr/>
          <p:nvPr/>
        </p:nvSpPr>
        <p:spPr>
          <a:xfrm>
            <a:off x="3085762" y="8310249"/>
            <a:ext cx="152400" cy="152400"/>
          </a:xfrm>
          <a:prstGeom prst="flowChartConnector">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5809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en-US" altLang="ja-JP" sz="2800" smtClean="0">
                <a:latin typeface="Meiryo UI" panose="020B0604030504040204" pitchFamily="50" charset="-128"/>
                <a:ea typeface="Meiryo UI" panose="020B0604030504040204" pitchFamily="50" charset="-128"/>
                <a:cs typeface="メイリオ" panose="020B0604030504040204" pitchFamily="50" charset="-128"/>
              </a:rPr>
              <a:t>IO</a:t>
            </a:r>
            <a:r>
              <a:rPr lang="ja-JP" altLang="en-US" sz="2800" smtClean="0">
                <a:latin typeface="Meiryo UI" panose="020B0604030504040204" pitchFamily="50" charset="-128"/>
                <a:ea typeface="Meiryo UI" panose="020B0604030504040204" pitchFamily="50" charset="-128"/>
                <a:cs typeface="メイリオ" panose="020B0604030504040204" pitchFamily="50" charset="-128"/>
              </a:rPr>
              <a:t>制御</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pic>
        <p:nvPicPr>
          <p:cNvPr id="4" name="図 3"/>
          <p:cNvPicPr>
            <a:picLocks noChangeAspect="1"/>
          </p:cNvPicPr>
          <p:nvPr/>
        </p:nvPicPr>
        <p:blipFill rotWithShape="1">
          <a:blip r:embed="rId3"/>
          <a:srcRect r="79603"/>
          <a:stretch/>
        </p:blipFill>
        <p:spPr>
          <a:xfrm>
            <a:off x="3726924" y="2046680"/>
            <a:ext cx="1315480" cy="1162212"/>
          </a:xfrm>
          <a:prstGeom prst="rect">
            <a:avLst/>
          </a:prstGeom>
        </p:spPr>
      </p:pic>
      <p:sp>
        <p:nvSpPr>
          <p:cNvPr id="35" name="テキスト ボックス 34"/>
          <p:cNvSpPr txBox="1"/>
          <p:nvPr/>
        </p:nvSpPr>
        <p:spPr>
          <a:xfrm>
            <a:off x="376512" y="1960891"/>
            <a:ext cx="2777191" cy="161583"/>
          </a:xfrm>
          <a:prstGeom prst="rect">
            <a:avLst/>
          </a:prstGeom>
          <a:noFill/>
        </p:spPr>
        <p:txBody>
          <a:bodyPr wrap="square" lIns="0" tIns="0" rIns="0" bIns="0" rtlCol="0">
            <a:spAutoFit/>
          </a:bodyPr>
          <a:lstStyle/>
          <a:p>
            <a:pPr algn="ctr"/>
            <a:r>
              <a:rPr lang="en-US" altLang="ja-JP" sz="105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1. </a:t>
            </a:r>
            <a:r>
              <a:rPr lang="ja-JP" altLang="en-US" sz="105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共通</a:t>
            </a:r>
            <a:r>
              <a:rPr lang="en-US" altLang="ja-JP" sz="105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a:t>
            </a:r>
            <a:r>
              <a:rPr lang="ja-JP" altLang="en-US" sz="105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と</a:t>
            </a:r>
            <a:r>
              <a:rPr lang="en-US" altLang="ja-JP" sz="105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UN1</a:t>
            </a:r>
            <a:r>
              <a:rPr lang="ja-JP" altLang="en-US" sz="105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用の</a:t>
            </a:r>
            <a:r>
              <a:rPr lang="en-US" altLang="ja-JP" sz="105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IO</a:t>
            </a:r>
            <a:r>
              <a:rPr lang="ja-JP" altLang="en-US" sz="105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ユニットを使用する場合</a:t>
            </a:r>
            <a:endParaRPr kumimoji="1" lang="ja-JP" altLang="en-US" sz="1400" dirty="0">
              <a:solidFill>
                <a:srgbClr val="FF0000"/>
              </a:solidFill>
              <a:latin typeface="Meiryo UI" panose="020B0604030504040204" pitchFamily="50" charset="-128"/>
              <a:ea typeface="Meiryo UI" panose="020B0604030504040204" pitchFamily="50" charset="-128"/>
            </a:endParaRPr>
          </a:p>
        </p:txBody>
      </p:sp>
      <p:grpSp>
        <p:nvGrpSpPr>
          <p:cNvPr id="6" name="グループ化 5"/>
          <p:cNvGrpSpPr/>
          <p:nvPr/>
        </p:nvGrpSpPr>
        <p:grpSpPr>
          <a:xfrm>
            <a:off x="662484" y="2143339"/>
            <a:ext cx="2868263" cy="1502454"/>
            <a:chOff x="566496" y="2355444"/>
            <a:chExt cx="2868263" cy="1502454"/>
          </a:xfrm>
        </p:grpSpPr>
        <p:sp>
          <p:nvSpPr>
            <p:cNvPr id="29" name="テキスト ボックス 28"/>
            <p:cNvSpPr txBox="1"/>
            <p:nvPr/>
          </p:nvSpPr>
          <p:spPr>
            <a:xfrm>
              <a:off x="2965368" y="2666284"/>
              <a:ext cx="469391" cy="107722"/>
            </a:xfrm>
            <a:prstGeom prst="rect">
              <a:avLst/>
            </a:prstGeom>
            <a:noFill/>
          </p:spPr>
          <p:txBody>
            <a:bodyPr wrap="square" lIns="0" tIns="0" rIns="0" bIns="0" rtlCol="0">
              <a:spAutoFit/>
            </a:bodyPr>
            <a:lstStyle/>
            <a:p>
              <a:pPr algn="ctr"/>
              <a:r>
                <a:rPr lang="ja-JP" altLang="en-US" sz="7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共通</a:t>
              </a:r>
              <a:r>
                <a:rPr lang="en-US" altLang="ja-JP" sz="7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a:t>
              </a:r>
              <a:r>
                <a:rPr lang="ja-JP" altLang="en-US" sz="7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dirty="0">
                <a:solidFill>
                  <a:srgbClr val="FF0000"/>
                </a:solidFill>
                <a:latin typeface="Meiryo UI" panose="020B0604030504040204" pitchFamily="50" charset="-128"/>
                <a:ea typeface="Meiryo UI" panose="020B0604030504040204" pitchFamily="50" charset="-128"/>
              </a:endParaRPr>
            </a:p>
          </p:txBody>
        </p:sp>
        <p:cxnSp>
          <p:nvCxnSpPr>
            <p:cNvPr id="7" name="直線矢印コネクタ 6"/>
            <p:cNvCxnSpPr/>
            <p:nvPr/>
          </p:nvCxnSpPr>
          <p:spPr>
            <a:xfrm flipH="1">
              <a:off x="2754440" y="2722473"/>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2964796" y="2765368"/>
              <a:ext cx="367375" cy="107722"/>
            </a:xfrm>
            <a:prstGeom prst="rect">
              <a:avLst/>
            </a:prstGeom>
            <a:noFill/>
          </p:spPr>
          <p:txBody>
            <a:bodyPr wrap="square" lIns="0" tIns="0" rIns="0" bIns="0" rtlCol="0">
              <a:spAutoFit/>
            </a:bodyPr>
            <a:lstStyle/>
            <a:p>
              <a:pPr algn="ctr"/>
              <a:r>
                <a:rPr lang="en-US" altLang="ja-JP" sz="7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UN1</a:t>
              </a:r>
              <a:r>
                <a:rPr lang="ja-JP" altLang="en-US" sz="7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dirty="0">
                <a:solidFill>
                  <a:srgbClr val="FF0000"/>
                </a:solidFill>
                <a:latin typeface="Meiryo UI" panose="020B0604030504040204" pitchFamily="50" charset="-128"/>
                <a:ea typeface="Meiryo UI" panose="020B0604030504040204" pitchFamily="50" charset="-128"/>
              </a:endParaRPr>
            </a:p>
          </p:txBody>
        </p:sp>
        <p:cxnSp>
          <p:nvCxnSpPr>
            <p:cNvPr id="37" name="直線矢印コネクタ 36"/>
            <p:cNvCxnSpPr/>
            <p:nvPr/>
          </p:nvCxnSpPr>
          <p:spPr>
            <a:xfrm flipH="1">
              <a:off x="2753868" y="2821557"/>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2962921" y="2876383"/>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UN2</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39" name="直線矢印コネクタ 38"/>
            <p:cNvCxnSpPr/>
            <p:nvPr/>
          </p:nvCxnSpPr>
          <p:spPr>
            <a:xfrm flipH="1">
              <a:off x="2759613" y="2932572"/>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2962349" y="2983087"/>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UN3</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41" name="直線矢印コネクタ 40"/>
            <p:cNvCxnSpPr/>
            <p:nvPr/>
          </p:nvCxnSpPr>
          <p:spPr>
            <a:xfrm flipH="1">
              <a:off x="2759041" y="3039276"/>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2964287" y="3086116"/>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UN4</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43" name="直線矢印コネクタ 42"/>
            <p:cNvCxnSpPr/>
            <p:nvPr/>
          </p:nvCxnSpPr>
          <p:spPr>
            <a:xfrm flipH="1">
              <a:off x="2753359" y="3142305"/>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p:cNvSpPr txBox="1"/>
            <p:nvPr/>
          </p:nvSpPr>
          <p:spPr>
            <a:xfrm>
              <a:off x="2962412" y="3197131"/>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UN5</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45" name="直線矢印コネクタ 44"/>
            <p:cNvCxnSpPr/>
            <p:nvPr/>
          </p:nvCxnSpPr>
          <p:spPr>
            <a:xfrm flipH="1">
              <a:off x="2759104" y="3253320"/>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2961840" y="3303835"/>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UN6</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47" name="直線矢印コネクタ 46"/>
            <p:cNvCxnSpPr/>
            <p:nvPr/>
          </p:nvCxnSpPr>
          <p:spPr>
            <a:xfrm flipH="1">
              <a:off x="2758532" y="3360024"/>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2964287" y="3411556"/>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UN7</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49" name="直線矢印コネクタ 48"/>
            <p:cNvCxnSpPr/>
            <p:nvPr/>
          </p:nvCxnSpPr>
          <p:spPr>
            <a:xfrm flipH="1">
              <a:off x="2753359" y="3467745"/>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2962412" y="3514951"/>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UN8</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51" name="直線矢印コネクタ 50"/>
            <p:cNvCxnSpPr/>
            <p:nvPr/>
          </p:nvCxnSpPr>
          <p:spPr>
            <a:xfrm flipH="1">
              <a:off x="2759104" y="3571140"/>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p:cNvSpPr txBox="1"/>
            <p:nvPr/>
          </p:nvSpPr>
          <p:spPr>
            <a:xfrm>
              <a:off x="2961840" y="3621655"/>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UN9</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53" name="直線矢印コネクタ 52"/>
            <p:cNvCxnSpPr/>
            <p:nvPr/>
          </p:nvCxnSpPr>
          <p:spPr>
            <a:xfrm flipH="1">
              <a:off x="2758532" y="3677844"/>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p:nvPicPr>
          <p:blipFill>
            <a:blip r:embed="rId4"/>
            <a:stretch>
              <a:fillRect/>
            </a:stretch>
          </p:blipFill>
          <p:spPr>
            <a:xfrm>
              <a:off x="566496" y="2355444"/>
              <a:ext cx="2184185" cy="1502454"/>
            </a:xfrm>
            <a:prstGeom prst="rect">
              <a:avLst/>
            </a:prstGeom>
          </p:spPr>
        </p:pic>
        <p:sp>
          <p:nvSpPr>
            <p:cNvPr id="54" name="テキスト ボックス 53"/>
            <p:cNvSpPr txBox="1"/>
            <p:nvPr/>
          </p:nvSpPr>
          <p:spPr>
            <a:xfrm>
              <a:off x="2992320" y="3736884"/>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UN10</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55" name="直線矢印コネクタ 54"/>
            <p:cNvCxnSpPr/>
            <p:nvPr/>
          </p:nvCxnSpPr>
          <p:spPr>
            <a:xfrm flipH="1">
              <a:off x="2758532" y="3793073"/>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56" name="図 55"/>
          <p:cNvPicPr>
            <a:picLocks noChangeAspect="1"/>
          </p:cNvPicPr>
          <p:nvPr/>
        </p:nvPicPr>
        <p:blipFill rotWithShape="1">
          <a:blip r:embed="rId3"/>
          <a:srcRect l="79502"/>
          <a:stretch/>
        </p:blipFill>
        <p:spPr>
          <a:xfrm>
            <a:off x="5023354" y="2051043"/>
            <a:ext cx="1321988" cy="1162212"/>
          </a:xfrm>
          <a:prstGeom prst="rect">
            <a:avLst/>
          </a:prstGeom>
        </p:spPr>
      </p:pic>
      <p:sp>
        <p:nvSpPr>
          <p:cNvPr id="22" name="テキスト ボックス 21"/>
          <p:cNvSpPr txBox="1"/>
          <p:nvPr/>
        </p:nvSpPr>
        <p:spPr>
          <a:xfrm>
            <a:off x="185908" y="1173356"/>
            <a:ext cx="6590961" cy="5755422"/>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IO</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入力設定手順</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1.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実際、</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PLC</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に接続されている</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IO</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ユニットをラダーと合わせる</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予約を解除</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2.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任意のローカル変数に格納する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推奨</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:@R3000</a:t>
            </a:r>
            <a:r>
              <a:rPr lang="ja-JP" altLang="en-US" sz="1600" dirty="0" err="1"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@LR000</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以降</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IO</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出力手順</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1.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出力操作のローカル接点を出力用グローバル変数</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に</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格納</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自動・手動のそれぞれ入力に手動運転モードの</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b</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接点・</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接点を接続し、</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個別に出力動作するようにする</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13" name="グループ化 12"/>
          <p:cNvGrpSpPr/>
          <p:nvPr/>
        </p:nvGrpSpPr>
        <p:grpSpPr>
          <a:xfrm>
            <a:off x="376512" y="4771847"/>
            <a:ext cx="6086852" cy="4313861"/>
            <a:chOff x="381777" y="4471905"/>
            <a:chExt cx="6086852" cy="4313861"/>
          </a:xfrm>
        </p:grpSpPr>
        <p:grpSp>
          <p:nvGrpSpPr>
            <p:cNvPr id="10" name="グループ化 9"/>
            <p:cNvGrpSpPr/>
            <p:nvPr/>
          </p:nvGrpSpPr>
          <p:grpSpPr>
            <a:xfrm>
              <a:off x="381777" y="4870418"/>
              <a:ext cx="6086852" cy="3332020"/>
              <a:chOff x="376512" y="4608671"/>
              <a:chExt cx="6086852" cy="3332020"/>
            </a:xfrm>
          </p:grpSpPr>
          <p:pic>
            <p:nvPicPr>
              <p:cNvPr id="3" name="図 2"/>
              <p:cNvPicPr>
                <a:picLocks noChangeAspect="1"/>
              </p:cNvPicPr>
              <p:nvPr/>
            </p:nvPicPr>
            <p:blipFill>
              <a:blip r:embed="rId5"/>
              <a:stretch>
                <a:fillRect/>
              </a:stretch>
            </p:blipFill>
            <p:spPr>
              <a:xfrm>
                <a:off x="376512" y="4608671"/>
                <a:ext cx="3306585" cy="3332020"/>
              </a:xfrm>
              <a:prstGeom prst="rect">
                <a:avLst/>
              </a:prstGeom>
            </p:spPr>
          </p:pic>
          <p:pic>
            <p:nvPicPr>
              <p:cNvPr id="8" name="図 7"/>
              <p:cNvPicPr>
                <a:picLocks noChangeAspect="1"/>
              </p:cNvPicPr>
              <p:nvPr/>
            </p:nvPicPr>
            <p:blipFill>
              <a:blip r:embed="rId6"/>
              <a:stretch>
                <a:fillRect/>
              </a:stretch>
            </p:blipFill>
            <p:spPr>
              <a:xfrm>
                <a:off x="3264572" y="4669267"/>
                <a:ext cx="3198792" cy="3198792"/>
              </a:xfrm>
              <a:prstGeom prst="rect">
                <a:avLst/>
              </a:prstGeom>
            </p:spPr>
          </p:pic>
          <p:sp>
            <p:nvSpPr>
              <p:cNvPr id="9" name="角丸四角形 8"/>
              <p:cNvSpPr/>
              <p:nvPr/>
            </p:nvSpPr>
            <p:spPr>
              <a:xfrm>
                <a:off x="376512" y="6836229"/>
                <a:ext cx="1118459" cy="1104462"/>
              </a:xfrm>
              <a:prstGeom prst="roundRect">
                <a:avLst/>
              </a:prstGeom>
              <a:noFill/>
              <a:ln w="3810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角丸四角形 56"/>
              <p:cNvSpPr/>
              <p:nvPr/>
            </p:nvSpPr>
            <p:spPr>
              <a:xfrm>
                <a:off x="391026" y="4665685"/>
                <a:ext cx="1103945" cy="217054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角丸四角形 57"/>
              <p:cNvSpPr/>
              <p:nvPr/>
            </p:nvSpPr>
            <p:spPr>
              <a:xfrm>
                <a:off x="1494971" y="6836229"/>
                <a:ext cx="1030515" cy="1104462"/>
              </a:xfrm>
              <a:prstGeom prst="roundRect">
                <a:avLst/>
              </a:prstGeom>
              <a:noFill/>
              <a:ln w="38100">
                <a:solidFill>
                  <a:srgbClr val="008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角丸四角形 58"/>
              <p:cNvSpPr/>
              <p:nvPr/>
            </p:nvSpPr>
            <p:spPr>
              <a:xfrm>
                <a:off x="1514546" y="4698097"/>
                <a:ext cx="1030515" cy="1104462"/>
              </a:xfrm>
              <a:prstGeom prst="roundRect">
                <a:avLst/>
              </a:prstGeom>
              <a:noFill/>
              <a:ln w="38100">
                <a:solidFill>
                  <a:srgbClr val="008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テキスト ボックス 10"/>
            <p:cNvSpPr txBox="1"/>
            <p:nvPr/>
          </p:nvSpPr>
          <p:spPr>
            <a:xfrm>
              <a:off x="399811" y="4471905"/>
              <a:ext cx="1114408" cy="646331"/>
            </a:xfrm>
            <a:prstGeom prst="rect">
              <a:avLst/>
            </a:prstGeom>
            <a:solidFill>
              <a:schemeClr val="bg1"/>
            </a:solidFill>
            <a:ln w="25400">
              <a:solidFill>
                <a:srgbClr val="0070C0"/>
              </a:solidFill>
            </a:ln>
          </p:spPr>
          <p:txBody>
            <a:bodyPr wrap="none" rtlCol="0">
              <a:spAutoFit/>
            </a:bodyPr>
            <a:lstStyle/>
            <a:p>
              <a:pPr algn="ctr"/>
              <a:r>
                <a:rPr kumimoji="1" lang="ja-JP" altLang="en-US" b="1" dirty="0" smtClean="0"/>
                <a:t>自動運転</a:t>
              </a:r>
              <a:endParaRPr kumimoji="1" lang="en-US" altLang="ja-JP" b="1" dirty="0" smtClean="0"/>
            </a:p>
            <a:p>
              <a:pPr algn="ctr"/>
              <a:r>
                <a:rPr kumimoji="1" lang="ja-JP" altLang="en-US" b="1" dirty="0" smtClean="0"/>
                <a:t>入力</a:t>
              </a:r>
              <a:endParaRPr kumimoji="1" lang="ja-JP" altLang="en-US" b="1" dirty="0"/>
            </a:p>
          </p:txBody>
        </p:sp>
        <p:sp>
          <p:nvSpPr>
            <p:cNvPr id="60" name="テキスト ボックス 59"/>
            <p:cNvSpPr txBox="1"/>
            <p:nvPr/>
          </p:nvSpPr>
          <p:spPr>
            <a:xfrm>
              <a:off x="399811" y="8139435"/>
              <a:ext cx="1114408" cy="646331"/>
            </a:xfrm>
            <a:prstGeom prst="rect">
              <a:avLst/>
            </a:prstGeom>
            <a:solidFill>
              <a:schemeClr val="bg1"/>
            </a:solidFill>
            <a:ln w="25400">
              <a:solidFill>
                <a:srgbClr val="008000"/>
              </a:solidFill>
            </a:ln>
          </p:spPr>
          <p:txBody>
            <a:bodyPr wrap="none" rtlCol="0">
              <a:spAutoFit/>
            </a:bodyPr>
            <a:lstStyle/>
            <a:p>
              <a:pPr algn="ctr"/>
              <a:r>
                <a:rPr lang="ja-JP" altLang="en-US" b="1" dirty="0"/>
                <a:t>手</a:t>
              </a:r>
              <a:r>
                <a:rPr kumimoji="1" lang="ja-JP" altLang="en-US" b="1" dirty="0" smtClean="0"/>
                <a:t>動運転</a:t>
              </a:r>
              <a:endParaRPr kumimoji="1" lang="en-US" altLang="ja-JP" b="1" dirty="0" smtClean="0"/>
            </a:p>
            <a:p>
              <a:pPr algn="ctr"/>
              <a:r>
                <a:rPr kumimoji="1" lang="ja-JP" altLang="en-US" b="1" dirty="0" smtClean="0"/>
                <a:t>入力</a:t>
              </a:r>
              <a:endParaRPr kumimoji="1" lang="ja-JP" altLang="en-US" b="1" dirty="0"/>
            </a:p>
          </p:txBody>
        </p:sp>
      </p:grpSp>
    </p:spTree>
    <p:extLst>
      <p:ext uri="{BB962C8B-B14F-4D97-AF65-F5344CB8AC3E}">
        <p14:creationId xmlns:p14="http://schemas.microsoft.com/office/powerpoint/2010/main" val="1694791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73356"/>
            <a:ext cx="6590961" cy="4524315"/>
          </a:xfrm>
          <a:prstGeom prst="rect">
            <a:avLst/>
          </a:prstGeom>
          <a:noFill/>
        </p:spPr>
        <p:txBody>
          <a:bodyPr wrap="square" rtlCol="0">
            <a:spAutoFit/>
          </a:bodyPr>
          <a:lstStyle/>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タッチパネル表記手順</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1.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項目ごとに下記のラダーをコピー。</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表示項目数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表示項目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操作時の表記内容を記入　</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・ランプ機能</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1.</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項目ごとに下記のラダーをコピー</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し</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、ランプ表示を実施する項目数を入力</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2.</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ランプ点灯時の動作を検出するセンサ入力を配置</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en-US" altLang="ja-JP" sz="2800" smtClean="0">
                <a:latin typeface="Meiryo UI" panose="020B0604030504040204" pitchFamily="50" charset="-128"/>
                <a:ea typeface="Meiryo UI" panose="020B0604030504040204" pitchFamily="50" charset="-128"/>
                <a:cs typeface="メイリオ" panose="020B0604030504040204" pitchFamily="50" charset="-128"/>
              </a:rPr>
              <a:t>IO</a:t>
            </a:r>
            <a:r>
              <a:rPr lang="ja-JP" altLang="en-US" sz="2800" smtClean="0">
                <a:latin typeface="Meiryo UI" panose="020B0604030504040204" pitchFamily="50" charset="-128"/>
                <a:ea typeface="Meiryo UI" panose="020B0604030504040204" pitchFamily="50" charset="-128"/>
                <a:cs typeface="メイリオ" panose="020B0604030504040204" pitchFamily="50" charset="-128"/>
              </a:rPr>
              <a:t>制御</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68" name="正方形/長方形 67"/>
          <p:cNvSpPr/>
          <p:nvPr/>
        </p:nvSpPr>
        <p:spPr>
          <a:xfrm>
            <a:off x="2366668" y="2405661"/>
            <a:ext cx="122966" cy="22129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2519068" y="2558061"/>
            <a:ext cx="1075466" cy="197393"/>
          </a:xfrm>
          <a:prstGeom prst="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2519068" y="2759968"/>
            <a:ext cx="501094" cy="257143"/>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p:cNvPicPr>
            <a:picLocks noChangeAspect="1"/>
          </p:cNvPicPr>
          <p:nvPr/>
        </p:nvPicPr>
        <p:blipFill rotWithShape="1">
          <a:blip r:embed="rId3"/>
          <a:srcRect r="85262"/>
          <a:stretch/>
        </p:blipFill>
        <p:spPr>
          <a:xfrm>
            <a:off x="395746" y="2127484"/>
            <a:ext cx="1200907" cy="2021780"/>
          </a:xfrm>
          <a:prstGeom prst="rect">
            <a:avLst/>
          </a:prstGeom>
        </p:spPr>
      </p:pic>
      <p:pic>
        <p:nvPicPr>
          <p:cNvPr id="63" name="図 62"/>
          <p:cNvPicPr>
            <a:picLocks noChangeAspect="1"/>
          </p:cNvPicPr>
          <p:nvPr/>
        </p:nvPicPr>
        <p:blipFill rotWithShape="1">
          <a:blip r:embed="rId3"/>
          <a:srcRect l="39837"/>
          <a:stretch/>
        </p:blipFill>
        <p:spPr>
          <a:xfrm>
            <a:off x="1596654" y="2127484"/>
            <a:ext cx="4902197" cy="2021780"/>
          </a:xfrm>
          <a:prstGeom prst="rect">
            <a:avLst/>
          </a:prstGeom>
        </p:spPr>
      </p:pic>
      <p:sp>
        <p:nvSpPr>
          <p:cNvPr id="17" name="テキスト ボックス 16"/>
          <p:cNvSpPr txBox="1"/>
          <p:nvPr/>
        </p:nvSpPr>
        <p:spPr>
          <a:xfrm>
            <a:off x="454766" y="3890607"/>
            <a:ext cx="1225015" cy="369332"/>
          </a:xfrm>
          <a:prstGeom prst="rect">
            <a:avLst/>
          </a:prstGeom>
          <a:solidFill>
            <a:schemeClr val="bg1"/>
          </a:solidFill>
          <a:ln>
            <a:solidFill>
              <a:schemeClr val="accent1">
                <a:shade val="50000"/>
              </a:schemeClr>
            </a:solidFill>
          </a:ln>
        </p:spPr>
        <p:txBody>
          <a:bodyPr wrap="none" rtlCol="0">
            <a:spAutoFit/>
          </a:bodyPr>
          <a:lstStyle/>
          <a:p>
            <a:r>
              <a:rPr kumimoji="1" lang="en-US" altLang="ja-JP" dirty="0" smtClean="0"/>
              <a:t>1</a:t>
            </a:r>
            <a:r>
              <a:rPr kumimoji="1" lang="ja-JP" altLang="en-US" dirty="0" smtClean="0"/>
              <a:t>項目目</a:t>
            </a:r>
            <a:r>
              <a:rPr kumimoji="1" lang="en-US" altLang="ja-JP" dirty="0" smtClean="0"/>
              <a:t>=&gt;</a:t>
            </a:r>
            <a:endParaRPr kumimoji="1" lang="ja-JP" altLang="en-US" dirty="0"/>
          </a:p>
        </p:txBody>
      </p:sp>
      <p:sp>
        <p:nvSpPr>
          <p:cNvPr id="19" name="右カーブ矢印 18"/>
          <p:cNvSpPr/>
          <p:nvPr/>
        </p:nvSpPr>
        <p:spPr>
          <a:xfrm rot="2722427">
            <a:off x="1312324" y="2248459"/>
            <a:ext cx="462344" cy="164866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p:cNvSpPr/>
          <p:nvPr/>
        </p:nvSpPr>
        <p:spPr>
          <a:xfrm>
            <a:off x="2365487" y="2876923"/>
            <a:ext cx="1229047" cy="155017"/>
          </a:xfrm>
          <a:prstGeom prst="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a:off x="2365487" y="3039609"/>
            <a:ext cx="637515" cy="273286"/>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2303443" y="2636983"/>
            <a:ext cx="215626" cy="247258"/>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p:nvGrpSpPr>
        <p:grpSpPr>
          <a:xfrm>
            <a:off x="395746" y="5712500"/>
            <a:ext cx="6207576" cy="2210573"/>
            <a:chOff x="395746" y="5525666"/>
            <a:chExt cx="6207576" cy="2210573"/>
          </a:xfrm>
        </p:grpSpPr>
        <p:pic>
          <p:nvPicPr>
            <p:cNvPr id="11" name="図 10"/>
            <p:cNvPicPr>
              <a:picLocks noChangeAspect="1"/>
            </p:cNvPicPr>
            <p:nvPr/>
          </p:nvPicPr>
          <p:blipFill rotWithShape="1">
            <a:blip r:embed="rId4"/>
            <a:srcRect r="86475"/>
            <a:stretch/>
          </p:blipFill>
          <p:spPr>
            <a:xfrm>
              <a:off x="395746" y="5526439"/>
              <a:ext cx="1084711" cy="2209800"/>
            </a:xfrm>
            <a:prstGeom prst="rect">
              <a:avLst/>
            </a:prstGeom>
          </p:spPr>
        </p:pic>
        <p:pic>
          <p:nvPicPr>
            <p:cNvPr id="60" name="図 59"/>
            <p:cNvPicPr>
              <a:picLocks noChangeAspect="1"/>
            </p:cNvPicPr>
            <p:nvPr/>
          </p:nvPicPr>
          <p:blipFill rotWithShape="1">
            <a:blip r:embed="rId4"/>
            <a:srcRect l="35966"/>
            <a:stretch/>
          </p:blipFill>
          <p:spPr>
            <a:xfrm>
              <a:off x="1467755" y="5525666"/>
              <a:ext cx="5135567" cy="2209800"/>
            </a:xfrm>
            <a:prstGeom prst="rect">
              <a:avLst/>
            </a:prstGeom>
          </p:spPr>
        </p:pic>
        <p:sp>
          <p:nvSpPr>
            <p:cNvPr id="62" name="正方形/長方形 61"/>
            <p:cNvSpPr/>
            <p:nvPr/>
          </p:nvSpPr>
          <p:spPr>
            <a:xfrm>
              <a:off x="2381821" y="6098957"/>
              <a:ext cx="215626" cy="247258"/>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4" name="正方形/長方形 63"/>
          <p:cNvSpPr/>
          <p:nvPr/>
        </p:nvSpPr>
        <p:spPr>
          <a:xfrm>
            <a:off x="454765" y="7076820"/>
            <a:ext cx="837005" cy="845480"/>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p:cNvPicPr>
            <a:picLocks noChangeAspect="1"/>
          </p:cNvPicPr>
          <p:nvPr/>
        </p:nvPicPr>
        <p:blipFill rotWithShape="1">
          <a:blip r:embed="rId5"/>
          <a:srcRect r="48000" b="69681"/>
          <a:stretch/>
        </p:blipFill>
        <p:spPr>
          <a:xfrm>
            <a:off x="1843125" y="3348031"/>
            <a:ext cx="3962400" cy="1389063"/>
          </a:xfrm>
          <a:prstGeom prst="rect">
            <a:avLst/>
          </a:prstGeom>
        </p:spPr>
      </p:pic>
      <p:sp>
        <p:nvSpPr>
          <p:cNvPr id="71" name="正方形/長方形 70"/>
          <p:cNvSpPr/>
          <p:nvPr/>
        </p:nvSpPr>
        <p:spPr>
          <a:xfrm>
            <a:off x="4395789" y="3922720"/>
            <a:ext cx="1268411" cy="337219"/>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1804665" y="3918328"/>
            <a:ext cx="2427780" cy="400627"/>
          </a:xfrm>
          <a:prstGeom prst="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上矢印 73"/>
          <p:cNvSpPr/>
          <p:nvPr/>
        </p:nvSpPr>
        <p:spPr>
          <a:xfrm rot="12703427">
            <a:off x="2999560" y="2979731"/>
            <a:ext cx="243986" cy="963997"/>
          </a:xfrm>
          <a:prstGeom prst="upArrow">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上矢印 74"/>
          <p:cNvSpPr/>
          <p:nvPr/>
        </p:nvSpPr>
        <p:spPr>
          <a:xfrm rot="7058784">
            <a:off x="3571794" y="2958343"/>
            <a:ext cx="363610" cy="1398294"/>
          </a:xfrm>
          <a:prstGeom prs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186178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グループ化 12"/>
          <p:cNvGrpSpPr/>
          <p:nvPr/>
        </p:nvGrpSpPr>
        <p:grpSpPr>
          <a:xfrm>
            <a:off x="342617" y="4702652"/>
            <a:ext cx="5891701" cy="4629150"/>
            <a:chOff x="269372" y="5016003"/>
            <a:chExt cx="5891701" cy="4629150"/>
          </a:xfrm>
        </p:grpSpPr>
        <p:pic>
          <p:nvPicPr>
            <p:cNvPr id="6" name="図 5"/>
            <p:cNvPicPr>
              <a:picLocks noChangeAspect="1"/>
            </p:cNvPicPr>
            <p:nvPr/>
          </p:nvPicPr>
          <p:blipFill>
            <a:blip r:embed="rId3"/>
            <a:stretch>
              <a:fillRect/>
            </a:stretch>
          </p:blipFill>
          <p:spPr>
            <a:xfrm>
              <a:off x="269372" y="5016003"/>
              <a:ext cx="1143000" cy="4629150"/>
            </a:xfrm>
            <a:prstGeom prst="rect">
              <a:avLst/>
            </a:prstGeom>
          </p:spPr>
        </p:pic>
        <p:grpSp>
          <p:nvGrpSpPr>
            <p:cNvPr id="9" name="グループ化 8"/>
            <p:cNvGrpSpPr/>
            <p:nvPr/>
          </p:nvGrpSpPr>
          <p:grpSpPr>
            <a:xfrm>
              <a:off x="359230" y="5063628"/>
              <a:ext cx="5801843" cy="4581525"/>
              <a:chOff x="359230" y="5063628"/>
              <a:chExt cx="5801843" cy="4581525"/>
            </a:xfrm>
          </p:grpSpPr>
          <p:sp>
            <p:nvSpPr>
              <p:cNvPr id="64" name="テキスト ボックス 63"/>
              <p:cNvSpPr txBox="1"/>
              <p:nvPr/>
            </p:nvSpPr>
            <p:spPr>
              <a:xfrm>
                <a:off x="359230" y="5631201"/>
                <a:ext cx="921229" cy="215443"/>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ロボット動作</a:t>
                </a:r>
                <a:r>
                  <a:rPr lang="en-US" altLang="ja-JP" sz="800" b="1" dirty="0" smtClean="0">
                    <a:solidFill>
                      <a:srgbClr val="00B050"/>
                    </a:solidFill>
                    <a:latin typeface="Meiryo UI" panose="020B0604030504040204" pitchFamily="50" charset="-128"/>
                    <a:ea typeface="Meiryo UI" panose="020B0604030504040204" pitchFamily="50" charset="-128"/>
                  </a:rPr>
                  <a:t>1</a:t>
                </a:r>
                <a:r>
                  <a:rPr lang="ja-JP" altLang="en-US" sz="800" b="1" dirty="0"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65" name="テキスト ボックス 64"/>
              <p:cNvSpPr txBox="1"/>
              <p:nvPr/>
            </p:nvSpPr>
            <p:spPr>
              <a:xfrm>
                <a:off x="580048" y="5249773"/>
                <a:ext cx="443305" cy="107722"/>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@MR000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66" name="角丸四角形 65"/>
              <p:cNvSpPr/>
              <p:nvPr/>
            </p:nvSpPr>
            <p:spPr>
              <a:xfrm>
                <a:off x="432113" y="5249773"/>
                <a:ext cx="836393" cy="739774"/>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pic>
            <p:nvPicPr>
              <p:cNvPr id="53" name="図 52"/>
              <p:cNvPicPr>
                <a:picLocks noChangeAspect="1"/>
              </p:cNvPicPr>
              <p:nvPr/>
            </p:nvPicPr>
            <p:blipFill rotWithShape="1">
              <a:blip r:embed="rId4"/>
              <a:srcRect l="38382" r="-1"/>
              <a:stretch/>
            </p:blipFill>
            <p:spPr>
              <a:xfrm>
                <a:off x="1389484" y="5063628"/>
                <a:ext cx="4771589" cy="4581525"/>
              </a:xfrm>
              <a:prstGeom prst="rect">
                <a:avLst/>
              </a:prstGeom>
            </p:spPr>
          </p:pic>
        </p:grpSp>
      </p:grpSp>
      <p:sp>
        <p:nvSpPr>
          <p:cNvPr id="22" name="テキスト ボックス 21"/>
          <p:cNvSpPr txBox="1"/>
          <p:nvPr/>
        </p:nvSpPr>
        <p:spPr>
          <a:xfrm>
            <a:off x="185907" y="1192946"/>
            <a:ext cx="6590961" cy="8463855"/>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ロボットの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1</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動作フローは動作開始は目標位置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トリガに接続</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実</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動作完了はローカルデバイス</a:t>
            </a:r>
            <a:r>
              <a:rPr lang="en-US" altLang="ja-JP" sz="1600" b="1" dirty="0" err="1">
                <a:latin typeface="Meiryo UI" panose="020B0604030504040204" pitchFamily="50" charset="-128"/>
                <a:ea typeface="Meiryo UI" panose="020B0604030504040204" pitchFamily="50" charset="-128"/>
                <a:cs typeface="メイリオ" panose="020B0604030504040204" pitchFamily="50" charset="-128"/>
              </a:rPr>
              <a:t>CMP_move</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を</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配置。</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err="1" smtClean="0">
                <a:latin typeface="Meiryo UI" panose="020B0604030504040204" pitchFamily="50" charset="-128"/>
                <a:ea typeface="Meiryo UI" panose="020B0604030504040204" pitchFamily="50" charset="-128"/>
                <a:cs typeface="メイリオ" panose="020B0604030504040204" pitchFamily="50" charset="-128"/>
              </a:rPr>
              <a:t>CMP_move</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の右側にロボット動作開始の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B</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接点を配置</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ロボット連続動作時の安定のため</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目標位置・トリガに配置</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・目標位置では下記のスプリクトを接続し、ロボット動作に必要な各種パラメータを設定</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ロボット動作</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0" name="テキスト ボックス 49"/>
          <p:cNvSpPr txBox="1"/>
          <p:nvPr/>
        </p:nvSpPr>
        <p:spPr>
          <a:xfrm>
            <a:off x="1149998" y="2682511"/>
            <a:ext cx="571630" cy="215443"/>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3" name="右矢印 2"/>
          <p:cNvSpPr/>
          <p:nvPr/>
        </p:nvSpPr>
        <p:spPr>
          <a:xfrm>
            <a:off x="3789790" y="2399755"/>
            <a:ext cx="457853" cy="2799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a:off x="2086342" y="6055210"/>
            <a:ext cx="349250" cy="555606"/>
          </a:xfrm>
          <a:prstGeom prst="rect">
            <a:avLst/>
          </a:prstGeom>
          <a:noFill/>
          <a:ln w="2540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2806735" y="6187674"/>
            <a:ext cx="2881815" cy="276999"/>
          </a:xfrm>
          <a:prstGeom prst="rect">
            <a:avLst/>
          </a:prstGeom>
          <a:solidFill>
            <a:schemeClr val="bg1"/>
          </a:solidFill>
          <a:ln>
            <a:solidFill>
              <a:srgbClr val="00B050"/>
            </a:solidFill>
          </a:ln>
        </p:spPr>
        <p:txBody>
          <a:bodyPr wrap="none" rtlCol="0">
            <a:spAutoFit/>
          </a:bodyPr>
          <a:lstStyle/>
          <a:p>
            <a:r>
              <a:rPr kumimoji="1" lang="en-US" altLang="ja-JP" sz="1200" b="1" dirty="0" smtClean="0"/>
              <a:t>&lt;=</a:t>
            </a:r>
            <a:r>
              <a:rPr kumimoji="1" lang="ja-JP" altLang="en-US" sz="1200" b="1" dirty="0" smtClean="0"/>
              <a:t>移動軸を</a:t>
            </a:r>
            <a:r>
              <a:rPr kumimoji="1" lang="en-US" altLang="ja-JP" sz="1200" b="1" dirty="0" smtClean="0"/>
              <a:t>TRUE / </a:t>
            </a:r>
            <a:r>
              <a:rPr lang="ja-JP" altLang="en-US" sz="1200" b="1" dirty="0" smtClean="0"/>
              <a:t>非稼働軸 </a:t>
            </a:r>
            <a:r>
              <a:rPr lang="en-US" altLang="ja-JP" sz="1200" b="1" dirty="0" smtClean="0"/>
              <a:t>FALSE</a:t>
            </a:r>
            <a:r>
              <a:rPr lang="ja-JP" altLang="en-US" sz="1200" b="1" dirty="0" smtClean="0"/>
              <a:t>に設定</a:t>
            </a:r>
            <a:endParaRPr kumimoji="1" lang="ja-JP" altLang="en-US" sz="1200" b="1" dirty="0"/>
          </a:p>
        </p:txBody>
      </p:sp>
      <p:sp>
        <p:nvSpPr>
          <p:cNvPr id="72" name="正方形/長方形 71"/>
          <p:cNvSpPr/>
          <p:nvPr/>
        </p:nvSpPr>
        <p:spPr>
          <a:xfrm>
            <a:off x="2273030" y="8206986"/>
            <a:ext cx="303962" cy="553772"/>
          </a:xfrm>
          <a:prstGeom prst="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テキスト ボックス 72"/>
          <p:cNvSpPr txBox="1"/>
          <p:nvPr/>
        </p:nvSpPr>
        <p:spPr>
          <a:xfrm>
            <a:off x="3068401" y="8320743"/>
            <a:ext cx="2020105" cy="276999"/>
          </a:xfrm>
          <a:prstGeom prst="rect">
            <a:avLst/>
          </a:prstGeom>
          <a:solidFill>
            <a:schemeClr val="bg1"/>
          </a:solidFill>
          <a:ln>
            <a:solidFill>
              <a:srgbClr val="FF6600"/>
            </a:solidFill>
          </a:ln>
        </p:spPr>
        <p:txBody>
          <a:bodyPr wrap="none" rtlCol="0">
            <a:spAutoFit/>
          </a:bodyPr>
          <a:lstStyle/>
          <a:p>
            <a:r>
              <a:rPr kumimoji="1" lang="en-US" altLang="ja-JP" sz="1200" b="1" dirty="0" smtClean="0"/>
              <a:t>&lt;=</a:t>
            </a:r>
            <a:r>
              <a:rPr kumimoji="1" lang="ja-JP" altLang="en-US" sz="1200" b="1" dirty="0" smtClean="0"/>
              <a:t>各軸の</a:t>
            </a:r>
            <a:r>
              <a:rPr lang="ja-JP" altLang="en-US" sz="1200" b="1" dirty="0" smtClean="0"/>
              <a:t>オフセット量を設定</a:t>
            </a:r>
            <a:endParaRPr kumimoji="1" lang="ja-JP" altLang="en-US" sz="1200" b="1" dirty="0"/>
          </a:p>
        </p:txBody>
      </p:sp>
      <p:sp>
        <p:nvSpPr>
          <p:cNvPr id="74" name="正方形/長方形 73"/>
          <p:cNvSpPr/>
          <p:nvPr/>
        </p:nvSpPr>
        <p:spPr>
          <a:xfrm>
            <a:off x="2397706" y="8849323"/>
            <a:ext cx="478423" cy="128388"/>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ボックス 74"/>
          <p:cNvSpPr txBox="1"/>
          <p:nvPr/>
        </p:nvSpPr>
        <p:spPr>
          <a:xfrm>
            <a:off x="3521523" y="8743563"/>
            <a:ext cx="2199641" cy="276999"/>
          </a:xfrm>
          <a:prstGeom prst="rect">
            <a:avLst/>
          </a:prstGeom>
          <a:solidFill>
            <a:schemeClr val="bg1"/>
          </a:solidFill>
          <a:ln>
            <a:solidFill>
              <a:srgbClr val="00B0F0"/>
            </a:solidFill>
          </a:ln>
        </p:spPr>
        <p:txBody>
          <a:bodyPr wrap="none" rtlCol="0">
            <a:spAutoFit/>
          </a:bodyPr>
          <a:lstStyle/>
          <a:p>
            <a:r>
              <a:rPr kumimoji="1" lang="en-US" altLang="ja-JP" sz="1200" b="1" dirty="0" smtClean="0"/>
              <a:t>&lt;=</a:t>
            </a:r>
            <a:r>
              <a:rPr kumimoji="1" lang="ja-JP" altLang="en-US" sz="1200" b="1" dirty="0" smtClean="0"/>
              <a:t>オーバーライドの有無</a:t>
            </a:r>
            <a:r>
              <a:rPr lang="ja-JP" altLang="en-US" sz="1200" b="1" dirty="0" smtClean="0"/>
              <a:t>を設定</a:t>
            </a:r>
            <a:endParaRPr kumimoji="1" lang="ja-JP" altLang="en-US" sz="1200" b="1" dirty="0"/>
          </a:p>
        </p:txBody>
      </p:sp>
      <p:grpSp>
        <p:nvGrpSpPr>
          <p:cNvPr id="2" name="グループ化 1"/>
          <p:cNvGrpSpPr/>
          <p:nvPr/>
        </p:nvGrpSpPr>
        <p:grpSpPr>
          <a:xfrm>
            <a:off x="400413" y="2265789"/>
            <a:ext cx="3393199" cy="1881456"/>
            <a:chOff x="381138" y="2097318"/>
            <a:chExt cx="3393199" cy="1881456"/>
          </a:xfrm>
        </p:grpSpPr>
        <p:grpSp>
          <p:nvGrpSpPr>
            <p:cNvPr id="19" name="グループ化 18"/>
            <p:cNvGrpSpPr/>
            <p:nvPr/>
          </p:nvGrpSpPr>
          <p:grpSpPr>
            <a:xfrm>
              <a:off x="381138" y="2097318"/>
              <a:ext cx="3393199" cy="1881456"/>
              <a:chOff x="437600" y="1741783"/>
              <a:chExt cx="3393199" cy="1881456"/>
            </a:xfrm>
          </p:grpSpPr>
          <p:pic>
            <p:nvPicPr>
              <p:cNvPr id="10" name="図 9"/>
              <p:cNvPicPr>
                <a:picLocks noChangeAspect="1"/>
              </p:cNvPicPr>
              <p:nvPr/>
            </p:nvPicPr>
            <p:blipFill>
              <a:blip r:embed="rId5"/>
              <a:stretch>
                <a:fillRect/>
              </a:stretch>
            </p:blipFill>
            <p:spPr>
              <a:xfrm>
                <a:off x="437600" y="1741783"/>
                <a:ext cx="2036096" cy="1881456"/>
              </a:xfrm>
              <a:prstGeom prst="rect">
                <a:avLst/>
              </a:prstGeom>
            </p:spPr>
          </p:pic>
          <p:grpSp>
            <p:nvGrpSpPr>
              <p:cNvPr id="12" name="グループ化 11"/>
              <p:cNvGrpSpPr/>
              <p:nvPr/>
            </p:nvGrpSpPr>
            <p:grpSpPr>
              <a:xfrm>
                <a:off x="525319" y="1758267"/>
                <a:ext cx="3305480" cy="1835774"/>
                <a:chOff x="525319" y="1758267"/>
                <a:chExt cx="3305480" cy="1835774"/>
              </a:xfrm>
            </p:grpSpPr>
            <p:pic>
              <p:nvPicPr>
                <p:cNvPr id="11" name="図 10"/>
                <p:cNvPicPr>
                  <a:picLocks noChangeAspect="1"/>
                </p:cNvPicPr>
                <p:nvPr/>
              </p:nvPicPr>
              <p:blipFill>
                <a:blip r:embed="rId6"/>
                <a:stretch>
                  <a:fillRect/>
                </a:stretch>
              </p:blipFill>
              <p:spPr>
                <a:xfrm>
                  <a:off x="2468137" y="1758267"/>
                  <a:ext cx="1285681" cy="1835774"/>
                </a:xfrm>
                <a:prstGeom prst="rect">
                  <a:avLst/>
                </a:prstGeom>
              </p:spPr>
            </p:pic>
            <p:sp>
              <p:nvSpPr>
                <p:cNvPr id="41" name="テキスト ボックス 40"/>
                <p:cNvSpPr txBox="1"/>
                <p:nvPr/>
              </p:nvSpPr>
              <p:spPr>
                <a:xfrm>
                  <a:off x="2909570" y="2235822"/>
                  <a:ext cx="921229" cy="215443"/>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ロボット動作</a:t>
                  </a:r>
                  <a:r>
                    <a:rPr lang="en-US" altLang="ja-JP" sz="800" b="1" dirty="0" smtClean="0">
                      <a:solidFill>
                        <a:srgbClr val="00B050"/>
                      </a:solidFill>
                      <a:latin typeface="Meiryo UI" panose="020B0604030504040204" pitchFamily="50" charset="-128"/>
                      <a:ea typeface="Meiryo UI" panose="020B0604030504040204" pitchFamily="50" charset="-128"/>
                    </a:rPr>
                    <a:t>1</a:t>
                  </a:r>
                  <a:r>
                    <a:rPr lang="ja-JP" altLang="en-US" sz="800" b="1" dirty="0"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42" name="テキスト ボックス 41"/>
                <p:cNvSpPr txBox="1"/>
                <p:nvPr/>
              </p:nvSpPr>
              <p:spPr>
                <a:xfrm>
                  <a:off x="3006204" y="2794862"/>
                  <a:ext cx="820773" cy="215443"/>
                </a:xfrm>
                <a:prstGeom prst="rect">
                  <a:avLst/>
                </a:prstGeom>
                <a:solidFill>
                  <a:schemeClr val="bg1"/>
                </a:solidFill>
              </p:spPr>
              <p:txBody>
                <a:bodyPr wrap="square" lIns="0" rIns="0" rtlCol="0">
                  <a:spAutoFit/>
                </a:bodyPr>
                <a:lstStyle/>
                <a:p>
                  <a:pPr algn="ctr"/>
                  <a:r>
                    <a:rPr lang="ja-JP" altLang="en-US" sz="800" b="1" dirty="0">
                      <a:solidFill>
                        <a:srgbClr val="00B050"/>
                      </a:solidFill>
                      <a:latin typeface="Meiryo UI" panose="020B0604030504040204" pitchFamily="50" charset="-128"/>
                      <a:ea typeface="Meiryo UI" panose="020B0604030504040204" pitchFamily="50" charset="-128"/>
                    </a:rPr>
                    <a:t>ロボット動作</a:t>
                  </a:r>
                  <a:r>
                    <a:rPr lang="en-US" altLang="ja-JP" sz="800" b="1" dirty="0">
                      <a:solidFill>
                        <a:srgbClr val="00B050"/>
                      </a:solidFill>
                      <a:latin typeface="Meiryo UI" panose="020B0604030504040204" pitchFamily="50" charset="-128"/>
                      <a:ea typeface="Meiryo UI" panose="020B0604030504040204" pitchFamily="50" charset="-128"/>
                    </a:rPr>
                    <a:t>1</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43" name="テキスト ボックス 42"/>
                <p:cNvSpPr txBox="1"/>
                <p:nvPr/>
              </p:nvSpPr>
              <p:spPr>
                <a:xfrm>
                  <a:off x="3152197" y="1876980"/>
                  <a:ext cx="443305" cy="107722"/>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@MR000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4" name="テキスト ボックス 43"/>
                <p:cNvSpPr txBox="1"/>
                <p:nvPr/>
              </p:nvSpPr>
              <p:spPr>
                <a:xfrm>
                  <a:off x="556710" y="1871133"/>
                  <a:ext cx="443305" cy="107722"/>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@MR500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5" name="テキスト ボックス 44"/>
                <p:cNvSpPr txBox="1"/>
                <p:nvPr/>
              </p:nvSpPr>
              <p:spPr>
                <a:xfrm>
                  <a:off x="1240770" y="1897213"/>
                  <a:ext cx="443305" cy="107722"/>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6" name="テキスト ボックス 45"/>
                <p:cNvSpPr txBox="1"/>
                <p:nvPr/>
              </p:nvSpPr>
              <p:spPr>
                <a:xfrm>
                  <a:off x="1062736" y="2459589"/>
                  <a:ext cx="670696" cy="107722"/>
                </a:xfrm>
                <a:prstGeom prst="rect">
                  <a:avLst/>
                </a:prstGeom>
                <a:solidFill>
                  <a:schemeClr val="bg1"/>
                </a:solidFill>
              </p:spPr>
              <p:txBody>
                <a:bodyPr wrap="square" lIns="0" tIns="0" rIns="0" bIns="0" rtlCol="0">
                  <a:spAutoFit/>
                </a:bodyPr>
                <a:lstStyle/>
                <a:p>
                  <a:pPr algn="ctr"/>
                  <a:r>
                    <a:rPr lang="en-US" altLang="ja-JP" sz="700" b="1" dirty="0" err="1" smtClean="0">
                      <a:solidFill>
                        <a:srgbClr val="C00000"/>
                      </a:solidFill>
                      <a:latin typeface="Meiryo UI" panose="020B0604030504040204" pitchFamily="50" charset="-128"/>
                      <a:ea typeface="Meiryo UI" panose="020B0604030504040204" pitchFamily="50" charset="-128"/>
                    </a:rPr>
                    <a:t>COM_move</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7" name="テキスト ボックス 46"/>
                <p:cNvSpPr txBox="1"/>
                <p:nvPr/>
              </p:nvSpPr>
              <p:spPr>
                <a:xfrm>
                  <a:off x="1173226" y="3069527"/>
                  <a:ext cx="443305" cy="107722"/>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8" name="テキスト ボックス 47"/>
                <p:cNvSpPr txBox="1"/>
                <p:nvPr/>
              </p:nvSpPr>
              <p:spPr>
                <a:xfrm>
                  <a:off x="3194937" y="2464201"/>
                  <a:ext cx="443305" cy="107722"/>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9" name="テキスト ボックス 48"/>
                <p:cNvSpPr txBox="1"/>
                <p:nvPr/>
              </p:nvSpPr>
              <p:spPr>
                <a:xfrm>
                  <a:off x="997161" y="2127151"/>
                  <a:ext cx="965427" cy="215443"/>
                </a:xfrm>
                <a:prstGeom prst="rect">
                  <a:avLst/>
                </a:prstGeom>
                <a:solidFill>
                  <a:schemeClr val="bg1"/>
                </a:solidFill>
              </p:spPr>
              <p:txBody>
                <a:bodyPr wrap="square" lIns="0" rIns="0" rtlCol="0">
                  <a:spAutoFit/>
                </a:bodyPr>
                <a:lstStyle/>
                <a:p>
                  <a:pPr algn="ctr"/>
                  <a:r>
                    <a:rPr lang="ja-JP" altLang="en-US" sz="800" b="1" dirty="0">
                      <a:solidFill>
                        <a:srgbClr val="00B050"/>
                      </a:solidFill>
                      <a:latin typeface="Meiryo UI" panose="020B0604030504040204" pitchFamily="50" charset="-128"/>
                      <a:ea typeface="Meiryo UI" panose="020B0604030504040204" pitchFamily="50" charset="-128"/>
                    </a:rPr>
                    <a:t>ロボット動作</a:t>
                  </a:r>
                  <a:r>
                    <a:rPr lang="en-US" altLang="ja-JP" sz="800" b="1" dirty="0">
                      <a:solidFill>
                        <a:srgbClr val="00B050"/>
                      </a:solidFill>
                      <a:latin typeface="Meiryo UI" panose="020B0604030504040204" pitchFamily="50" charset="-128"/>
                      <a:ea typeface="Meiryo UI" panose="020B0604030504040204" pitchFamily="50" charset="-128"/>
                    </a:rPr>
                    <a:t>1</a:t>
                  </a:r>
                  <a:r>
                    <a:rPr lang="ja-JP" altLang="en-US" sz="800" b="1" dirty="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51" name="テキスト ボックス 50"/>
                <p:cNvSpPr txBox="1"/>
                <p:nvPr/>
              </p:nvSpPr>
              <p:spPr>
                <a:xfrm>
                  <a:off x="973596" y="2709602"/>
                  <a:ext cx="906151" cy="215443"/>
                </a:xfrm>
                <a:prstGeom prst="rect">
                  <a:avLst/>
                </a:prstGeom>
                <a:solidFill>
                  <a:schemeClr val="bg1"/>
                </a:solidFill>
              </p:spPr>
              <p:txBody>
                <a:bodyPr wrap="square" lIns="36000" rIns="0" rtlCol="0">
                  <a:spAutoFit/>
                </a:bodyPr>
                <a:lstStyle/>
                <a:p>
                  <a:r>
                    <a:rPr lang="ja-JP" altLang="en-US" sz="800" b="1" dirty="0" smtClean="0">
                      <a:solidFill>
                        <a:srgbClr val="00B050"/>
                      </a:solidFill>
                      <a:latin typeface="Meiryo UI" panose="020B0604030504040204" pitchFamily="50" charset="-128"/>
                      <a:ea typeface="Meiryo UI" panose="020B0604030504040204" pitchFamily="50" charset="-128"/>
                    </a:rPr>
                    <a:t>ロボット実動作完了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52" name="テキスト ボックス 51"/>
                <p:cNvSpPr txBox="1"/>
                <p:nvPr/>
              </p:nvSpPr>
              <p:spPr>
                <a:xfrm>
                  <a:off x="525319" y="2119108"/>
                  <a:ext cx="535221" cy="215443"/>
                </a:xfrm>
                <a:prstGeom prst="rect">
                  <a:avLst/>
                </a:prstGeom>
                <a:solidFill>
                  <a:schemeClr val="bg1"/>
                </a:solidFill>
              </p:spPr>
              <p:txBody>
                <a:bodyPr wrap="square" lIns="3600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スタート</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7" name="角丸四角形 6"/>
                <p:cNvSpPr/>
                <p:nvPr/>
              </p:nvSpPr>
              <p:spPr>
                <a:xfrm>
                  <a:off x="3103852" y="1817410"/>
                  <a:ext cx="610759" cy="417404"/>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8" name="角丸四角形 7"/>
                <p:cNvSpPr/>
                <p:nvPr/>
              </p:nvSpPr>
              <p:spPr>
                <a:xfrm>
                  <a:off x="930145" y="2335205"/>
                  <a:ext cx="907835" cy="596476"/>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62" name="テキスト ボックス 61"/>
                <p:cNvSpPr txBox="1"/>
                <p:nvPr/>
              </p:nvSpPr>
              <p:spPr>
                <a:xfrm>
                  <a:off x="951404" y="3332074"/>
                  <a:ext cx="965427" cy="215443"/>
                </a:xfrm>
                <a:prstGeom prst="rect">
                  <a:avLst/>
                </a:prstGeom>
                <a:solidFill>
                  <a:schemeClr val="bg1"/>
                </a:solidFill>
              </p:spPr>
              <p:txBody>
                <a:bodyPr wrap="square" lIns="0" rIns="0" rtlCol="0">
                  <a:spAutoFit/>
                </a:bodyPr>
                <a:lstStyle/>
                <a:p>
                  <a:pPr algn="ctr"/>
                  <a:r>
                    <a:rPr lang="ja-JP" altLang="en-US" sz="800" b="1" dirty="0">
                      <a:solidFill>
                        <a:srgbClr val="00B050"/>
                      </a:solidFill>
                      <a:latin typeface="Meiryo UI" panose="020B0604030504040204" pitchFamily="50" charset="-128"/>
                      <a:ea typeface="Meiryo UI" panose="020B0604030504040204" pitchFamily="50" charset="-128"/>
                    </a:rPr>
                    <a:t>ロボット動作</a:t>
                  </a:r>
                  <a:r>
                    <a:rPr lang="en-US" altLang="ja-JP" sz="800" b="1" dirty="0">
                      <a:solidFill>
                        <a:srgbClr val="00B050"/>
                      </a:solidFill>
                      <a:latin typeface="Meiryo UI" panose="020B0604030504040204" pitchFamily="50" charset="-128"/>
                      <a:ea typeface="Meiryo UI" panose="020B0604030504040204" pitchFamily="50" charset="-128"/>
                    </a:rPr>
                    <a:t>1</a:t>
                  </a:r>
                  <a:r>
                    <a:rPr lang="ja-JP" altLang="en-US" sz="800" b="1" dirty="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95" name="テキスト ボックス 94"/>
                <p:cNvSpPr txBox="1"/>
                <p:nvPr/>
              </p:nvSpPr>
              <p:spPr>
                <a:xfrm>
                  <a:off x="1841640" y="2693185"/>
                  <a:ext cx="921229" cy="215443"/>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ロボット動作</a:t>
                  </a:r>
                  <a:r>
                    <a:rPr lang="en-US" altLang="ja-JP" sz="800" b="1" dirty="0" smtClean="0">
                      <a:solidFill>
                        <a:srgbClr val="00B050"/>
                      </a:solidFill>
                      <a:latin typeface="Meiryo UI" panose="020B0604030504040204" pitchFamily="50" charset="-128"/>
                      <a:ea typeface="Meiryo UI" panose="020B0604030504040204" pitchFamily="50" charset="-128"/>
                    </a:rPr>
                    <a:t>1</a:t>
                  </a:r>
                  <a:r>
                    <a:rPr lang="ja-JP" altLang="en-US" sz="800" b="1" dirty="0"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96" name="テキスト ボックス 95"/>
                <p:cNvSpPr txBox="1"/>
                <p:nvPr/>
              </p:nvSpPr>
              <p:spPr>
                <a:xfrm>
                  <a:off x="1767764" y="2464793"/>
                  <a:ext cx="443305" cy="107722"/>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@MR000</a:t>
                  </a:r>
                  <a:endParaRPr lang="en-US" altLang="ja-JP" sz="700" b="1" dirty="0">
                    <a:solidFill>
                      <a:srgbClr val="C00000"/>
                    </a:solidFill>
                    <a:latin typeface="Meiryo UI" panose="020B0604030504040204" pitchFamily="50" charset="-128"/>
                    <a:ea typeface="Meiryo UI" panose="020B0604030504040204" pitchFamily="50" charset="-128"/>
                  </a:endParaRPr>
                </a:p>
              </p:txBody>
            </p:sp>
          </p:grpSp>
        </p:grpSp>
        <p:sp>
          <p:nvSpPr>
            <p:cNvPr id="97" name="角丸四角形 96"/>
            <p:cNvSpPr/>
            <p:nvPr/>
          </p:nvSpPr>
          <p:spPr>
            <a:xfrm>
              <a:off x="1802689" y="2681923"/>
              <a:ext cx="934843" cy="591693"/>
            </a:xfrm>
            <a:prstGeom prst="roundRect">
              <a:avLst/>
            </a:prstGeom>
            <a:noFill/>
            <a:ln w="190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grpSp>
      <p:sp>
        <p:nvSpPr>
          <p:cNvPr id="54" name="正方形/長方形 53"/>
          <p:cNvSpPr/>
          <p:nvPr/>
        </p:nvSpPr>
        <p:spPr>
          <a:xfrm>
            <a:off x="2597072" y="6706969"/>
            <a:ext cx="961243" cy="542998"/>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p:cNvSpPr txBox="1"/>
          <p:nvPr/>
        </p:nvSpPr>
        <p:spPr>
          <a:xfrm>
            <a:off x="3693572" y="6849516"/>
            <a:ext cx="1394934" cy="276999"/>
          </a:xfrm>
          <a:prstGeom prst="rect">
            <a:avLst/>
          </a:prstGeom>
          <a:solidFill>
            <a:schemeClr val="bg1"/>
          </a:solidFill>
          <a:ln>
            <a:solidFill>
              <a:srgbClr val="002060"/>
            </a:solidFill>
          </a:ln>
        </p:spPr>
        <p:txBody>
          <a:bodyPr wrap="none" rtlCol="0">
            <a:spAutoFit/>
          </a:bodyPr>
          <a:lstStyle/>
          <a:p>
            <a:r>
              <a:rPr kumimoji="1" lang="en-US" altLang="ja-JP" sz="1200" b="1" dirty="0" smtClean="0"/>
              <a:t>&lt;=</a:t>
            </a:r>
            <a:r>
              <a:rPr kumimoji="1" lang="ja-JP" altLang="en-US" sz="1200" b="1" dirty="0" smtClean="0"/>
              <a:t>目標位置を設定</a:t>
            </a:r>
            <a:endParaRPr kumimoji="1" lang="ja-JP" altLang="en-US" sz="1200" b="1" dirty="0"/>
          </a:p>
        </p:txBody>
      </p:sp>
      <p:sp>
        <p:nvSpPr>
          <p:cNvPr id="56" name="正方形/長方形 55"/>
          <p:cNvSpPr/>
          <p:nvPr/>
        </p:nvSpPr>
        <p:spPr>
          <a:xfrm>
            <a:off x="2386422" y="7368315"/>
            <a:ext cx="922279" cy="370878"/>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p:cNvSpPr txBox="1"/>
          <p:nvPr/>
        </p:nvSpPr>
        <p:spPr>
          <a:xfrm>
            <a:off x="3789790" y="7384036"/>
            <a:ext cx="1631177" cy="276999"/>
          </a:xfrm>
          <a:prstGeom prst="rect">
            <a:avLst/>
          </a:prstGeom>
          <a:solidFill>
            <a:schemeClr val="bg1"/>
          </a:solidFill>
          <a:ln>
            <a:solidFill>
              <a:srgbClr val="002060"/>
            </a:solidFill>
          </a:ln>
        </p:spPr>
        <p:txBody>
          <a:bodyPr wrap="square" rtlCol="0">
            <a:spAutoFit/>
          </a:bodyPr>
          <a:lstStyle/>
          <a:p>
            <a:r>
              <a:rPr kumimoji="1" lang="en-US" altLang="ja-JP" sz="1200" b="1" dirty="0" smtClean="0"/>
              <a:t>&lt;=</a:t>
            </a:r>
            <a:r>
              <a:rPr lang="ja-JP" altLang="en-US" sz="1200" b="1" dirty="0" smtClean="0"/>
              <a:t>速度・加速度</a:t>
            </a:r>
            <a:r>
              <a:rPr kumimoji="1" lang="ja-JP" altLang="en-US" sz="1200" b="1" dirty="0" smtClean="0"/>
              <a:t>を設定</a:t>
            </a:r>
            <a:endParaRPr kumimoji="1" lang="ja-JP" altLang="en-US" sz="1200" b="1" dirty="0"/>
          </a:p>
        </p:txBody>
      </p:sp>
      <p:sp>
        <p:nvSpPr>
          <p:cNvPr id="61" name="正方形/長方形 60"/>
          <p:cNvSpPr/>
          <p:nvPr/>
        </p:nvSpPr>
        <p:spPr>
          <a:xfrm>
            <a:off x="2907507" y="7787395"/>
            <a:ext cx="1387096" cy="323938"/>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ボックス 62"/>
          <p:cNvSpPr txBox="1"/>
          <p:nvPr/>
        </p:nvSpPr>
        <p:spPr>
          <a:xfrm>
            <a:off x="4542916" y="7834334"/>
            <a:ext cx="2255074" cy="276999"/>
          </a:xfrm>
          <a:prstGeom prst="rect">
            <a:avLst/>
          </a:prstGeom>
          <a:solidFill>
            <a:schemeClr val="bg1"/>
          </a:solidFill>
          <a:ln>
            <a:solidFill>
              <a:srgbClr val="002060"/>
            </a:solidFill>
          </a:ln>
        </p:spPr>
        <p:txBody>
          <a:bodyPr wrap="square" rtlCol="0">
            <a:spAutoFit/>
          </a:bodyPr>
          <a:lstStyle/>
          <a:p>
            <a:r>
              <a:rPr kumimoji="1" lang="en-US" altLang="ja-JP" sz="1200" b="1" dirty="0" smtClean="0"/>
              <a:t>&lt;=</a:t>
            </a:r>
            <a:r>
              <a:rPr kumimoji="1" lang="ja-JP" altLang="en-US" sz="1200" b="1" dirty="0" smtClean="0"/>
              <a:t>位置決め幅・静定時間を設定</a:t>
            </a:r>
            <a:endParaRPr kumimoji="1" lang="ja-JP" altLang="en-US" sz="1200" b="1" dirty="0"/>
          </a:p>
        </p:txBody>
      </p:sp>
      <p:sp>
        <p:nvSpPr>
          <p:cNvPr id="67" name="正方形/長方形 66"/>
          <p:cNvSpPr/>
          <p:nvPr/>
        </p:nvSpPr>
        <p:spPr>
          <a:xfrm>
            <a:off x="1642327" y="4909679"/>
            <a:ext cx="4549018" cy="759246"/>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p:cNvSpPr txBox="1"/>
          <p:nvPr/>
        </p:nvSpPr>
        <p:spPr>
          <a:xfrm>
            <a:off x="1907980" y="4461266"/>
            <a:ext cx="4017711" cy="461665"/>
          </a:xfrm>
          <a:prstGeom prst="rect">
            <a:avLst/>
          </a:prstGeom>
          <a:solidFill>
            <a:schemeClr val="bg1"/>
          </a:solidFill>
          <a:ln>
            <a:solidFill>
              <a:srgbClr val="002060"/>
            </a:solidFill>
          </a:ln>
        </p:spPr>
        <p:txBody>
          <a:bodyPr wrap="square" rtlCol="0">
            <a:spAutoFit/>
          </a:bodyPr>
          <a:lstStyle/>
          <a:p>
            <a:r>
              <a:rPr lang="ja-JP" altLang="en-US" sz="1200" b="1" dirty="0" smtClean="0"/>
              <a:t>目標位置・速度・加速度・位置決め幅・静定時間をティーチング番号を設定することで設定可能。</a:t>
            </a:r>
            <a:r>
              <a:rPr lang="en-US" altLang="ja-JP" sz="1200" b="1" dirty="0" smtClean="0"/>
              <a:t>(FCP</a:t>
            </a:r>
            <a:r>
              <a:rPr lang="ja-JP" altLang="en-US" sz="1200" b="1" dirty="0" smtClean="0"/>
              <a:t>専用設定）</a:t>
            </a:r>
            <a:endParaRPr kumimoji="1" lang="ja-JP" altLang="en-US" sz="1200" b="1" dirty="0"/>
          </a:p>
        </p:txBody>
      </p:sp>
      <p:sp>
        <p:nvSpPr>
          <p:cNvPr id="70" name="正方形/長方形 69"/>
          <p:cNvSpPr/>
          <p:nvPr/>
        </p:nvSpPr>
        <p:spPr>
          <a:xfrm>
            <a:off x="2321596" y="5174276"/>
            <a:ext cx="152220" cy="188935"/>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073424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18491</TotalTime>
  <Words>2420</Words>
  <Application>Microsoft Office PowerPoint</Application>
  <PresentationFormat>A4 210 x 297 mm</PresentationFormat>
  <Paragraphs>678</Paragraphs>
  <Slides>22</Slides>
  <Notes>22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22</vt:i4>
      </vt:variant>
    </vt:vector>
  </HeadingPairs>
  <TitlesOfParts>
    <vt:vector size="29" baseType="lpstr">
      <vt:lpstr>Meiryo UI</vt:lpstr>
      <vt:lpstr>ＭＳ Ｐゴシック</vt:lpstr>
      <vt:lpstr>メイリオ</vt:lpstr>
      <vt:lpstr>Arial</vt:lpstr>
      <vt:lpstr>Calibri</vt:lpstr>
      <vt:lpstr>Calibri Light</vt:lpstr>
      <vt:lpstr>Office テーマ</vt:lpstr>
      <vt:lpstr>FCPラダー説明資料</vt:lpstr>
      <vt:lpstr>全体構成</vt:lpstr>
      <vt:lpstr>デバイス使用領域</vt:lpstr>
      <vt:lpstr>プログラム説明 １／２</vt:lpstr>
      <vt:lpstr>プログラム説明 ２／２</vt:lpstr>
      <vt:lpstr>ユニット、モジュール追加</vt:lpstr>
      <vt:lpstr>IO制御</vt:lpstr>
      <vt:lpstr>IO制御</vt:lpstr>
      <vt:lpstr>ロボット動作</vt:lpstr>
      <vt:lpstr>ロボット動作</vt:lpstr>
      <vt:lpstr>カメラ動作 １／２</vt:lpstr>
      <vt:lpstr>カメラ動作 ２／２</vt:lpstr>
      <vt:lpstr>サイクルタイム測定</vt:lpstr>
      <vt:lpstr>ワーク在荷</vt:lpstr>
      <vt:lpstr>ワーク在荷</vt:lpstr>
      <vt:lpstr>ワーク在荷 設定例1</vt:lpstr>
      <vt:lpstr>在荷カウント</vt:lpstr>
      <vt:lpstr>エラー</vt:lpstr>
      <vt:lpstr>干渉領域</vt:lpstr>
      <vt:lpstr>干渉領域</vt:lpstr>
      <vt:lpstr>プログラム間通信</vt:lpstr>
      <vt:lpstr>サイクル停止</vt:lpstr>
    </vt:vector>
  </TitlesOfParts>
  <Company>NIDEC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生田目 祥行</dc:creator>
  <cp:lastModifiedBy>Windows ユーザー</cp:lastModifiedBy>
  <cp:revision>1342</cp:revision>
  <cp:lastPrinted>2021-03-18T08:41:44Z</cp:lastPrinted>
  <dcterms:created xsi:type="dcterms:W3CDTF">2020-03-10T00:43:13Z</dcterms:created>
  <dcterms:modified xsi:type="dcterms:W3CDTF">2024-07-09T07:43:31Z</dcterms:modified>
</cp:coreProperties>
</file>