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  <p:sldMasterId id="2147483779" r:id="rId2"/>
    <p:sldMasterId id="2147483744" r:id="rId3"/>
  </p:sldMasterIdLst>
  <p:notesMasterIdLst>
    <p:notesMasterId r:id="rId13"/>
  </p:notesMasterIdLst>
  <p:handoutMasterIdLst>
    <p:handoutMasterId r:id="rId14"/>
  </p:handoutMasterIdLst>
  <p:sldIdLst>
    <p:sldId id="316" r:id="rId4"/>
    <p:sldId id="319" r:id="rId5"/>
    <p:sldId id="320" r:id="rId6"/>
    <p:sldId id="321" r:id="rId7"/>
    <p:sldId id="322" r:id="rId8"/>
    <p:sldId id="323" r:id="rId9"/>
    <p:sldId id="317" r:id="rId10"/>
    <p:sldId id="318" r:id="rId11"/>
    <p:sldId id="258" r:id="rId12"/>
  </p:sldIdLst>
  <p:sldSz cx="9144000" cy="5143500" type="screen16x9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FF9900"/>
    <a:srgbClr val="FFCCCC"/>
    <a:srgbClr val="CCFFFF"/>
    <a:srgbClr val="FF6600"/>
    <a:srgbClr val="CCFFCC"/>
    <a:srgbClr val="E5F5FF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66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2598"/>
    </p:cViewPr>
  </p:sorterViewPr>
  <p:notesViewPr>
    <p:cSldViewPr snapToGrid="0">
      <p:cViewPr varScale="1">
        <p:scale>
          <a:sx n="60" d="100"/>
          <a:sy n="60" d="100"/>
        </p:scale>
        <p:origin x="3197" y="2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532FC-BA72-4CCB-BC78-5231E18154D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3F476B2-ADA4-4A84-84EB-EC9A96EFC1E0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様々なロボットを、ソースコードを記載せず、共通の制御系でコントロールしたい</a:t>
          </a:r>
        </a:p>
      </dgm:t>
    </dgm:pt>
    <dgm:pt modelId="{359EDABF-5908-4E4E-A50C-6CBCB1F0562F}" type="parTrans" cxnId="{7642B8BD-A61D-4FC4-B524-97AEEDDAC449}">
      <dgm:prSet/>
      <dgm:spPr/>
      <dgm:t>
        <a:bodyPr/>
        <a:lstStyle/>
        <a:p>
          <a:endParaRPr kumimoji="1" lang="ja-JP" altLang="en-US"/>
        </a:p>
      </dgm:t>
    </dgm:pt>
    <dgm:pt modelId="{A5DCFF6B-54FB-466E-94B1-AC49448DF4C3}" type="sibTrans" cxnId="{7642B8BD-A61D-4FC4-B524-97AEEDDAC449}">
      <dgm:prSet/>
      <dgm:spPr/>
      <dgm:t>
        <a:bodyPr/>
        <a:lstStyle/>
        <a:p>
          <a:endParaRPr kumimoji="1" lang="ja-JP" altLang="en-US"/>
        </a:p>
      </dgm:t>
    </dgm:pt>
    <dgm:pt modelId="{3099F768-14B7-49A5-A46C-AAFE1C4008D3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自動化を簡単にするため</a:t>
          </a:r>
        </a:p>
      </dgm:t>
    </dgm:pt>
    <dgm:pt modelId="{D61C8917-1D57-4D21-9EF7-10FE9C2B56A6}" type="parTrans" cxnId="{72400899-8B83-40EC-A18E-DBC10DB65B7C}">
      <dgm:prSet/>
      <dgm:spPr/>
      <dgm:t>
        <a:bodyPr/>
        <a:lstStyle/>
        <a:p>
          <a:endParaRPr kumimoji="1" lang="ja-JP" altLang="en-US"/>
        </a:p>
      </dgm:t>
    </dgm:pt>
    <dgm:pt modelId="{39E0B22C-AB6A-439E-8DAA-94B0AEFAEECF}" type="sibTrans" cxnId="{72400899-8B83-40EC-A18E-DBC10DB65B7C}">
      <dgm:prSet/>
      <dgm:spPr/>
    </dgm:pt>
    <dgm:pt modelId="{A6B7A1E6-A0D8-451F-91F8-3966D17FDFB9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工程に合わせて最適なロボットを制御可能とするため</a:t>
          </a:r>
        </a:p>
      </dgm:t>
    </dgm:pt>
    <dgm:pt modelId="{BB77EB13-57D3-48F5-9373-11ACAC4D9108}" type="parTrans" cxnId="{D91CD08B-CC3C-4BE9-A3E4-E72518C71B94}">
      <dgm:prSet/>
      <dgm:spPr/>
      <dgm:t>
        <a:bodyPr/>
        <a:lstStyle/>
        <a:p>
          <a:endParaRPr kumimoji="1" lang="ja-JP" altLang="en-US"/>
        </a:p>
      </dgm:t>
    </dgm:pt>
    <dgm:pt modelId="{457201AD-7A93-4141-92A4-7067BF7AED6F}" type="sibTrans" cxnId="{D91CD08B-CC3C-4BE9-A3E4-E72518C71B94}">
      <dgm:prSet/>
      <dgm:spPr/>
    </dgm:pt>
    <dgm:pt modelId="{7F2E8656-382D-4DDE-A477-5E36F845089C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自動化ハードルを下げて、拡大を急速に広めたいから</a:t>
          </a:r>
        </a:p>
      </dgm:t>
    </dgm:pt>
    <dgm:pt modelId="{6B474C70-1DC5-4686-8077-04A31F8931FA}" type="parTrans" cxnId="{CA2A21C3-6ECE-4909-8576-116E5EA65F30}">
      <dgm:prSet/>
      <dgm:spPr/>
      <dgm:t>
        <a:bodyPr/>
        <a:lstStyle/>
        <a:p>
          <a:endParaRPr kumimoji="1" lang="ja-JP" altLang="en-US"/>
        </a:p>
      </dgm:t>
    </dgm:pt>
    <dgm:pt modelId="{17DF1636-E936-47A9-BAB1-D829ED9F10F6}" type="sibTrans" cxnId="{CA2A21C3-6ECE-4909-8576-116E5EA65F30}">
      <dgm:prSet/>
      <dgm:spPr/>
    </dgm:pt>
    <dgm:pt modelId="{86D38C35-ABF0-4536-A474-26B209925F96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いまだに人手作業が数多くあるから</a:t>
          </a:r>
        </a:p>
      </dgm:t>
    </dgm:pt>
    <dgm:pt modelId="{2F8FBFC9-B75A-44FA-8F28-3B33B97DA22B}" type="parTrans" cxnId="{36DB47A0-39CE-4FBA-9DF6-AF9049514B79}">
      <dgm:prSet/>
      <dgm:spPr/>
      <dgm:t>
        <a:bodyPr/>
        <a:lstStyle/>
        <a:p>
          <a:endParaRPr kumimoji="1" lang="ja-JP" altLang="en-US"/>
        </a:p>
      </dgm:t>
    </dgm:pt>
    <dgm:pt modelId="{135B23CC-A6D4-4577-A521-0799C0FDE3FA}" type="sibTrans" cxnId="{36DB47A0-39CE-4FBA-9DF6-AF9049514B79}">
      <dgm:prSet/>
      <dgm:spPr/>
    </dgm:pt>
    <dgm:pt modelId="{1C89484B-FE2D-42D8-B209-5D262634D48E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制御縛り無しで、最適なロボットを選択できるから</a:t>
          </a:r>
        </a:p>
      </dgm:t>
    </dgm:pt>
    <dgm:pt modelId="{B78F544D-6F11-4598-BB04-6E93E60CED8B}" type="parTrans" cxnId="{47B9310F-59F2-46A7-80B9-42177FCDED01}">
      <dgm:prSet/>
      <dgm:spPr/>
      <dgm:t>
        <a:bodyPr/>
        <a:lstStyle/>
        <a:p>
          <a:endParaRPr kumimoji="1" lang="ja-JP" altLang="en-US"/>
        </a:p>
      </dgm:t>
    </dgm:pt>
    <dgm:pt modelId="{2856BAD7-AB15-4EE5-9C58-AF9E076F6518}" type="sibTrans" cxnId="{47B9310F-59F2-46A7-80B9-42177FCDED01}">
      <dgm:prSet/>
      <dgm:spPr/>
    </dgm:pt>
    <dgm:pt modelId="{A510E560-E8DE-466D-8FCF-CFED8C6C9123}">
      <dgm:prSet phldrT="[テキスト]" custT="1"/>
      <dgm:spPr/>
      <dgm:t>
        <a:bodyPr/>
        <a:lstStyle/>
        <a:p>
          <a:r>
            <a:rPr kumimoji="1" lang="ja-JP" altLang="en-US" sz="8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適材適所にして、コスト下げたい</a:t>
          </a:r>
        </a:p>
      </dgm:t>
    </dgm:pt>
    <dgm:pt modelId="{CFC57C0D-D0AB-4786-8D13-FA8105A5E548}" type="parTrans" cxnId="{20197A80-16B6-4A94-A119-9A90F8319AAA}">
      <dgm:prSet/>
      <dgm:spPr/>
      <dgm:t>
        <a:bodyPr/>
        <a:lstStyle/>
        <a:p>
          <a:endParaRPr kumimoji="1" lang="ja-JP" altLang="en-US"/>
        </a:p>
      </dgm:t>
    </dgm:pt>
    <dgm:pt modelId="{4CF36A99-224A-45B9-ABCF-BDCACAFF4A98}" type="sibTrans" cxnId="{20197A80-16B6-4A94-A119-9A90F8319AAA}">
      <dgm:prSet/>
      <dgm:spPr/>
    </dgm:pt>
    <dgm:pt modelId="{5395F36B-2019-4A9F-8486-736147B75C11}" type="pres">
      <dgm:prSet presAssocID="{9B1532FC-BA72-4CCB-BC78-5231E18154D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6C5F0DD-1B3B-4A58-93F1-82A3E8746185}" type="pres">
      <dgm:prSet presAssocID="{E3F476B2-ADA4-4A84-84EB-EC9A96EFC1E0}" presName="root1" presStyleCnt="0"/>
      <dgm:spPr/>
    </dgm:pt>
    <dgm:pt modelId="{CB186DB8-6FF0-4619-8BFB-AB8BEDA172AE}" type="pres">
      <dgm:prSet presAssocID="{E3F476B2-ADA4-4A84-84EB-EC9A96EFC1E0}" presName="LevelOneTextNode" presStyleLbl="node0" presStyleIdx="0" presStyleCnt="1" custLinFactNeighborX="-383" custLinFactNeighborY="-2819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B679E94-105A-46EA-8F4C-551E7B422057}" type="pres">
      <dgm:prSet presAssocID="{E3F476B2-ADA4-4A84-84EB-EC9A96EFC1E0}" presName="level2hierChild" presStyleCnt="0"/>
      <dgm:spPr/>
    </dgm:pt>
    <dgm:pt modelId="{239010EC-F5CB-4D9B-8259-3BEB664312F1}" type="pres">
      <dgm:prSet presAssocID="{D61C8917-1D57-4D21-9EF7-10FE9C2B56A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BC000C65-8D24-4AE9-9194-AAFBC1C540D3}" type="pres">
      <dgm:prSet presAssocID="{D61C8917-1D57-4D21-9EF7-10FE9C2B56A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1D675044-1367-4E61-BD1B-4A83C36D1412}" type="pres">
      <dgm:prSet presAssocID="{3099F768-14B7-49A5-A46C-AAFE1C4008D3}" presName="root2" presStyleCnt="0"/>
      <dgm:spPr/>
    </dgm:pt>
    <dgm:pt modelId="{9CABBB59-7502-49E4-91F8-D9F95FB41EBE}" type="pres">
      <dgm:prSet presAssocID="{3099F768-14B7-49A5-A46C-AAFE1C4008D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AFB0066-2D0B-4E61-90C6-55D0AD09EAAE}" type="pres">
      <dgm:prSet presAssocID="{3099F768-14B7-49A5-A46C-AAFE1C4008D3}" presName="level3hierChild" presStyleCnt="0"/>
      <dgm:spPr/>
    </dgm:pt>
    <dgm:pt modelId="{8E3C9947-B504-4D25-8160-14948A7DA0FF}" type="pres">
      <dgm:prSet presAssocID="{6B474C70-1DC5-4686-8077-04A31F8931FA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AA67A58C-5F7B-4241-80BA-77894636BADD}" type="pres">
      <dgm:prSet presAssocID="{6B474C70-1DC5-4686-8077-04A31F8931FA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EDFE836F-71CA-4D08-91D6-54377FB2B466}" type="pres">
      <dgm:prSet presAssocID="{7F2E8656-382D-4DDE-A477-5E36F845089C}" presName="root2" presStyleCnt="0"/>
      <dgm:spPr/>
    </dgm:pt>
    <dgm:pt modelId="{C946E6BA-75F2-4213-ADE2-410287135B91}" type="pres">
      <dgm:prSet presAssocID="{7F2E8656-382D-4DDE-A477-5E36F845089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89CEA4-B2A5-4B4E-AD35-1D90E46AC8A2}" type="pres">
      <dgm:prSet presAssocID="{7F2E8656-382D-4DDE-A477-5E36F845089C}" presName="level3hierChild" presStyleCnt="0"/>
      <dgm:spPr/>
    </dgm:pt>
    <dgm:pt modelId="{354ECE1B-D000-430C-B84A-D36EE448B23E}" type="pres">
      <dgm:prSet presAssocID="{2F8FBFC9-B75A-44FA-8F28-3B33B97DA22B}" presName="conn2-1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24561E72-6EF0-4E5D-830B-C58A5C2A08DD}" type="pres">
      <dgm:prSet presAssocID="{2F8FBFC9-B75A-44FA-8F28-3B33B97DA22B}" presName="connTx" presStyleLbl="parChTrans1D4" presStyleIdx="0" presStyleCnt="2"/>
      <dgm:spPr/>
      <dgm:t>
        <a:bodyPr/>
        <a:lstStyle/>
        <a:p>
          <a:endParaRPr kumimoji="1" lang="ja-JP" altLang="en-US"/>
        </a:p>
      </dgm:t>
    </dgm:pt>
    <dgm:pt modelId="{3E692EF0-1090-4259-B723-ECEBF07F0B12}" type="pres">
      <dgm:prSet presAssocID="{86D38C35-ABF0-4536-A474-26B209925F96}" presName="root2" presStyleCnt="0"/>
      <dgm:spPr/>
    </dgm:pt>
    <dgm:pt modelId="{BFC3AD01-1497-4329-8675-604B1A3C864A}" type="pres">
      <dgm:prSet presAssocID="{86D38C35-ABF0-4536-A474-26B209925F96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2DE104E-1DE4-4063-80FB-7C4213766F1A}" type="pres">
      <dgm:prSet presAssocID="{86D38C35-ABF0-4536-A474-26B209925F96}" presName="level3hierChild" presStyleCnt="0"/>
      <dgm:spPr/>
    </dgm:pt>
    <dgm:pt modelId="{13DD0C17-1B7F-46C1-8564-7611FAC553E2}" type="pres">
      <dgm:prSet presAssocID="{BB77EB13-57D3-48F5-9373-11ACAC4D9108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F47CDB2F-0002-4595-88E6-9D7647BC8465}" type="pres">
      <dgm:prSet presAssocID="{BB77EB13-57D3-48F5-9373-11ACAC4D9108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756C21F4-FD43-4D05-88BA-B49960CA5DB5}" type="pres">
      <dgm:prSet presAssocID="{A6B7A1E6-A0D8-451F-91F8-3966D17FDFB9}" presName="root2" presStyleCnt="0"/>
      <dgm:spPr/>
    </dgm:pt>
    <dgm:pt modelId="{A0DA01FC-CD5D-49F9-B215-86538BFB25C3}" type="pres">
      <dgm:prSet presAssocID="{A6B7A1E6-A0D8-451F-91F8-3966D17FDFB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ECC545A-DEB6-4C92-BC20-0FEEE8E19EC9}" type="pres">
      <dgm:prSet presAssocID="{A6B7A1E6-A0D8-451F-91F8-3966D17FDFB9}" presName="level3hierChild" presStyleCnt="0"/>
      <dgm:spPr/>
    </dgm:pt>
    <dgm:pt modelId="{4F01FEC3-8710-437D-BE22-EEE2174477D1}" type="pres">
      <dgm:prSet presAssocID="{B78F544D-6F11-4598-BB04-6E93E60CED8B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865FCA17-7584-4329-8C1A-00D11B8A2802}" type="pres">
      <dgm:prSet presAssocID="{B78F544D-6F11-4598-BB04-6E93E60CED8B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EF8A475-B802-42C3-AA72-B7B446D5547F}" type="pres">
      <dgm:prSet presAssocID="{1C89484B-FE2D-42D8-B209-5D262634D48E}" presName="root2" presStyleCnt="0"/>
      <dgm:spPr/>
    </dgm:pt>
    <dgm:pt modelId="{CF868CF9-D576-40C4-BEE9-913294DFF1FC}" type="pres">
      <dgm:prSet presAssocID="{1C89484B-FE2D-42D8-B209-5D262634D48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9749077-D236-454D-9C3E-3408843AD3FB}" type="pres">
      <dgm:prSet presAssocID="{1C89484B-FE2D-42D8-B209-5D262634D48E}" presName="level3hierChild" presStyleCnt="0"/>
      <dgm:spPr/>
    </dgm:pt>
    <dgm:pt modelId="{1E9E3471-F3B5-4EA6-B545-E315C6B5BC2F}" type="pres">
      <dgm:prSet presAssocID="{CFC57C0D-D0AB-4786-8D13-FA8105A5E548}" presName="conn2-1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AE91ABB8-7E4F-46F7-BD77-F70475E842E4}" type="pres">
      <dgm:prSet presAssocID="{CFC57C0D-D0AB-4786-8D13-FA8105A5E548}" presName="connTx" presStyleLbl="parChTrans1D4" presStyleIdx="1" presStyleCnt="2"/>
      <dgm:spPr/>
      <dgm:t>
        <a:bodyPr/>
        <a:lstStyle/>
        <a:p>
          <a:endParaRPr kumimoji="1" lang="ja-JP" altLang="en-US"/>
        </a:p>
      </dgm:t>
    </dgm:pt>
    <dgm:pt modelId="{7A338C31-F78F-4ACA-BB33-072B02E62EED}" type="pres">
      <dgm:prSet presAssocID="{A510E560-E8DE-466D-8FCF-CFED8C6C9123}" presName="root2" presStyleCnt="0"/>
      <dgm:spPr/>
    </dgm:pt>
    <dgm:pt modelId="{4844F3A7-57E6-4CF2-8C3D-CA324E8BB160}" type="pres">
      <dgm:prSet presAssocID="{A510E560-E8DE-466D-8FCF-CFED8C6C9123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0F1AAE-7D74-40E5-A8E6-944C9455764A}" type="pres">
      <dgm:prSet presAssocID="{A510E560-E8DE-466D-8FCF-CFED8C6C9123}" presName="level3hierChild" presStyleCnt="0"/>
      <dgm:spPr/>
    </dgm:pt>
  </dgm:ptLst>
  <dgm:cxnLst>
    <dgm:cxn modelId="{324D4DA5-658F-4B14-9720-5B6AEFB766A2}" type="presOf" srcId="{BB77EB13-57D3-48F5-9373-11ACAC4D9108}" destId="{13DD0C17-1B7F-46C1-8564-7611FAC553E2}" srcOrd="0" destOrd="0" presId="urn:microsoft.com/office/officeart/2005/8/layout/hierarchy2"/>
    <dgm:cxn modelId="{EFA06B5A-347C-4BCD-BD39-5FE4F1AC11AB}" type="presOf" srcId="{7F2E8656-382D-4DDE-A477-5E36F845089C}" destId="{C946E6BA-75F2-4213-ADE2-410287135B91}" srcOrd="0" destOrd="0" presId="urn:microsoft.com/office/officeart/2005/8/layout/hierarchy2"/>
    <dgm:cxn modelId="{BA61F032-ED3B-4DF8-A9BA-2F66B623D54A}" type="presOf" srcId="{86D38C35-ABF0-4536-A474-26B209925F96}" destId="{BFC3AD01-1497-4329-8675-604B1A3C864A}" srcOrd="0" destOrd="0" presId="urn:microsoft.com/office/officeart/2005/8/layout/hierarchy2"/>
    <dgm:cxn modelId="{CE06EB62-A6E5-466D-998A-F5936AAEC6DF}" type="presOf" srcId="{1C89484B-FE2D-42D8-B209-5D262634D48E}" destId="{CF868CF9-D576-40C4-BEE9-913294DFF1FC}" srcOrd="0" destOrd="0" presId="urn:microsoft.com/office/officeart/2005/8/layout/hierarchy2"/>
    <dgm:cxn modelId="{7642B8BD-A61D-4FC4-B524-97AEEDDAC449}" srcId="{9B1532FC-BA72-4CCB-BC78-5231E18154DE}" destId="{E3F476B2-ADA4-4A84-84EB-EC9A96EFC1E0}" srcOrd="0" destOrd="0" parTransId="{359EDABF-5908-4E4E-A50C-6CBCB1F0562F}" sibTransId="{A5DCFF6B-54FB-466E-94B1-AC49448DF4C3}"/>
    <dgm:cxn modelId="{6AE0AFA1-E1DC-4026-BED7-272593D2522E}" type="presOf" srcId="{6B474C70-1DC5-4686-8077-04A31F8931FA}" destId="{8E3C9947-B504-4D25-8160-14948A7DA0FF}" srcOrd="0" destOrd="0" presId="urn:microsoft.com/office/officeart/2005/8/layout/hierarchy2"/>
    <dgm:cxn modelId="{1685C4D7-908E-4E7E-9932-3821E030087C}" type="presOf" srcId="{CFC57C0D-D0AB-4786-8D13-FA8105A5E548}" destId="{AE91ABB8-7E4F-46F7-BD77-F70475E842E4}" srcOrd="1" destOrd="0" presId="urn:microsoft.com/office/officeart/2005/8/layout/hierarchy2"/>
    <dgm:cxn modelId="{20E845B8-4AA8-4A6F-AAA9-A671F1D5A2AB}" type="presOf" srcId="{A510E560-E8DE-466D-8FCF-CFED8C6C9123}" destId="{4844F3A7-57E6-4CF2-8C3D-CA324E8BB160}" srcOrd="0" destOrd="0" presId="urn:microsoft.com/office/officeart/2005/8/layout/hierarchy2"/>
    <dgm:cxn modelId="{34CDEAAF-F22F-456F-9CB4-C466BAB16DAB}" type="presOf" srcId="{D61C8917-1D57-4D21-9EF7-10FE9C2B56A6}" destId="{BC000C65-8D24-4AE9-9194-AAFBC1C540D3}" srcOrd="1" destOrd="0" presId="urn:microsoft.com/office/officeart/2005/8/layout/hierarchy2"/>
    <dgm:cxn modelId="{821D660C-E602-4BC4-9E98-F3F05B7EDB60}" type="presOf" srcId="{6B474C70-1DC5-4686-8077-04A31F8931FA}" destId="{AA67A58C-5F7B-4241-80BA-77894636BADD}" srcOrd="1" destOrd="0" presId="urn:microsoft.com/office/officeart/2005/8/layout/hierarchy2"/>
    <dgm:cxn modelId="{82209E09-A2E2-43D5-93D8-49167FB81871}" type="presOf" srcId="{9B1532FC-BA72-4CCB-BC78-5231E18154DE}" destId="{5395F36B-2019-4A9F-8486-736147B75C11}" srcOrd="0" destOrd="0" presId="urn:microsoft.com/office/officeart/2005/8/layout/hierarchy2"/>
    <dgm:cxn modelId="{D91CD08B-CC3C-4BE9-A3E4-E72518C71B94}" srcId="{E3F476B2-ADA4-4A84-84EB-EC9A96EFC1E0}" destId="{A6B7A1E6-A0D8-451F-91F8-3966D17FDFB9}" srcOrd="1" destOrd="0" parTransId="{BB77EB13-57D3-48F5-9373-11ACAC4D9108}" sibTransId="{457201AD-7A93-4141-92A4-7067BF7AED6F}"/>
    <dgm:cxn modelId="{742629E9-A141-4F9D-9A26-A1F50011FA48}" type="presOf" srcId="{2F8FBFC9-B75A-44FA-8F28-3B33B97DA22B}" destId="{354ECE1B-D000-430C-B84A-D36EE448B23E}" srcOrd="0" destOrd="0" presId="urn:microsoft.com/office/officeart/2005/8/layout/hierarchy2"/>
    <dgm:cxn modelId="{CA2A21C3-6ECE-4909-8576-116E5EA65F30}" srcId="{3099F768-14B7-49A5-A46C-AAFE1C4008D3}" destId="{7F2E8656-382D-4DDE-A477-5E36F845089C}" srcOrd="0" destOrd="0" parTransId="{6B474C70-1DC5-4686-8077-04A31F8931FA}" sibTransId="{17DF1636-E936-47A9-BAB1-D829ED9F10F6}"/>
    <dgm:cxn modelId="{7F2DD15E-7EEA-45EB-964F-3B0A9A549981}" type="presOf" srcId="{E3F476B2-ADA4-4A84-84EB-EC9A96EFC1E0}" destId="{CB186DB8-6FF0-4619-8BFB-AB8BEDA172AE}" srcOrd="0" destOrd="0" presId="urn:microsoft.com/office/officeart/2005/8/layout/hierarchy2"/>
    <dgm:cxn modelId="{36DB47A0-39CE-4FBA-9DF6-AF9049514B79}" srcId="{7F2E8656-382D-4DDE-A477-5E36F845089C}" destId="{86D38C35-ABF0-4536-A474-26B209925F96}" srcOrd="0" destOrd="0" parTransId="{2F8FBFC9-B75A-44FA-8F28-3B33B97DA22B}" sibTransId="{135B23CC-A6D4-4577-A521-0799C0FDE3FA}"/>
    <dgm:cxn modelId="{8CB64D42-1CCC-4C06-A1B6-5A2764F2AF31}" type="presOf" srcId="{B78F544D-6F11-4598-BB04-6E93E60CED8B}" destId="{4F01FEC3-8710-437D-BE22-EEE2174477D1}" srcOrd="0" destOrd="0" presId="urn:microsoft.com/office/officeart/2005/8/layout/hierarchy2"/>
    <dgm:cxn modelId="{85E6AB7B-1783-428D-8C05-93CADB5DE93A}" type="presOf" srcId="{A6B7A1E6-A0D8-451F-91F8-3966D17FDFB9}" destId="{A0DA01FC-CD5D-49F9-B215-86538BFB25C3}" srcOrd="0" destOrd="0" presId="urn:microsoft.com/office/officeart/2005/8/layout/hierarchy2"/>
    <dgm:cxn modelId="{47B9310F-59F2-46A7-80B9-42177FCDED01}" srcId="{A6B7A1E6-A0D8-451F-91F8-3966D17FDFB9}" destId="{1C89484B-FE2D-42D8-B209-5D262634D48E}" srcOrd="0" destOrd="0" parTransId="{B78F544D-6F11-4598-BB04-6E93E60CED8B}" sibTransId="{2856BAD7-AB15-4EE5-9C58-AF9E076F6518}"/>
    <dgm:cxn modelId="{807B0EB2-5A42-4EB5-8ABB-38FC82894145}" type="presOf" srcId="{BB77EB13-57D3-48F5-9373-11ACAC4D9108}" destId="{F47CDB2F-0002-4595-88E6-9D7647BC8465}" srcOrd="1" destOrd="0" presId="urn:microsoft.com/office/officeart/2005/8/layout/hierarchy2"/>
    <dgm:cxn modelId="{D727BD8F-AF28-4F4E-BF71-FDF9951D6576}" type="presOf" srcId="{CFC57C0D-D0AB-4786-8D13-FA8105A5E548}" destId="{1E9E3471-F3B5-4EA6-B545-E315C6B5BC2F}" srcOrd="0" destOrd="0" presId="urn:microsoft.com/office/officeart/2005/8/layout/hierarchy2"/>
    <dgm:cxn modelId="{72400899-8B83-40EC-A18E-DBC10DB65B7C}" srcId="{E3F476B2-ADA4-4A84-84EB-EC9A96EFC1E0}" destId="{3099F768-14B7-49A5-A46C-AAFE1C4008D3}" srcOrd="0" destOrd="0" parTransId="{D61C8917-1D57-4D21-9EF7-10FE9C2B56A6}" sibTransId="{39E0B22C-AB6A-439E-8DAA-94B0AEFAEECF}"/>
    <dgm:cxn modelId="{AE0D33A4-7A62-4BE4-B9B0-84D51ECC5A7F}" type="presOf" srcId="{3099F768-14B7-49A5-A46C-AAFE1C4008D3}" destId="{9CABBB59-7502-49E4-91F8-D9F95FB41EBE}" srcOrd="0" destOrd="0" presId="urn:microsoft.com/office/officeart/2005/8/layout/hierarchy2"/>
    <dgm:cxn modelId="{20197A80-16B6-4A94-A119-9A90F8319AAA}" srcId="{1C89484B-FE2D-42D8-B209-5D262634D48E}" destId="{A510E560-E8DE-466D-8FCF-CFED8C6C9123}" srcOrd="0" destOrd="0" parTransId="{CFC57C0D-D0AB-4786-8D13-FA8105A5E548}" sibTransId="{4CF36A99-224A-45B9-ABCF-BDCACAFF4A98}"/>
    <dgm:cxn modelId="{852AF0DF-7D0A-4FC5-8BED-E302CBED8428}" type="presOf" srcId="{B78F544D-6F11-4598-BB04-6E93E60CED8B}" destId="{865FCA17-7584-4329-8C1A-00D11B8A2802}" srcOrd="1" destOrd="0" presId="urn:microsoft.com/office/officeart/2005/8/layout/hierarchy2"/>
    <dgm:cxn modelId="{8547F397-390D-422F-806D-954430C0433F}" type="presOf" srcId="{2F8FBFC9-B75A-44FA-8F28-3B33B97DA22B}" destId="{24561E72-6EF0-4E5D-830B-C58A5C2A08DD}" srcOrd="1" destOrd="0" presId="urn:microsoft.com/office/officeart/2005/8/layout/hierarchy2"/>
    <dgm:cxn modelId="{0DBF5847-6730-409F-B63F-10AF1463D2E0}" type="presOf" srcId="{D61C8917-1D57-4D21-9EF7-10FE9C2B56A6}" destId="{239010EC-F5CB-4D9B-8259-3BEB664312F1}" srcOrd="0" destOrd="0" presId="urn:microsoft.com/office/officeart/2005/8/layout/hierarchy2"/>
    <dgm:cxn modelId="{64BD3E47-E7FC-4AED-9D1C-E638A5BE54E1}" type="presParOf" srcId="{5395F36B-2019-4A9F-8486-736147B75C11}" destId="{46C5F0DD-1B3B-4A58-93F1-82A3E8746185}" srcOrd="0" destOrd="0" presId="urn:microsoft.com/office/officeart/2005/8/layout/hierarchy2"/>
    <dgm:cxn modelId="{D11813B4-F3F5-4210-BF52-507097DBFF65}" type="presParOf" srcId="{46C5F0DD-1B3B-4A58-93F1-82A3E8746185}" destId="{CB186DB8-6FF0-4619-8BFB-AB8BEDA172AE}" srcOrd="0" destOrd="0" presId="urn:microsoft.com/office/officeart/2005/8/layout/hierarchy2"/>
    <dgm:cxn modelId="{281BEA5A-23FD-4637-9C28-838EEFB53C2A}" type="presParOf" srcId="{46C5F0DD-1B3B-4A58-93F1-82A3E8746185}" destId="{CB679E94-105A-46EA-8F4C-551E7B422057}" srcOrd="1" destOrd="0" presId="urn:microsoft.com/office/officeart/2005/8/layout/hierarchy2"/>
    <dgm:cxn modelId="{92999B2C-1EFA-474A-956F-5B839A2AD84F}" type="presParOf" srcId="{CB679E94-105A-46EA-8F4C-551E7B422057}" destId="{239010EC-F5CB-4D9B-8259-3BEB664312F1}" srcOrd="0" destOrd="0" presId="urn:microsoft.com/office/officeart/2005/8/layout/hierarchy2"/>
    <dgm:cxn modelId="{766AE179-75EA-4AC5-A350-7F412EB29524}" type="presParOf" srcId="{239010EC-F5CB-4D9B-8259-3BEB664312F1}" destId="{BC000C65-8D24-4AE9-9194-AAFBC1C540D3}" srcOrd="0" destOrd="0" presId="urn:microsoft.com/office/officeart/2005/8/layout/hierarchy2"/>
    <dgm:cxn modelId="{8562960D-AC46-4FAF-B275-032372AC76D8}" type="presParOf" srcId="{CB679E94-105A-46EA-8F4C-551E7B422057}" destId="{1D675044-1367-4E61-BD1B-4A83C36D1412}" srcOrd="1" destOrd="0" presId="urn:microsoft.com/office/officeart/2005/8/layout/hierarchy2"/>
    <dgm:cxn modelId="{98A9B148-15A2-4DC2-91E4-4C9D1401AA42}" type="presParOf" srcId="{1D675044-1367-4E61-BD1B-4A83C36D1412}" destId="{9CABBB59-7502-49E4-91F8-D9F95FB41EBE}" srcOrd="0" destOrd="0" presId="urn:microsoft.com/office/officeart/2005/8/layout/hierarchy2"/>
    <dgm:cxn modelId="{81F11008-8B23-4EB0-A067-E1E2A7928BCB}" type="presParOf" srcId="{1D675044-1367-4E61-BD1B-4A83C36D1412}" destId="{7AFB0066-2D0B-4E61-90C6-55D0AD09EAAE}" srcOrd="1" destOrd="0" presId="urn:microsoft.com/office/officeart/2005/8/layout/hierarchy2"/>
    <dgm:cxn modelId="{2991F160-76A1-440B-8660-A3B1254BA38E}" type="presParOf" srcId="{7AFB0066-2D0B-4E61-90C6-55D0AD09EAAE}" destId="{8E3C9947-B504-4D25-8160-14948A7DA0FF}" srcOrd="0" destOrd="0" presId="urn:microsoft.com/office/officeart/2005/8/layout/hierarchy2"/>
    <dgm:cxn modelId="{F75EAE5F-B542-4D98-BAEC-7E42496C32E2}" type="presParOf" srcId="{8E3C9947-B504-4D25-8160-14948A7DA0FF}" destId="{AA67A58C-5F7B-4241-80BA-77894636BADD}" srcOrd="0" destOrd="0" presId="urn:microsoft.com/office/officeart/2005/8/layout/hierarchy2"/>
    <dgm:cxn modelId="{B964B49A-5027-4392-9F9D-7A233C3758C6}" type="presParOf" srcId="{7AFB0066-2D0B-4E61-90C6-55D0AD09EAAE}" destId="{EDFE836F-71CA-4D08-91D6-54377FB2B466}" srcOrd="1" destOrd="0" presId="urn:microsoft.com/office/officeart/2005/8/layout/hierarchy2"/>
    <dgm:cxn modelId="{E82E676C-B9D2-4BD2-9087-4CE1A6553D0F}" type="presParOf" srcId="{EDFE836F-71CA-4D08-91D6-54377FB2B466}" destId="{C946E6BA-75F2-4213-ADE2-410287135B91}" srcOrd="0" destOrd="0" presId="urn:microsoft.com/office/officeart/2005/8/layout/hierarchy2"/>
    <dgm:cxn modelId="{95360DAA-0D68-45CE-8853-EC83F3DC292E}" type="presParOf" srcId="{EDFE836F-71CA-4D08-91D6-54377FB2B466}" destId="{0589CEA4-B2A5-4B4E-AD35-1D90E46AC8A2}" srcOrd="1" destOrd="0" presId="urn:microsoft.com/office/officeart/2005/8/layout/hierarchy2"/>
    <dgm:cxn modelId="{226CE49B-64E4-400F-BCDE-E988B0513E50}" type="presParOf" srcId="{0589CEA4-B2A5-4B4E-AD35-1D90E46AC8A2}" destId="{354ECE1B-D000-430C-B84A-D36EE448B23E}" srcOrd="0" destOrd="0" presId="urn:microsoft.com/office/officeart/2005/8/layout/hierarchy2"/>
    <dgm:cxn modelId="{21A5A005-3484-4DD5-97EA-DBE81C8E9F00}" type="presParOf" srcId="{354ECE1B-D000-430C-B84A-D36EE448B23E}" destId="{24561E72-6EF0-4E5D-830B-C58A5C2A08DD}" srcOrd="0" destOrd="0" presId="urn:microsoft.com/office/officeart/2005/8/layout/hierarchy2"/>
    <dgm:cxn modelId="{9D463666-52A1-433C-A0B2-071F2AF301FD}" type="presParOf" srcId="{0589CEA4-B2A5-4B4E-AD35-1D90E46AC8A2}" destId="{3E692EF0-1090-4259-B723-ECEBF07F0B12}" srcOrd="1" destOrd="0" presId="urn:microsoft.com/office/officeart/2005/8/layout/hierarchy2"/>
    <dgm:cxn modelId="{B6424028-691A-4747-86EF-48A0F9FF377A}" type="presParOf" srcId="{3E692EF0-1090-4259-B723-ECEBF07F0B12}" destId="{BFC3AD01-1497-4329-8675-604B1A3C864A}" srcOrd="0" destOrd="0" presId="urn:microsoft.com/office/officeart/2005/8/layout/hierarchy2"/>
    <dgm:cxn modelId="{A72DBCFD-FA51-4520-9CAB-818401AB0B65}" type="presParOf" srcId="{3E692EF0-1090-4259-B723-ECEBF07F0B12}" destId="{12DE104E-1DE4-4063-80FB-7C4213766F1A}" srcOrd="1" destOrd="0" presId="urn:microsoft.com/office/officeart/2005/8/layout/hierarchy2"/>
    <dgm:cxn modelId="{F54EA2F3-F806-4AD4-B018-20FE84B0867D}" type="presParOf" srcId="{CB679E94-105A-46EA-8F4C-551E7B422057}" destId="{13DD0C17-1B7F-46C1-8564-7611FAC553E2}" srcOrd="2" destOrd="0" presId="urn:microsoft.com/office/officeart/2005/8/layout/hierarchy2"/>
    <dgm:cxn modelId="{E86765CB-ED0C-4E4C-9FAC-378134E52263}" type="presParOf" srcId="{13DD0C17-1B7F-46C1-8564-7611FAC553E2}" destId="{F47CDB2F-0002-4595-88E6-9D7647BC8465}" srcOrd="0" destOrd="0" presId="urn:microsoft.com/office/officeart/2005/8/layout/hierarchy2"/>
    <dgm:cxn modelId="{612332CC-04A3-4C65-ADD7-5CB683AB86A9}" type="presParOf" srcId="{CB679E94-105A-46EA-8F4C-551E7B422057}" destId="{756C21F4-FD43-4D05-88BA-B49960CA5DB5}" srcOrd="3" destOrd="0" presId="urn:microsoft.com/office/officeart/2005/8/layout/hierarchy2"/>
    <dgm:cxn modelId="{D58E8E91-443B-4A61-82BD-10B9AB14BC61}" type="presParOf" srcId="{756C21F4-FD43-4D05-88BA-B49960CA5DB5}" destId="{A0DA01FC-CD5D-49F9-B215-86538BFB25C3}" srcOrd="0" destOrd="0" presId="urn:microsoft.com/office/officeart/2005/8/layout/hierarchy2"/>
    <dgm:cxn modelId="{90DCCF81-D613-408B-BBEA-C50F51BEA509}" type="presParOf" srcId="{756C21F4-FD43-4D05-88BA-B49960CA5DB5}" destId="{0ECC545A-DEB6-4C92-BC20-0FEEE8E19EC9}" srcOrd="1" destOrd="0" presId="urn:microsoft.com/office/officeart/2005/8/layout/hierarchy2"/>
    <dgm:cxn modelId="{BB43C7E6-369C-4E14-8EDF-8668F194A71B}" type="presParOf" srcId="{0ECC545A-DEB6-4C92-BC20-0FEEE8E19EC9}" destId="{4F01FEC3-8710-437D-BE22-EEE2174477D1}" srcOrd="0" destOrd="0" presId="urn:microsoft.com/office/officeart/2005/8/layout/hierarchy2"/>
    <dgm:cxn modelId="{B8ECED05-0514-4B69-B674-E1B2E1BCFCEF}" type="presParOf" srcId="{4F01FEC3-8710-437D-BE22-EEE2174477D1}" destId="{865FCA17-7584-4329-8C1A-00D11B8A2802}" srcOrd="0" destOrd="0" presId="urn:microsoft.com/office/officeart/2005/8/layout/hierarchy2"/>
    <dgm:cxn modelId="{B3DAE154-5D1A-4862-BC76-82E8B19FB555}" type="presParOf" srcId="{0ECC545A-DEB6-4C92-BC20-0FEEE8E19EC9}" destId="{EEF8A475-B802-42C3-AA72-B7B446D5547F}" srcOrd="1" destOrd="0" presId="urn:microsoft.com/office/officeart/2005/8/layout/hierarchy2"/>
    <dgm:cxn modelId="{7C65A43C-1A16-46D6-8E03-FB5F9032E271}" type="presParOf" srcId="{EEF8A475-B802-42C3-AA72-B7B446D5547F}" destId="{CF868CF9-D576-40C4-BEE9-913294DFF1FC}" srcOrd="0" destOrd="0" presId="urn:microsoft.com/office/officeart/2005/8/layout/hierarchy2"/>
    <dgm:cxn modelId="{6370E52D-3472-4CD8-BC70-A417737304D1}" type="presParOf" srcId="{EEF8A475-B802-42C3-AA72-B7B446D5547F}" destId="{79749077-D236-454D-9C3E-3408843AD3FB}" srcOrd="1" destOrd="0" presId="urn:microsoft.com/office/officeart/2005/8/layout/hierarchy2"/>
    <dgm:cxn modelId="{8718D225-77AE-4D49-A0B7-19139A7A15E4}" type="presParOf" srcId="{79749077-D236-454D-9C3E-3408843AD3FB}" destId="{1E9E3471-F3B5-4EA6-B545-E315C6B5BC2F}" srcOrd="0" destOrd="0" presId="urn:microsoft.com/office/officeart/2005/8/layout/hierarchy2"/>
    <dgm:cxn modelId="{3F0DB4B4-6F84-4245-BE03-1D338C7AE601}" type="presParOf" srcId="{1E9E3471-F3B5-4EA6-B545-E315C6B5BC2F}" destId="{AE91ABB8-7E4F-46F7-BD77-F70475E842E4}" srcOrd="0" destOrd="0" presId="urn:microsoft.com/office/officeart/2005/8/layout/hierarchy2"/>
    <dgm:cxn modelId="{93A4710E-0CED-487F-8EEC-489514548A30}" type="presParOf" srcId="{79749077-D236-454D-9C3E-3408843AD3FB}" destId="{7A338C31-F78F-4ACA-BB33-072B02E62EED}" srcOrd="1" destOrd="0" presId="urn:microsoft.com/office/officeart/2005/8/layout/hierarchy2"/>
    <dgm:cxn modelId="{E72BFAD9-FAFE-4EDB-A394-03044F400AE1}" type="presParOf" srcId="{7A338C31-F78F-4ACA-BB33-072B02E62EED}" destId="{4844F3A7-57E6-4CF2-8C3D-CA324E8BB160}" srcOrd="0" destOrd="0" presId="urn:microsoft.com/office/officeart/2005/8/layout/hierarchy2"/>
    <dgm:cxn modelId="{D4BF5DE5-C161-42BA-AC32-15C704D555EB}" type="presParOf" srcId="{7A338C31-F78F-4ACA-BB33-072B02E62EED}" destId="{BE0F1AAE-7D74-40E5-A8E6-944C945576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6DB8-6FF0-4619-8BFB-AB8BEDA172AE}">
      <dsp:nvSpPr>
        <dsp:cNvPr id="0" name=""/>
        <dsp:cNvSpPr/>
      </dsp:nvSpPr>
      <dsp:spPr>
        <a:xfrm>
          <a:off x="0" y="1666573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様々なロボットを、ソースコードを記載せず、共通の制御系でコントロールしたい</a:t>
          </a:r>
        </a:p>
      </dsp:txBody>
      <dsp:txXfrm>
        <a:off x="21286" y="1687859"/>
        <a:ext cx="1410941" cy="684184"/>
      </dsp:txXfrm>
    </dsp:sp>
    <dsp:sp modelId="{239010EC-F5CB-4D9B-8259-3BEB664312F1}">
      <dsp:nvSpPr>
        <dsp:cNvPr id="0" name=""/>
        <dsp:cNvSpPr/>
      </dsp:nvSpPr>
      <dsp:spPr>
        <a:xfrm rot="20392947">
          <a:off x="1434621" y="1908815"/>
          <a:ext cx="619295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619295" y="14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28787" y="1907966"/>
        <a:ext cx="30964" cy="30964"/>
      </dsp:txXfrm>
    </dsp:sp>
    <dsp:sp modelId="{9CABBB59-7502-49E4-91F8-D9F95FB41EBE}">
      <dsp:nvSpPr>
        <dsp:cNvPr id="0" name=""/>
        <dsp:cNvSpPr/>
      </dsp:nvSpPr>
      <dsp:spPr>
        <a:xfrm>
          <a:off x="2035025" y="145356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自動化を簡単にするため</a:t>
          </a:r>
        </a:p>
      </dsp:txBody>
      <dsp:txXfrm>
        <a:off x="2056311" y="1474854"/>
        <a:ext cx="1410941" cy="684184"/>
      </dsp:txXfrm>
    </dsp:sp>
    <dsp:sp modelId="{8E3C9947-B504-4D25-8160-14948A7DA0FF}">
      <dsp:nvSpPr>
        <dsp:cNvPr id="0" name=""/>
        <dsp:cNvSpPr/>
      </dsp:nvSpPr>
      <dsp:spPr>
        <a:xfrm>
          <a:off x="3488538" y="1802312"/>
          <a:ext cx="581405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581405" y="14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764706" y="1802411"/>
        <a:ext cx="29070" cy="29070"/>
      </dsp:txXfrm>
    </dsp:sp>
    <dsp:sp modelId="{C946E6BA-75F2-4213-ADE2-410287135B91}">
      <dsp:nvSpPr>
        <dsp:cNvPr id="0" name=""/>
        <dsp:cNvSpPr/>
      </dsp:nvSpPr>
      <dsp:spPr>
        <a:xfrm>
          <a:off x="4069944" y="145356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自動化ハードルを下げて、拡大を急速に広めたいから</a:t>
          </a:r>
        </a:p>
      </dsp:txBody>
      <dsp:txXfrm>
        <a:off x="4091230" y="1474854"/>
        <a:ext cx="1410941" cy="684184"/>
      </dsp:txXfrm>
    </dsp:sp>
    <dsp:sp modelId="{354ECE1B-D000-430C-B84A-D36EE448B23E}">
      <dsp:nvSpPr>
        <dsp:cNvPr id="0" name=""/>
        <dsp:cNvSpPr/>
      </dsp:nvSpPr>
      <dsp:spPr>
        <a:xfrm>
          <a:off x="5523457" y="1802312"/>
          <a:ext cx="581405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581405" y="14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99625" y="1802411"/>
        <a:ext cx="29070" cy="29070"/>
      </dsp:txXfrm>
    </dsp:sp>
    <dsp:sp modelId="{BFC3AD01-1497-4329-8675-604B1A3C864A}">
      <dsp:nvSpPr>
        <dsp:cNvPr id="0" name=""/>
        <dsp:cNvSpPr/>
      </dsp:nvSpPr>
      <dsp:spPr>
        <a:xfrm>
          <a:off x="6104863" y="145356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いまだに人手作業が数多くあるから</a:t>
          </a:r>
        </a:p>
      </dsp:txBody>
      <dsp:txXfrm>
        <a:off x="6126149" y="1474854"/>
        <a:ext cx="1410941" cy="684184"/>
      </dsp:txXfrm>
    </dsp:sp>
    <dsp:sp modelId="{13DD0C17-1B7F-46C1-8564-7611FAC553E2}">
      <dsp:nvSpPr>
        <dsp:cNvPr id="0" name=""/>
        <dsp:cNvSpPr/>
      </dsp:nvSpPr>
      <dsp:spPr>
        <a:xfrm rot="2817716">
          <a:off x="1318243" y="2326700"/>
          <a:ext cx="852051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852051" y="146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22968" y="2320032"/>
        <a:ext cx="42602" cy="42602"/>
      </dsp:txXfrm>
    </dsp:sp>
    <dsp:sp modelId="{A0DA01FC-CD5D-49F9-B215-86538BFB25C3}">
      <dsp:nvSpPr>
        <dsp:cNvPr id="0" name=""/>
        <dsp:cNvSpPr/>
      </dsp:nvSpPr>
      <dsp:spPr>
        <a:xfrm>
          <a:off x="2035025" y="228933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工程に合わせて最適なロボットを制御可能とするため</a:t>
          </a:r>
        </a:p>
      </dsp:txBody>
      <dsp:txXfrm>
        <a:off x="2056311" y="2310624"/>
        <a:ext cx="1410941" cy="684184"/>
      </dsp:txXfrm>
    </dsp:sp>
    <dsp:sp modelId="{4F01FEC3-8710-437D-BE22-EEE2174477D1}">
      <dsp:nvSpPr>
        <dsp:cNvPr id="0" name=""/>
        <dsp:cNvSpPr/>
      </dsp:nvSpPr>
      <dsp:spPr>
        <a:xfrm>
          <a:off x="3488538" y="2638082"/>
          <a:ext cx="581405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581405" y="14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764706" y="2638181"/>
        <a:ext cx="29070" cy="29070"/>
      </dsp:txXfrm>
    </dsp:sp>
    <dsp:sp modelId="{CF868CF9-D576-40C4-BEE9-913294DFF1FC}">
      <dsp:nvSpPr>
        <dsp:cNvPr id="0" name=""/>
        <dsp:cNvSpPr/>
      </dsp:nvSpPr>
      <dsp:spPr>
        <a:xfrm>
          <a:off x="4069944" y="228933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制御縛り無しで、最適なロボットを選択できるから</a:t>
          </a:r>
        </a:p>
      </dsp:txBody>
      <dsp:txXfrm>
        <a:off x="4091230" y="2310624"/>
        <a:ext cx="1410941" cy="684184"/>
      </dsp:txXfrm>
    </dsp:sp>
    <dsp:sp modelId="{1E9E3471-F3B5-4EA6-B545-E315C6B5BC2F}">
      <dsp:nvSpPr>
        <dsp:cNvPr id="0" name=""/>
        <dsp:cNvSpPr/>
      </dsp:nvSpPr>
      <dsp:spPr>
        <a:xfrm>
          <a:off x="5523457" y="2638082"/>
          <a:ext cx="581405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581405" y="146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99625" y="2638181"/>
        <a:ext cx="29070" cy="29070"/>
      </dsp:txXfrm>
    </dsp:sp>
    <dsp:sp modelId="{4844F3A7-57E6-4CF2-8C3D-CA324E8BB160}">
      <dsp:nvSpPr>
        <dsp:cNvPr id="0" name=""/>
        <dsp:cNvSpPr/>
      </dsp:nvSpPr>
      <dsp:spPr>
        <a:xfrm>
          <a:off x="6104863" y="2289338"/>
          <a:ext cx="1453513" cy="726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適材適所にして、コスト下げたい</a:t>
          </a:r>
        </a:p>
      </dsp:txBody>
      <dsp:txXfrm>
        <a:off x="6126149" y="2310624"/>
        <a:ext cx="1410941" cy="68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994BB0-016F-4840-86EA-8B3085F19C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125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523B5-A34A-4349-B43A-7CBA90F50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8463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104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616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31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61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980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462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5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523B5-A34A-4349-B43A-7CBA90F5006C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322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2933700" y="2461589"/>
            <a:ext cx="57785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2951480" y="499533"/>
            <a:ext cx="577929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951960" y="42672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Rectangle 19"/>
          <p:cNvSpPr>
            <a:spLocks noChangeArrowheads="1"/>
          </p:cNvSpPr>
          <p:nvPr userDrawn="1"/>
        </p:nvSpPr>
        <p:spPr bwMode="auto">
          <a:xfrm>
            <a:off x="2951960" y="3771901"/>
            <a:ext cx="577929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2" name="図 11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79" y="216401"/>
            <a:ext cx="2059655" cy="95656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466261" y="3898148"/>
            <a:ext cx="1562100" cy="720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b="0" kern="0" dirty="0" smtClean="0">
                <a:solidFill>
                  <a:srgbClr val="009B4A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Internal Use Only</a:t>
            </a:r>
          </a:p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baseline="0" dirty="0" smtClean="0">
                <a:solidFill>
                  <a:srgbClr val="009B4A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Expiration date</a:t>
            </a:r>
          </a:p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sz="1000" b="0" kern="0" dirty="0" smtClean="0">
                <a:solidFill>
                  <a:srgbClr val="009B4A"/>
                </a:solidFill>
                <a:effectLst/>
                <a:ea typeface="Meiryo UI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1000" b="0" kern="0" dirty="0" smtClean="0">
                <a:solidFill>
                  <a:srgbClr val="009B4A"/>
                </a:solidFill>
                <a:effectLst/>
                <a:ea typeface="Meiryo UI" panose="020B0604030504040204" pitchFamily="50" charset="-128"/>
                <a:cs typeface="Times New Roman" panose="02020603050405020304" pitchFamily="18" charset="0"/>
              </a:rPr>
              <a:t>Indefinite Period </a:t>
            </a:r>
            <a:r>
              <a:rPr lang="ja-JP" sz="1000" b="0" kern="0" dirty="0" smtClean="0">
                <a:solidFill>
                  <a:srgbClr val="009B4A"/>
                </a:solidFill>
                <a:effectLst/>
                <a:ea typeface="Meiryo UI" panose="020B0604030504040204" pitchFamily="50" charset="-128"/>
                <a:cs typeface="Times New Roman" panose="02020603050405020304" pitchFamily="18" charset="0"/>
              </a:rPr>
              <a:t>）</a:t>
            </a:r>
            <a:endParaRPr lang="ja-JP" sz="1000" b="0" kern="100" dirty="0">
              <a:solidFill>
                <a:srgbClr val="009B4A"/>
              </a:solidFill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4123" y="2028294"/>
            <a:ext cx="2499577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27CC1-1DC9-408F-97CD-3D63ECDCFD5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30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A928-75F1-4EAE-B97A-B4E0B3BE0C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360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21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74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77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686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646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581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9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FF4B8-CEA9-4914-84F0-91D64108C4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682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04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4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BBC44E2-87D2-C542-833D-18EB6EA8A23F}" type="datetimeFigureOut">
              <a:rPr kumimoji="1" lang="ja-JP" altLang="en-US" smtClean="0"/>
              <a:pPr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D1B0BF9-7EE1-9943-8BFF-B7A9287B22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86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6E957-8626-41D5-B09F-65D545DABB09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727F2-F62A-4AA4-BDC6-128C883ADB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9245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F8C82-0F1A-413C-88E0-4F9DD96975B3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9770-035D-4557-B801-D252A1A2C6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674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BAE13-815F-4457-92C0-7843F23DACA8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C7E1-18E0-49D6-A586-492C2069141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4023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963B-F1D2-4A2A-AA5B-858AAA6C62E7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6B155-B06E-4C41-90A2-C83F9FC3BC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5749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BAC6-EA9D-4928-A217-8841F5BCE007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0BF1-137B-4F7C-98D4-ADB2304FFDF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341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F3AEE-7737-48CD-9070-39F72903071C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A0D1-BF4E-4995-9BA0-C2ECA605BD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646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DA9E-24E1-4320-A8B6-C875718EB191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7865F-5153-4987-A2F8-2E379B5418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93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CDE5-50F1-46A1-98D0-3FDED097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9237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4477-BC46-49F0-AD45-1F9307305297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073-A79D-43C5-B0D4-F2189483CDA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52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7451-E0C1-4A9F-8CA3-6ED775EEE720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19B2-04FD-401E-A517-582E0D97A0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580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FD3-A424-4200-A370-2EB008709BE0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8532-FAF9-4701-B3C8-A21BF62F56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905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CFD12-F2A0-45BD-890C-0FF85FBD17D7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21BFE-EAAD-4D71-9EE9-844674705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DF8B-135C-451E-94A2-AB7CDF8F46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67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8960-2714-4B35-8F2B-02ED5E7B37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49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C6EA1-F2E6-4DF3-BFD3-0AD95500F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342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22F2B-8E28-4798-9579-B2D8E1EC6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46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013D0-10F6-4668-8666-467A801F4FB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0B586-4C45-4EF1-81E5-495CA61375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67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2220"/>
            <a:ext cx="7772400" cy="3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8604000" y="480035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H="1">
            <a:off x="349250" y="658700"/>
            <a:ext cx="85278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537231" y="4807646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r>
              <a:rPr lang="en-US" altLang="ja-JP" smtClean="0">
                <a:solidFill>
                  <a:srgbClr val="009B4A"/>
                </a:solidFill>
              </a:rPr>
              <a:t>/6</a:t>
            </a:r>
            <a:endParaRPr lang="en-US" altLang="ja-JP" dirty="0">
              <a:solidFill>
                <a:srgbClr val="009B4A"/>
              </a:solidFill>
            </a:endParaRPr>
          </a:p>
        </p:txBody>
      </p:sp>
      <p:pic>
        <p:nvPicPr>
          <p:cNvPr id="14" name="図 13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2025" y="64314"/>
            <a:ext cx="1255184" cy="582945"/>
          </a:xfrm>
          <a:prstGeom prst="rect">
            <a:avLst/>
          </a:prstGeom>
        </p:spPr>
      </p:pic>
      <p:sp>
        <p:nvSpPr>
          <p:cNvPr id="15" name="正方形/長方形 14"/>
          <p:cNvSpPr/>
          <p:nvPr userDrawn="1"/>
        </p:nvSpPr>
        <p:spPr>
          <a:xfrm>
            <a:off x="235200" y="4800350"/>
            <a:ext cx="14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rgbClr val="009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0" kern="0" dirty="0" smtClean="0">
                <a:solidFill>
                  <a:srgbClr val="009B4A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Internal</a:t>
            </a:r>
            <a:r>
              <a:rPr lang="en-US" altLang="ja-JP" sz="1000" b="0" kern="0" baseline="0" dirty="0" smtClean="0">
                <a:solidFill>
                  <a:srgbClr val="009B4A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 Use Only</a:t>
            </a:r>
            <a:endParaRPr lang="ja-JP" altLang="ja-JP" sz="1000" b="0" kern="100" dirty="0">
              <a:solidFill>
                <a:srgbClr val="009B4A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169047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AE2E5-7D44-4B7F-9665-082742ED3A9D}" type="datetimeFigureOut">
              <a:rPr lang="ja-JP" altLang="en-US"/>
              <a:pPr>
                <a:defRPr/>
              </a:pPr>
              <a:t>2024/5/8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83BD11-8E88-4345-9201-C56A450BDE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08153" y="150617"/>
            <a:ext cx="186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kern="0" smtClean="0">
                <a:solidFill>
                  <a:srgbClr val="00B050"/>
                </a:solidFill>
              </a:rPr>
              <a:t>ハード構成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" y="2114878"/>
            <a:ext cx="2450423" cy="2369217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53023" y="4261175"/>
            <a:ext cx="241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Rasberr Pi 4 + PoE HAT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50" y="3466711"/>
            <a:ext cx="935474" cy="540654"/>
          </a:xfrm>
          <a:prstGeom prst="rect">
            <a:avLst/>
          </a:prstGeom>
        </p:spPr>
      </p:pic>
      <p:cxnSp>
        <p:nvCxnSpPr>
          <p:cNvPr id="30" name="直線コネクタ 29"/>
          <p:cNvCxnSpPr/>
          <p:nvPr/>
        </p:nvCxnSpPr>
        <p:spPr>
          <a:xfrm>
            <a:off x="2181768" y="3757586"/>
            <a:ext cx="1331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33852" y="4264670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Dobot MG400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94081" y="3809221"/>
            <a:ext cx="600075" cy="27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2185475" y="3575959"/>
            <a:ext cx="369364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439598" y="3436979"/>
            <a:ext cx="600075" cy="27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>
            <a:off x="2185475" y="3364605"/>
            <a:ext cx="369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11023" y="3214489"/>
            <a:ext cx="113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100V</a:t>
            </a:r>
            <a:r>
              <a:rPr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電源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644013" y="4261174"/>
            <a:ext cx="24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モニター＋</a:t>
            </a:r>
            <a:r>
              <a:rPr lang="ja-JP" altLang="en-US" sz="1400" b="1" u="sng">
                <a:latin typeface="Meiryo UI" panose="020B0604030504040204" pitchFamily="50" charset="-128"/>
                <a:ea typeface="Meiryo UI" panose="020B0604030504040204" pitchFamily="50" charset="-128"/>
              </a:rPr>
              <a:t>キーボード</a:t>
            </a:r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＋マウス</a:t>
            </a:r>
            <a:endParaRPr lang="en-US" altLang="ja-JP" sz="1400" b="1" u="sng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smtClean="0">
                <a:latin typeface="Meiryo UI" panose="020B0604030504040204" pitchFamily="50" charset="-128"/>
                <a:ea typeface="Meiryo UI" panose="020B0604030504040204" pitchFamily="50" charset="-128"/>
              </a:rPr>
              <a:t>初期セットアップのみ</a:t>
            </a:r>
            <a:endParaRPr lang="en-US" altLang="ja-JP" sz="140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5543600" y="2114878"/>
            <a:ext cx="2448431" cy="1913035"/>
            <a:chOff x="5656616" y="1693644"/>
            <a:chExt cx="2448431" cy="1913035"/>
          </a:xfrm>
        </p:grpSpPr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6868" y="1693644"/>
              <a:ext cx="2448179" cy="1913035"/>
            </a:xfrm>
            <a:prstGeom prst="rect">
              <a:avLst/>
            </a:prstGeom>
          </p:spPr>
        </p:pic>
        <p:sp>
          <p:nvSpPr>
            <p:cNvPr id="52" name="正方形/長方形 51"/>
            <p:cNvSpPr/>
            <p:nvPr/>
          </p:nvSpPr>
          <p:spPr>
            <a:xfrm>
              <a:off x="5656616" y="2826600"/>
              <a:ext cx="833437" cy="353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7327159" y="2810617"/>
              <a:ext cx="687643" cy="353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 rot="1767089">
              <a:off x="5989019" y="2976950"/>
              <a:ext cx="130041" cy="290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1199868">
              <a:off x="6432452" y="2868686"/>
              <a:ext cx="130041" cy="20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6049477" y="1788816"/>
              <a:ext cx="1708150" cy="968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コネクタ 58"/>
          <p:cNvCxnSpPr/>
          <p:nvPr/>
        </p:nvCxnSpPr>
        <p:spPr>
          <a:xfrm>
            <a:off x="7801398" y="3103346"/>
            <a:ext cx="369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8026946" y="2953230"/>
            <a:ext cx="1136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100V</a:t>
            </a:r>
            <a:r>
              <a:rPr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電源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06708" y="3809221"/>
            <a:ext cx="600075" cy="27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HDMI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4481179" y="3747312"/>
            <a:ext cx="1331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644013" y="1660863"/>
            <a:ext cx="241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ランプ＆ボタン</a:t>
            </a:r>
            <a:endParaRPr lang="en-US" altLang="ja-JP" sz="140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7" name="図 66"/>
          <p:cNvPicPr>
            <a:picLocks noChangeAspect="1"/>
          </p:cNvPicPr>
          <p:nvPr/>
        </p:nvPicPr>
        <p:blipFill rotWithShape="1">
          <a:blip r:embed="rId6"/>
          <a:srcRect t="39818" b="30125"/>
          <a:stretch/>
        </p:blipFill>
        <p:spPr>
          <a:xfrm>
            <a:off x="6084267" y="1081889"/>
            <a:ext cx="1412538" cy="534771"/>
          </a:xfrm>
          <a:prstGeom prst="rect">
            <a:avLst/>
          </a:prstGeom>
        </p:spPr>
      </p:pic>
      <p:cxnSp>
        <p:nvCxnSpPr>
          <p:cNvPr id="68" name="直線コネクタ 67"/>
          <p:cNvCxnSpPr/>
          <p:nvPr/>
        </p:nvCxnSpPr>
        <p:spPr>
          <a:xfrm>
            <a:off x="3986373" y="1349274"/>
            <a:ext cx="182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3980887" y="1333465"/>
            <a:ext cx="0" cy="2108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4547101" y="1353568"/>
            <a:ext cx="600075" cy="27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GPIO</a:t>
            </a:r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97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8546592" y="4718304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5495" y="4718304"/>
            <a:ext cx="1589293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8153" y="15061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kern="0" smtClean="0">
                <a:solidFill>
                  <a:srgbClr val="00B050"/>
                </a:solidFill>
              </a:rPr>
              <a:t>F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生産システム比較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81509" y="4823762"/>
            <a:ext cx="241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Rasberr Pi 4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27" y="4309838"/>
            <a:ext cx="935474" cy="540654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6539566" y="4823762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r="15177" b="1035"/>
          <a:stretch/>
        </p:blipFill>
        <p:spPr>
          <a:xfrm>
            <a:off x="6770440" y="3841443"/>
            <a:ext cx="1004946" cy="967042"/>
          </a:xfrm>
          <a:prstGeom prst="rect">
            <a:avLst/>
          </a:prstGeom>
        </p:spPr>
      </p:pic>
      <p:cxnSp>
        <p:nvCxnSpPr>
          <p:cNvPr id="43" name="直線コネクタ 42"/>
          <p:cNvCxnSpPr/>
          <p:nvPr/>
        </p:nvCxnSpPr>
        <p:spPr>
          <a:xfrm>
            <a:off x="4334038" y="4570235"/>
            <a:ext cx="53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065889" y="4570235"/>
            <a:ext cx="53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354597" y="3459037"/>
            <a:ext cx="1852267" cy="769789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本システム</a:t>
            </a:r>
            <a:endParaRPr lang="en-US" altLang="ja-JP" sz="2000" b="1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ja-JP" altLang="en-US" sz="20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構成</a:t>
            </a:r>
            <a:endParaRPr kumimoji="0" lang="en-US" altLang="ja-JP" sz="20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二等辺三角形 5"/>
          <p:cNvSpPr/>
          <p:nvPr/>
        </p:nvSpPr>
        <p:spPr>
          <a:xfrm flipV="1">
            <a:off x="4652956" y="2982213"/>
            <a:ext cx="1580869" cy="25475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546592" y="2359555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281509" y="2465013"/>
            <a:ext cx="241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Rasberr Pi 4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27" y="1951089"/>
            <a:ext cx="935474" cy="540654"/>
          </a:xfrm>
          <a:prstGeom prst="rect">
            <a:avLst/>
          </a:prstGeom>
        </p:spPr>
      </p:pic>
      <p:sp>
        <p:nvSpPr>
          <p:cNvPr id="86" name="テキスト ボックス 85"/>
          <p:cNvSpPr txBox="1"/>
          <p:nvPr/>
        </p:nvSpPr>
        <p:spPr>
          <a:xfrm>
            <a:off x="6539566" y="2465013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r="15177" b="1035"/>
          <a:stretch/>
        </p:blipFill>
        <p:spPr>
          <a:xfrm>
            <a:off x="6770440" y="1482694"/>
            <a:ext cx="1004946" cy="967042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713" y="727868"/>
            <a:ext cx="1723575" cy="1737145"/>
          </a:xfrm>
          <a:prstGeom prst="rect">
            <a:avLst/>
          </a:prstGeom>
        </p:spPr>
      </p:pic>
      <p:sp>
        <p:nvSpPr>
          <p:cNvPr id="91" name="テキスト ボックス 90"/>
          <p:cNvSpPr txBox="1"/>
          <p:nvPr/>
        </p:nvSpPr>
        <p:spPr>
          <a:xfrm>
            <a:off x="2110117" y="2465013"/>
            <a:ext cx="241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＋周辺機器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/>
          <p:cNvCxnSpPr/>
          <p:nvPr/>
        </p:nvCxnSpPr>
        <p:spPr>
          <a:xfrm>
            <a:off x="4334038" y="2211486"/>
            <a:ext cx="53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668494" y="1492644"/>
            <a:ext cx="154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タッチパネル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4" name="図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127" y="713635"/>
            <a:ext cx="809911" cy="752060"/>
          </a:xfrm>
          <a:prstGeom prst="rect">
            <a:avLst/>
          </a:prstGeom>
        </p:spPr>
      </p:pic>
      <p:cxnSp>
        <p:nvCxnSpPr>
          <p:cNvPr id="95" name="直線コネクタ 94"/>
          <p:cNvCxnSpPr/>
          <p:nvPr/>
        </p:nvCxnSpPr>
        <p:spPr>
          <a:xfrm>
            <a:off x="4346230" y="961806"/>
            <a:ext cx="519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6065889" y="2211486"/>
            <a:ext cx="53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角丸四角形 96"/>
          <p:cNvSpPr/>
          <p:nvPr/>
        </p:nvSpPr>
        <p:spPr>
          <a:xfrm>
            <a:off x="354598" y="1251044"/>
            <a:ext cx="1852267" cy="769789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生産システム</a:t>
            </a:r>
            <a:endParaRPr lang="en-US" altLang="ja-JP" sz="2000" b="1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0" lang="ja-JP" altLang="en-US" sz="20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構成</a:t>
            </a:r>
            <a:endParaRPr kumimoji="0" lang="en-US" altLang="ja-JP" sz="20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19119" y="4829824"/>
            <a:ext cx="154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タブレット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44242" y="4064268"/>
            <a:ext cx="866309" cy="721143"/>
          </a:xfrm>
          <a:prstGeom prst="rect">
            <a:avLst/>
          </a:prstGeom>
        </p:spPr>
      </p:pic>
      <p:sp>
        <p:nvSpPr>
          <p:cNvPr id="33" name="テキスト ボックス 32"/>
          <p:cNvSpPr txBox="1"/>
          <p:nvPr/>
        </p:nvSpPr>
        <p:spPr>
          <a:xfrm>
            <a:off x="7634554" y="4089761"/>
            <a:ext cx="62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lang="ja-JP" altLang="en-US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4553" y="1751034"/>
            <a:ext cx="62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lang="ja-JP" altLang="en-US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09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8546592" y="4718304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095" y="4718304"/>
            <a:ext cx="1589293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8153" y="15061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kern="0" smtClean="0">
                <a:solidFill>
                  <a:srgbClr val="00B050"/>
                </a:solidFill>
              </a:rPr>
              <a:t>F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生産システム比較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546592" y="2359555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81357" y="4807664"/>
            <a:ext cx="210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シングルボードコンピュータ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26" y="4243718"/>
            <a:ext cx="935474" cy="540654"/>
          </a:xfrm>
          <a:prstGeom prst="rect">
            <a:avLst/>
          </a:prstGeom>
        </p:spPr>
      </p:pic>
      <p:sp>
        <p:nvSpPr>
          <p:cNvPr id="86" name="テキスト ボックス 85"/>
          <p:cNvSpPr txBox="1"/>
          <p:nvPr/>
        </p:nvSpPr>
        <p:spPr>
          <a:xfrm>
            <a:off x="2633791" y="4798990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r="15177" b="1035"/>
          <a:stretch/>
        </p:blipFill>
        <p:spPr>
          <a:xfrm>
            <a:off x="2938069" y="3855430"/>
            <a:ext cx="1004946" cy="967042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5" y="1692694"/>
            <a:ext cx="1384306" cy="1395204"/>
          </a:xfrm>
          <a:prstGeom prst="rect">
            <a:avLst/>
          </a:prstGeom>
        </p:spPr>
      </p:pic>
      <p:sp>
        <p:nvSpPr>
          <p:cNvPr id="91" name="テキスト ボックス 90"/>
          <p:cNvSpPr txBox="1"/>
          <p:nvPr/>
        </p:nvSpPr>
        <p:spPr>
          <a:xfrm>
            <a:off x="394201" y="3175446"/>
            <a:ext cx="190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PLC</a:t>
            </a:r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＋周辺機器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/>
          <p:cNvCxnSpPr/>
          <p:nvPr/>
        </p:nvCxnSpPr>
        <p:spPr>
          <a:xfrm rot="5400000">
            <a:off x="1336993" y="3869186"/>
            <a:ext cx="531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2626178" y="3166772"/>
            <a:ext cx="154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タッチパネル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4" name="図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386" y="2003441"/>
            <a:ext cx="809911" cy="752060"/>
          </a:xfrm>
          <a:prstGeom prst="rect">
            <a:avLst/>
          </a:prstGeom>
        </p:spPr>
      </p:pic>
      <p:cxnSp>
        <p:nvCxnSpPr>
          <p:cNvPr id="95" name="直線コネクタ 94"/>
          <p:cNvCxnSpPr/>
          <p:nvPr/>
        </p:nvCxnSpPr>
        <p:spPr>
          <a:xfrm>
            <a:off x="2326592" y="2377407"/>
            <a:ext cx="519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図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306930" y="1889751"/>
            <a:ext cx="866309" cy="721143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821651" y="4158238"/>
            <a:ext cx="62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lang="ja-JP" altLang="en-US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37930" y="1291134"/>
            <a:ext cx="323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制御コスト：</a:t>
            </a:r>
            <a:r>
              <a:rPr lang="en-US" altLang="ja-JP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r>
            <a:r>
              <a:rPr lang="ja-JP" altLang="en-US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lang="ja-JP" alt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329622" y="4485086"/>
            <a:ext cx="519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944593" y="4784372"/>
            <a:ext cx="2042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>
                <a:latin typeface="Meiryo UI" panose="020B0604030504040204" pitchFamily="50" charset="-128"/>
                <a:ea typeface="Meiryo UI" panose="020B0604030504040204" pitchFamily="50" charset="-128"/>
              </a:rPr>
              <a:t>シングルボードコンピュータ</a:t>
            </a: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526" y="4213744"/>
            <a:ext cx="935474" cy="540654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6935191" y="4769016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ロボット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1" r="15177" b="1035"/>
          <a:stretch/>
        </p:blipFill>
        <p:spPr>
          <a:xfrm>
            <a:off x="7239469" y="3825456"/>
            <a:ext cx="1004946" cy="96704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6927578" y="3136798"/>
            <a:ext cx="1549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タブレット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rot="8100000">
            <a:off x="6591442" y="3246978"/>
            <a:ext cx="519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123051" y="4128264"/>
            <a:ext cx="627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lang="ja-JP" altLang="en-US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6631022" y="4455112"/>
            <a:ext cx="519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635193" y="795246"/>
            <a:ext cx="1902343" cy="399600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生産</a:t>
            </a:r>
            <a:r>
              <a:rPr lang="en-US" altLang="ja-JP" sz="2000" b="1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endParaRPr kumimoji="0" lang="en-US" altLang="ja-JP" sz="20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400170" y="792664"/>
            <a:ext cx="1902343" cy="399600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FCP-R+</a:t>
            </a:r>
            <a:endParaRPr kumimoji="0" lang="en-US" altLang="ja-JP" sz="20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33648" y="1284863"/>
            <a:ext cx="323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制御コスト：</a:t>
            </a:r>
            <a:r>
              <a:rPr lang="en-US" altLang="ja-JP" sz="2000" b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b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endParaRPr lang="ja-JP" altLang="en-US" sz="2000" b="1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4208131" y="1306861"/>
            <a:ext cx="498354" cy="3561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8546592" y="4718304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095" y="4718304"/>
            <a:ext cx="1589293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8153" y="15061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kern="0" smtClean="0">
                <a:solidFill>
                  <a:srgbClr val="00B050"/>
                </a:solidFill>
              </a:rPr>
              <a:t>F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生産システム比較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338653" y="754149"/>
            <a:ext cx="1902343" cy="400703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ラダー</a:t>
            </a:r>
            <a:endParaRPr kumimoji="0" lang="en-US" altLang="ja-JP" sz="20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758880" y="751567"/>
            <a:ext cx="1902343" cy="400211"/>
          </a:xfrm>
          <a:prstGeom prst="roundRect">
            <a:avLst>
              <a:gd name="adj" fmla="val 76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FCP-R+</a:t>
            </a:r>
            <a:endParaRPr kumimoji="0" lang="en-US" altLang="ja-JP" sz="20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5311315" y="2321135"/>
            <a:ext cx="2861199" cy="2587036"/>
            <a:chOff x="4524375" y="1066800"/>
            <a:chExt cx="3919351" cy="3548180"/>
          </a:xfrm>
        </p:grpSpPr>
        <p:cxnSp>
          <p:nvCxnSpPr>
            <p:cNvPr id="33" name="直線矢印コネクタ 32"/>
            <p:cNvCxnSpPr/>
            <p:nvPr/>
          </p:nvCxnSpPr>
          <p:spPr>
            <a:xfrm flipH="1">
              <a:off x="5931520" y="1430645"/>
              <a:ext cx="1017770" cy="785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図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42789" y="1076325"/>
              <a:ext cx="3900937" cy="3538655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>
            <a:xfrm>
              <a:off x="4524375" y="1066800"/>
              <a:ext cx="3919351" cy="10572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799843" y="1325210"/>
              <a:ext cx="2585802" cy="32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46800" tIns="0" rIns="0" bIns="0" rtlCol="0">
              <a:spAutoFit/>
            </a:bodyPr>
            <a:lstStyle/>
            <a:p>
              <a:pPr algn="ctr"/>
              <a:r>
                <a:rPr lang="ja-JP" altLang="en-US" sz="160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ロボット・パレット設定</a:t>
              </a:r>
              <a:endParaRPr kumimoji="1" lang="ja-JP" altLang="en-US" sz="16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540705" y="3743701"/>
              <a:ext cx="782252" cy="32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60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Place</a:t>
              </a:r>
              <a:endParaRPr kumimoji="1" lang="ja-JP" altLang="en-US" sz="16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524376" y="3333750"/>
              <a:ext cx="3919350" cy="100203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524376" y="2279650"/>
              <a:ext cx="3919350" cy="100329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7540705" y="2740402"/>
              <a:ext cx="782252" cy="321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sz="1600" smtClean="0">
                  <a:solidFill>
                    <a:srgbClr val="00B05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Pick</a:t>
              </a:r>
              <a:endParaRPr kumimoji="1" lang="ja-JP" altLang="en-US" sz="16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/>
          <a:srcRect b="1470"/>
          <a:stretch/>
        </p:blipFill>
        <p:spPr>
          <a:xfrm>
            <a:off x="750698" y="2328080"/>
            <a:ext cx="2941581" cy="2497445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1892881" y="4461134"/>
            <a:ext cx="627287" cy="68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2000" b="1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lnSpc>
                <a:spcPts val="1500"/>
              </a:lnSpc>
            </a:pPr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sz="2000" b="1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lnSpc>
                <a:spcPts val="1500"/>
              </a:lnSpc>
            </a:pPr>
            <a:r>
              <a:rPr lang="ja-JP" altLang="en-US" sz="20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ja-JP" altLang="en-US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12289" y="1279801"/>
            <a:ext cx="4088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コード記述量：</a:t>
            </a:r>
            <a:endParaRPr lang="en-US" altLang="ja-JP" sz="180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ラダー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68</a:t>
            </a:r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行（デバイス割付</a:t>
            </a:r>
            <a:r>
              <a:rPr lang="en-US" altLang="ja-JP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130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個</a:t>
            </a:r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スクリプト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行</a:t>
            </a:r>
            <a:endParaRPr lang="ja-JP" altLang="en-US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74231" y="1279801"/>
            <a:ext cx="274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コード記述量：</a:t>
            </a:r>
            <a:r>
              <a:rPr lang="en-US" altLang="ja-JP" sz="18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  <a:r>
              <a:rPr lang="ja-JP" altLang="en-US" sz="18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endParaRPr lang="ja-JP" altLang="en-US" sz="18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右矢印 61"/>
          <p:cNvSpPr/>
          <p:nvPr/>
        </p:nvSpPr>
        <p:spPr>
          <a:xfrm>
            <a:off x="4351542" y="1293019"/>
            <a:ext cx="498354" cy="3561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8546592" y="4718304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095" y="4718304"/>
            <a:ext cx="1589293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8153" y="15061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kern="0" smtClean="0">
                <a:solidFill>
                  <a:srgbClr val="00B050"/>
                </a:solidFill>
              </a:rPr>
              <a:t>F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生産システム比較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81" y="3067209"/>
            <a:ext cx="1324160" cy="7430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30" y="3067209"/>
            <a:ext cx="1305107" cy="647790"/>
          </a:xfrm>
          <a:prstGeom prst="rect">
            <a:avLst/>
          </a:prstGeom>
        </p:spPr>
      </p:pic>
      <p:grpSp>
        <p:nvGrpSpPr>
          <p:cNvPr id="56" name="グループ化 55"/>
          <p:cNvGrpSpPr/>
          <p:nvPr/>
        </p:nvGrpSpPr>
        <p:grpSpPr>
          <a:xfrm>
            <a:off x="4627464" y="3067209"/>
            <a:ext cx="1695687" cy="1448002"/>
            <a:chOff x="7079236" y="1929398"/>
            <a:chExt cx="1695687" cy="1448002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9236" y="1929398"/>
              <a:ext cx="1695687" cy="1448002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7613288" y="2329891"/>
              <a:ext cx="873168" cy="98866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6311748" y="3067209"/>
            <a:ext cx="1524213" cy="1009791"/>
            <a:chOff x="7079236" y="3438527"/>
            <a:chExt cx="1524213" cy="100979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236" y="3438527"/>
              <a:ext cx="1524213" cy="1009791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>
            <a:xfrm>
              <a:off x="7672243" y="3843707"/>
              <a:ext cx="863271" cy="5536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矢印コネクタ 30"/>
          <p:cNvCxnSpPr>
            <a:stCxn id="25" idx="0"/>
          </p:cNvCxnSpPr>
          <p:nvPr/>
        </p:nvCxnSpPr>
        <p:spPr>
          <a:xfrm flipV="1">
            <a:off x="6893229" y="3938086"/>
            <a:ext cx="115531" cy="318553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556024" y="4256639"/>
            <a:ext cx="158242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</a:t>
            </a:r>
            <a:r>
              <a:rPr lang="ja-JP" altLang="en-US" sz="12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で、</a:t>
            </a:r>
            <a:endParaRPr lang="en-US" altLang="ja-JP" sz="1200" smtClean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</a:t>
            </a:r>
            <a:r>
              <a:rPr lang="ja-JP" altLang="en-US" sz="12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同士</a:t>
            </a:r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接続</a:t>
            </a:r>
            <a:endParaRPr kumimoji="1" lang="ja-JP" altLang="en-US" sz="120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2235732" y="3272491"/>
            <a:ext cx="171610" cy="2372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7" b="95197" l="1563" r="97396">
                        <a14:foregroundMark x1="48438" y1="40175" x2="81771" y2="71616"/>
                        <a14:foregroundMark x1="70833" y1="76856" x2="30208" y2="59825"/>
                        <a14:foregroundMark x1="17188" y1="56332" x2="29167" y2="58515"/>
                        <a14:foregroundMark x1="39583" y1="48035" x2="18750" y2="8297"/>
                        <a14:foregroundMark x1="80208" y1="58515" x2="51042" y2="336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2561" y="3526504"/>
            <a:ext cx="475822" cy="567517"/>
          </a:xfrm>
          <a:prstGeom prst="rect">
            <a:avLst/>
          </a:prstGeom>
        </p:spPr>
      </p:pic>
      <p:cxnSp>
        <p:nvCxnSpPr>
          <p:cNvPr id="54" name="直線矢印コネクタ 53"/>
          <p:cNvCxnSpPr>
            <a:stCxn id="35" idx="0"/>
          </p:cNvCxnSpPr>
          <p:nvPr/>
        </p:nvCxnSpPr>
        <p:spPr>
          <a:xfrm flipH="1" flipV="1">
            <a:off x="1836420" y="3870960"/>
            <a:ext cx="510816" cy="385679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868" y="1038614"/>
            <a:ext cx="2570438" cy="134611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 rotWithShape="1">
          <a:blip r:embed="rId10"/>
          <a:srcRect l="27120"/>
          <a:stretch/>
        </p:blipFill>
        <p:spPr>
          <a:xfrm>
            <a:off x="4804925" y="1282442"/>
            <a:ext cx="2315066" cy="134573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7" b="95197" l="1563" r="97396">
                        <a14:foregroundMark x1="48438" y1="40175" x2="81771" y2="71616"/>
                        <a14:foregroundMark x1="70833" y1="76856" x2="30208" y2="59825"/>
                        <a14:foregroundMark x1="17188" y1="56332" x2="29167" y2="58515"/>
                        <a14:foregroundMark x1="39583" y1="48035" x2="18750" y2="8297"/>
                        <a14:foregroundMark x1="80208" y1="58515" x2="51042" y2="336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8652" y="1144154"/>
            <a:ext cx="475822" cy="56751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6108563" y="4256639"/>
            <a:ext cx="156933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プルダウン形式なので、</a:t>
            </a:r>
            <a:endParaRPr lang="en-US" altLang="ja-JP" sz="1200" smtClean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マウス操作で入力可能</a:t>
            </a:r>
            <a:endParaRPr kumimoji="1" lang="ja-JP" altLang="en-US" sz="120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25" idx="0"/>
          </p:cNvCxnSpPr>
          <p:nvPr/>
        </p:nvCxnSpPr>
        <p:spPr>
          <a:xfrm flipH="1" flipV="1">
            <a:off x="5943600" y="3924300"/>
            <a:ext cx="949629" cy="332339"/>
          </a:xfrm>
          <a:prstGeom prst="straightConnector1">
            <a:avLst/>
          </a:prstGeom>
          <a:ln w="190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432157" y="1899345"/>
            <a:ext cx="200151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マウス操作で、</a:t>
            </a:r>
            <a:endParaRPr lang="en-US" altLang="ja-JP" sz="1200" smtClean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ブロックをワークスペースに配置</a:t>
            </a:r>
            <a:endParaRPr kumimoji="1" lang="ja-JP" altLang="en-US" sz="120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円弧 71"/>
          <p:cNvSpPr/>
          <p:nvPr/>
        </p:nvSpPr>
        <p:spPr>
          <a:xfrm>
            <a:off x="4083967" y="1144153"/>
            <a:ext cx="673057" cy="673057"/>
          </a:xfrm>
          <a:prstGeom prst="arc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9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8546592" y="4718304"/>
            <a:ext cx="587465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0095" y="4718304"/>
            <a:ext cx="1589293" cy="391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8153" y="150617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kern="0" smtClean="0">
                <a:solidFill>
                  <a:srgbClr val="00B050"/>
                </a:solidFill>
              </a:rPr>
              <a:t>F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生産システム比較</a:t>
            </a:r>
            <a:endParaRPr lang="en-US" altLang="ja-JP" sz="2800" b="1" kern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08153" y="150617"/>
            <a:ext cx="434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kern="0" smtClean="0">
                <a:solidFill>
                  <a:srgbClr val="00B050"/>
                </a:solidFill>
              </a:rPr>
              <a:t>プログラム構成</a:t>
            </a:r>
            <a:r>
              <a:rPr lang="en-US" altLang="ja-JP" sz="2800" b="1" kern="0" smtClean="0">
                <a:solidFill>
                  <a:srgbClr val="00B050"/>
                </a:solidFill>
              </a:rPr>
              <a:t>(</a:t>
            </a:r>
            <a:r>
              <a:rPr lang="ja-JP" altLang="en-US" sz="2800" b="1" kern="0" smtClean="0">
                <a:solidFill>
                  <a:srgbClr val="00B050"/>
                </a:solidFill>
              </a:rPr>
              <a:t>イメージ図</a:t>
            </a:r>
            <a:r>
              <a:rPr lang="en-US" altLang="ja-JP" sz="2800" b="1" kern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0" name="正方形/長方形 139"/>
          <p:cNvSpPr/>
          <p:nvPr/>
        </p:nvSpPr>
        <p:spPr>
          <a:xfrm>
            <a:off x="-888876" y="4365280"/>
            <a:ext cx="15275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6800" tIns="0" rIns="0" bIns="0">
            <a:spAutoFit/>
          </a:bodyPr>
          <a:lstStyle/>
          <a:p>
            <a:pPr algn="ctr"/>
            <a:r>
              <a:rPr lang="ja-JP" altLang="en-US" sz="16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動作</a:t>
            </a:r>
            <a:r>
              <a:rPr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ライブラリ集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271038" y="1229165"/>
            <a:ext cx="6129762" cy="271540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</a:p>
          <a:p>
            <a:pPr algn="ctr"/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383290" y="4253680"/>
            <a:ext cx="192861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6800" tIns="0" rIns="0" bIns="0">
            <a:spAutoFit/>
          </a:bodyPr>
          <a:lstStyle/>
          <a:p>
            <a:pPr algn="ctr"/>
            <a:r>
              <a:rPr lang="en-US" altLang="ja-JP" sz="16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16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lang="ja-JP" altLang="en-US" sz="1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486936" y="3167255"/>
            <a:ext cx="1158621" cy="5111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ノーコードツール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5002693" y="2230725"/>
            <a:ext cx="1158621" cy="1379216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FCP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2" name="図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12" y="1309179"/>
            <a:ext cx="2450423" cy="2369217"/>
          </a:xfrm>
          <a:prstGeom prst="rect">
            <a:avLst/>
          </a:prstGeom>
        </p:spPr>
      </p:pic>
      <p:sp>
        <p:nvSpPr>
          <p:cNvPr id="163" name="テキスト ボックス 162"/>
          <p:cNvSpPr txBox="1"/>
          <p:nvPr/>
        </p:nvSpPr>
        <p:spPr>
          <a:xfrm>
            <a:off x="7374231" y="3370619"/>
            <a:ext cx="16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u="sng" smtClean="0">
                <a:latin typeface="Meiryo UI" panose="020B0604030504040204" pitchFamily="50" charset="-128"/>
                <a:ea typeface="Meiryo UI" panose="020B0604030504040204" pitchFamily="50" charset="-128"/>
              </a:rPr>
              <a:t>Dobot MG400</a:t>
            </a:r>
            <a:endParaRPr lang="ja-JP" altLang="en-US" sz="14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矢印コネクタ 3"/>
          <p:cNvCxnSpPr>
            <a:endCxn id="161" idx="1"/>
          </p:cNvCxnSpPr>
          <p:nvPr/>
        </p:nvCxnSpPr>
        <p:spPr>
          <a:xfrm>
            <a:off x="3124200" y="2044729"/>
            <a:ext cx="1878493" cy="87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163"/>
          <p:cNvSpPr/>
          <p:nvPr/>
        </p:nvSpPr>
        <p:spPr>
          <a:xfrm>
            <a:off x="4383290" y="4685897"/>
            <a:ext cx="192861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6800" tIns="0" rIns="0" bIns="0">
            <a:spAutoFit/>
          </a:bodyPr>
          <a:lstStyle/>
          <a:p>
            <a:pPr algn="ctr"/>
            <a:r>
              <a:rPr lang="ja-JP" altLang="en-US" sz="1600" b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ラダープログラム</a:t>
            </a:r>
            <a:endParaRPr lang="ja-JP" altLang="en-US" sz="16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1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1296159187"/>
              </p:ext>
            </p:extLst>
          </p:nvPr>
        </p:nvGraphicFramePr>
        <p:xfrm>
          <a:off x="80566" y="673836"/>
          <a:ext cx="7558483" cy="446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08153" y="15061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800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つの技術開発したい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画面に合わせる (16:9)</PresentationFormat>
  <Paragraphs>88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Meiryo UI</vt:lpstr>
      <vt:lpstr>ＭＳ Ｐゴシック</vt:lpstr>
      <vt:lpstr>ＭＳ 明朝</vt:lpstr>
      <vt:lpstr>メイリオ</vt:lpstr>
      <vt:lpstr>Arial</vt:lpstr>
      <vt:lpstr>Calibri</vt:lpstr>
      <vt:lpstr>Times New Roman</vt:lpstr>
      <vt:lpstr>新しいプレゼンテーション</vt:lpstr>
      <vt:lpstr>1_デザインの設定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2019-04-27T04:55:23Z</dcterms:created>
  <dcterms:modified xsi:type="dcterms:W3CDTF">2024-05-09T06:46:07Z</dcterms:modified>
</cp:coreProperties>
</file>