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3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r="10084" b="45963"/>
          <a:stretch>
            <a:fillRect/>
          </a:stretch>
        </p:blipFill>
        <p:spPr>
          <a:xfrm>
            <a:off x="156845" y="1503680"/>
            <a:ext cx="3542030" cy="31426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160" y="1503680"/>
            <a:ext cx="3331210" cy="31419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0715" y="4836795"/>
            <a:ext cx="1903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最开始用的吊灯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55050" y="4836795"/>
            <a:ext cx="1903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一期的</a:t>
            </a:r>
            <a:r>
              <a:rPr lang="zh-CN" altLang="en-US" b="1">
                <a:solidFill>
                  <a:srgbClr val="FF0000"/>
                </a:solidFill>
              </a:rPr>
              <a:t>吊灯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73500" y="5312410"/>
            <a:ext cx="3922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</a:rPr>
              <a:t>不知道哪里淘来的上世纪绝版</a:t>
            </a:r>
            <a:r>
              <a:rPr lang="zh-CN" altLang="en-US" b="1">
                <a:solidFill>
                  <a:schemeClr val="tx1"/>
                </a:solidFill>
              </a:rPr>
              <a:t>地摊货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49165" y="4944110"/>
            <a:ext cx="1903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二期现在的</a:t>
            </a:r>
            <a:r>
              <a:rPr lang="zh-CN" altLang="en-US" b="1">
                <a:solidFill>
                  <a:srgbClr val="FF0000"/>
                </a:solidFill>
              </a:rPr>
              <a:t>吊灯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065" y="1503680"/>
            <a:ext cx="4457065" cy="31413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ZmU2Y2FiNGNjNjNlZjRlNzQwNzgxYmQzMzU1NGVjZTQifQ=="/>
  <p:tag name="KSO_WPP_MARK_KEY" val="b676e647-18b4-4e11-8cb0-4dd9b4b2af37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WPS 演示</Application>
  <PresentationFormat>宽屏</PresentationFormat>
  <Paragraphs>8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氧气</cp:lastModifiedBy>
  <cp:revision>180</cp:revision>
  <dcterms:created xsi:type="dcterms:W3CDTF">2019-06-19T02:08:00Z</dcterms:created>
  <dcterms:modified xsi:type="dcterms:W3CDTF">2022-11-14T08:03:39Z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65EDFECB54674D23BE3777D49838B9E8</vt:lpwstr>
  </property>
</Properties>
</file>