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599"/>
  </p:normalViewPr>
  <p:slideViewPr>
    <p:cSldViewPr snapToGrid="0" snapToObjects="1">
      <p:cViewPr varScale="1">
        <p:scale>
          <a:sx n="81" d="100"/>
          <a:sy n="81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0E0-6A7F-814A-80E1-0519BC295D26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2709-425D-A64A-A89A-234E83E798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0E0-6A7F-814A-80E1-0519BC295D26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2709-425D-A64A-A89A-234E83E798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0E0-6A7F-814A-80E1-0519BC295D26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2709-425D-A64A-A89A-234E83E798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0E0-6A7F-814A-80E1-0519BC295D26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2709-425D-A64A-A89A-234E83E798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0E0-6A7F-814A-80E1-0519BC295D26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2709-425D-A64A-A89A-234E83E798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0E0-6A7F-814A-80E1-0519BC295D26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2709-425D-A64A-A89A-234E83E798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0E0-6A7F-814A-80E1-0519BC295D26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2709-425D-A64A-A89A-234E83E798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0E0-6A7F-814A-80E1-0519BC295D26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2709-425D-A64A-A89A-234E83E798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0E0-6A7F-814A-80E1-0519BC295D26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2709-425D-A64A-A89A-234E83E798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0E0-6A7F-814A-80E1-0519BC295D26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2709-425D-A64A-A89A-234E83E798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D0E0-6A7F-814A-80E1-0519BC295D26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2709-425D-A64A-A89A-234E83E798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D0E0-6A7F-814A-80E1-0519BC295D26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2709-425D-A64A-A89A-234E83E798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9709" y="1122363"/>
            <a:ext cx="10778836" cy="238283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 smtClean="0">
                <a:latin typeface="Courier New" charset="0"/>
                <a:ea typeface="Courier New" charset="0"/>
                <a:cs typeface="Courier New" charset="0"/>
              </a:rPr>
              <a:t>Deep Visual-Semantic Alignments for Generating Image Descriptions</a:t>
            </a:r>
            <a:endParaRPr kumimoji="1" lang="zh-CN" altLang="en-US" sz="3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Things</a:t>
            </a:r>
            <a:endParaRPr kumimoji="1"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Alignment between sentence snippets and image regions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Generating text descriptions for input images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Alignment 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Representing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RCNN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representations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h-dimensional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vectors</a:t>
            </a:r>
            <a:endParaRPr kumimoji="1" lang="zh-CN" altLang="en-US" dirty="0"/>
          </a:p>
          <a:p>
            <a:r>
              <a:rPr kumimoji="1" lang="en-US" altLang="zh-CN" dirty="0" smtClean="0"/>
              <a:t>Representing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sentences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BRNN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representations</a:t>
            </a:r>
            <a:endParaRPr kumimoji="1" lang="zh-CN" altLang="en-US" dirty="0" smtClean="0"/>
          </a:p>
          <a:p>
            <a:r>
              <a:rPr kumimoji="1" lang="en-US" altLang="zh-CN" dirty="0" smtClean="0"/>
              <a:t>Alignment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objective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strategy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formulate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image-sentence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region-word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scores.</a:t>
            </a:r>
            <a:endParaRPr kumimoji="1" lang="zh-CN" altLang="en-US" dirty="0" smtClean="0"/>
          </a:p>
          <a:p>
            <a:r>
              <a:rPr kumimoji="1" lang="en-US" altLang="zh-CN" dirty="0" smtClean="0"/>
              <a:t>Extend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segment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Markov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(MRF),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alignments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MRF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descriptions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79</Words>
  <Application>Microsoft Macintosh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Courier New</vt:lpstr>
      <vt:lpstr>宋体</vt:lpstr>
      <vt:lpstr>Arial</vt:lpstr>
      <vt:lpstr>Office 主题</vt:lpstr>
      <vt:lpstr>Deep Visual-Semantic Alignments for Generating Image Descriptions</vt:lpstr>
      <vt:lpstr>Two Things</vt:lpstr>
      <vt:lpstr>Alignment </vt:lpstr>
      <vt:lpstr>Generating descriptions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Visual-Semantic Alignments for Generating Image Descriptions</dc:title>
  <dc:creator>罗志一</dc:creator>
  <cp:lastModifiedBy>罗志一</cp:lastModifiedBy>
  <cp:revision>19</cp:revision>
  <dcterms:created xsi:type="dcterms:W3CDTF">2016-10-10T13:08:41Z</dcterms:created>
  <dcterms:modified xsi:type="dcterms:W3CDTF">2016-10-10T13:41:25Z</dcterms:modified>
</cp:coreProperties>
</file>