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2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5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69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29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9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2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88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7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0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9FB5-82A1-A844-AF15-7B64BED7E34C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9C4E-8AC3-0D4E-90F0-C23CD8365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Embeddings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Bidirectional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Sentence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Mapping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777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Image-sentence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retrieval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/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Associate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natural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language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descriptions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with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images</a:t>
            </a:r>
            <a:endParaRPr kumimoji="1" lang="zh-CN" altLang="en-US" sz="3200" dirty="0" smtClean="0"/>
          </a:p>
          <a:p>
            <a:pPr marL="228600" lvl="1">
              <a:spcBef>
                <a:spcPts val="1000"/>
              </a:spcBef>
            </a:pPr>
            <a:endParaRPr kumimoji="1" lang="zh-CN" altLang="en-US" sz="3200" dirty="0"/>
          </a:p>
          <a:p>
            <a:pPr marL="228600" lvl="1">
              <a:spcBef>
                <a:spcPts val="1000"/>
              </a:spcBef>
            </a:pPr>
            <a:r>
              <a:rPr kumimoji="1" lang="en-US" altLang="zh-CN" sz="2800" dirty="0" smtClean="0"/>
              <a:t>Inter-modal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alignment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fragments</a:t>
            </a:r>
            <a:endParaRPr kumimoji="1" lang="zh-CN" altLang="en-US" sz="2800" dirty="0" smtClean="0"/>
          </a:p>
          <a:p>
            <a:pPr lvl="1"/>
            <a:endParaRPr kumimoji="1" lang="zh-CN" altLang="en-US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610193" y="-72521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63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71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Macintosh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主题</vt:lpstr>
      <vt:lpstr>Deep Fragment Embeddings for Bidirectional Image Sentence Mapping</vt:lpstr>
      <vt:lpstr>Image-sentence retrieval tasks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罗志一</dc:creator>
  <cp:lastModifiedBy>罗志一</cp:lastModifiedBy>
  <cp:revision>9</cp:revision>
  <dcterms:created xsi:type="dcterms:W3CDTF">2016-10-11T00:28:56Z</dcterms:created>
  <dcterms:modified xsi:type="dcterms:W3CDTF">2016-10-11T01:04:22Z</dcterms:modified>
</cp:coreProperties>
</file>