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4599"/>
  </p:normalViewPr>
  <p:slideViewPr>
    <p:cSldViewPr snapToGrid="0" snapToObjects="1">
      <p:cViewPr varScale="1">
        <p:scale>
          <a:sx n="81" d="100"/>
          <a:sy n="81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63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1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7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3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80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62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2E7C3-B6B6-FA4A-B045-3E4C372ABA42}" type="datetimeFigureOut">
              <a:rPr kumimoji="1" lang="zh-CN" altLang="en-US" smtClean="0"/>
              <a:t>16/10/11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A7E0-FC73-124E-929C-8DF73054BF7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8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Introduction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illustrate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difficult.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contributions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94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Background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Talk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background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motivation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useful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study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theories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quotes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opinions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</a:t>
            </a:r>
            <a:endParaRPr kumimoji="1" lang="zh-CN" altLang="en-US" dirty="0" smtClean="0"/>
          </a:p>
          <a:p>
            <a:r>
              <a:rPr kumimoji="1" lang="en-US" altLang="zh-CN" dirty="0" smtClean="0"/>
              <a:t>Briefly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summarize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Template</a:t>
            </a:r>
            <a:endParaRPr kumimoji="1" lang="zh-CN" altLang="en-US" dirty="0" smtClean="0"/>
          </a:p>
          <a:p>
            <a:pPr marL="914400" lvl="2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[previous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work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focuses]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majority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focused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[constriction]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However,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vastly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restrictive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pPr marL="914400" lvl="2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[other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previous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work]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Some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pioneering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address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have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developed/proposed.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[constrictions]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However,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often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imposes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limits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variety.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3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[concrete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task/goal]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towards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67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[concrete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task/goal]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towards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[challenge1]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primary</a:t>
            </a:r>
            <a:r>
              <a:rPr kumimoji="1" lang="zh-CN" altLang="en-US" dirty="0" smtClean="0">
                <a:solidFill>
                  <a:schemeClr val="accent1"/>
                </a:solidFill>
              </a:rPr>
              <a:t> </a:t>
            </a:r>
            <a:r>
              <a:rPr kumimoji="1" lang="en-US" altLang="zh-CN" dirty="0" smtClean="0"/>
              <a:t>challenge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towards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[supplement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of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challenge1]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Additionally,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[challenge2]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chemeClr val="accent1"/>
                </a:solidFill>
              </a:rPr>
              <a:t>second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practical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[challenge]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challenging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because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requires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[example]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Consider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….</a:t>
            </a:r>
            <a:endParaRPr kumimoji="1" lang="zh-CN" altLang="en-US" dirty="0" smtClean="0"/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FF0000"/>
                </a:solidFill>
              </a:rPr>
              <a:t>[why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challenging]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successfully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accurately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0033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Paper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[contribution]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primary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 smtClean="0"/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[insight]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insight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[briefly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approach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description]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[contributions] </a:t>
            </a:r>
            <a:r>
              <a:rPr kumimoji="1" lang="en-US" altLang="zh-CN" dirty="0" smtClean="0"/>
              <a:t>Concretely,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contributions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twofold:…</a:t>
            </a:r>
            <a:endParaRPr kumimoji="1" lang="zh-CN" altLang="en-US" dirty="0" smtClean="0"/>
          </a:p>
          <a:p>
            <a:r>
              <a:rPr kumimoji="1" lang="en-US" altLang="zh-CN" dirty="0" smtClean="0"/>
              <a:t>Unlike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previous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work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that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r>
              <a:rPr kumimoji="1" lang="zh-CN" altLang="en-US" dirty="0" smtClean="0"/>
              <a:t> </a:t>
            </a:r>
          </a:p>
          <a:p>
            <a:r>
              <a:rPr kumimoji="1" lang="en-US" altLang="zh-CN" dirty="0" smtClean="0"/>
              <a:t>Extensive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empirical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evaluation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validates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particular,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report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dramatic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improvements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tasks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yyy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datasets.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38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313</Words>
  <Application>Microsoft Macintosh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宋体</vt:lpstr>
      <vt:lpstr>Arial</vt:lpstr>
      <vt:lpstr>Office 主题</vt:lpstr>
      <vt:lpstr>Paper template</vt:lpstr>
      <vt:lpstr>Structure</vt:lpstr>
      <vt:lpstr>Background</vt:lpstr>
      <vt:lpstr>Task</vt:lpstr>
      <vt:lpstr>The challenges of the task</vt:lpstr>
      <vt:lpstr>Paper 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template</dc:title>
  <dc:creator>罗志一</dc:creator>
  <cp:lastModifiedBy>罗志一</cp:lastModifiedBy>
  <cp:revision>27</cp:revision>
  <dcterms:created xsi:type="dcterms:W3CDTF">2016-10-11T01:03:50Z</dcterms:created>
  <dcterms:modified xsi:type="dcterms:W3CDTF">2016-10-11T02:04:20Z</dcterms:modified>
</cp:coreProperties>
</file>