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31F6F0-8E37-4BB3-999B-CF8BE7481752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单击鼠标编辑大纲文字格式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第二个大纲级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第三大纲级别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第四大纲级别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第五大纲级别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第六大纲级别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第七大纲级别单击此处编辑母版文本样式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二级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三级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四级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五级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10/10/16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527EC10-1403-4510-BAD1-98FC1682693B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789840" y="1122480"/>
            <a:ext cx="10778400" cy="2382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1" lang="zh-C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Deep Visual-Semantic Alignments for Generating Image Descriptions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Two Things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Alignment between sentence snippets and image regions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Generating text descriptions for input images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Alignment 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Representing images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RCNN – image region representations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h-dimensional vectors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Representing sentences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BRNN – word representations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Alignment objective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strategy is to formulate an image-sentence score as a function of the individual region-word scores.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Extend single word to text segment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Markov Random Field (MRF), treat true alignments as latent variables in MRF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Generating descriptions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Multimodal RNN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Additionally conditions the generative process on the content of input image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pixels I ----RCNN----&gt; vector b_v 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Previous word vectors x_1, ..., x_t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a sequence of target words y_1, ....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Experiments</a:t>
            </a:r>
            <a:endParaRPr b="0" lang="zh-C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Datasets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Flickr8k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8000 images, 1000 for validation, 1000 for test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Flickr30k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31000 images, 1000 for validation, 1000 for test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MSCOCO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123000 images, 5000 for validation, 5000 for test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image is annotated with 5 sentences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LibreOffice/5.1.4.2$Linux_X86_64 LibreOffice_project/10m0$Build-2</Application>
  <Words>79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2016-10-10T13:08:41Z</dcterms:created>
  <dc:creator>罗志一</dc:creator>
  <dc:description/>
  <dc:language>zh-CN</dc:language>
  <cp:lastModifiedBy/>
  <dcterms:modified xsi:type="dcterms:W3CDTF">2016-10-10T22:49:57Z</dcterms:modified>
  <cp:revision>23</cp:revision>
  <dc:subject/>
  <dc:title>Deep Visual-Semantic Alignments for Generating Image Descriptions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