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jqv9GL9/N8layoVsC024Ie+QYo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1AF6DCDF-D55B-72EC-DE61-7A0DC4932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>
            <a:extLst>
              <a:ext uri="{FF2B5EF4-FFF2-40B4-BE49-F238E27FC236}">
                <a16:creationId xmlns:a16="http://schemas.microsoft.com/office/drawing/2014/main" id="{FFA18DD4-755C-AD06-1E48-CD6480793C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>
            <a:extLst>
              <a:ext uri="{FF2B5EF4-FFF2-40B4-BE49-F238E27FC236}">
                <a16:creationId xmlns:a16="http://schemas.microsoft.com/office/drawing/2014/main" id="{6DC7CC26-8126-2B28-089B-7A35B6E8CA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35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5884753" y="5413972"/>
            <a:ext cx="9599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LOG-IN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919004" y="2263366"/>
            <a:ext cx="861966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관악구 인구통계기반 정책제안</a:t>
            </a:r>
            <a:endParaRPr sz="4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434237" y="398351"/>
            <a:ext cx="466345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관악구 일인가구 현황</a:t>
            </a: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FF97F6-CF15-2AD2-B784-C59BC5E88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37" y="1358733"/>
            <a:ext cx="6046774" cy="47822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081B26-FA0B-CC67-122E-F59BC645E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649" y="1358733"/>
            <a:ext cx="6236804" cy="47345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0D3E67-A64D-F61E-BF3C-5CE17E4B2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91" y="823041"/>
            <a:ext cx="5792008" cy="50489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2E6EC1-E22A-6646-1CA1-E92FC30AA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42170"/>
            <a:ext cx="6027399" cy="502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7996DA4-2D51-CA39-B8F9-051BFA22B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4095"/>
            <a:ext cx="12192000" cy="448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4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A5EE99-819C-8409-FE93-A316E47E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17" y="1355045"/>
            <a:ext cx="5525271" cy="3762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B2ABC2-6CFA-C491-6B20-DBCDC8CC3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55045"/>
            <a:ext cx="5534797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0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/>
        </p:nvSpPr>
        <p:spPr>
          <a:xfrm>
            <a:off x="434237" y="398351"/>
            <a:ext cx="466345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관악구 노령인구 현황</a:t>
            </a:r>
            <a:endParaRPr/>
          </a:p>
        </p:txBody>
      </p:sp>
      <p:pic>
        <p:nvPicPr>
          <p:cNvPr id="98" name="Google Shape;9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875" y="1186725"/>
            <a:ext cx="7223576" cy="49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12499"/>
            <a:ext cx="4385076" cy="429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434237" y="398351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정책제안</a:t>
            </a:r>
            <a:endParaRPr/>
          </a:p>
        </p:txBody>
      </p:sp>
      <p:sp>
        <p:nvSpPr>
          <p:cNvPr id="105" name="Google Shape;105;p4"/>
          <p:cNvSpPr txBox="1"/>
          <p:nvPr/>
        </p:nvSpPr>
        <p:spPr>
          <a:xfrm>
            <a:off x="728080" y="1298179"/>
            <a:ext cx="9320180" cy="464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생활안심 </a:t>
            </a:r>
            <a:r>
              <a:rPr lang="ko-KR" sz="20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</a:t>
            </a:r>
            <a:r>
              <a:rPr lang="ko-KR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/AI 서비스</a:t>
            </a:r>
            <a:endParaRPr dirty="0"/>
          </a:p>
          <a:p>
            <a:pPr marL="9144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스마트 도어센서, </a:t>
            </a:r>
            <a:r>
              <a:rPr lang="ko-KR" sz="20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화재·가스</a:t>
            </a:r>
            <a:r>
              <a:rPr lang="ko-KR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감지기, 단말기 앱 연동</a:t>
            </a:r>
            <a:endParaRPr dirty="0"/>
          </a:p>
          <a:p>
            <a:pPr marL="9144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사고 발생 시 </a:t>
            </a:r>
            <a:r>
              <a:rPr lang="ko-KR" sz="20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보호자·구청</a:t>
            </a:r>
            <a:r>
              <a:rPr lang="ko-KR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복지콜센터</a:t>
            </a:r>
            <a:r>
              <a:rPr lang="ko-KR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자동 연동</a:t>
            </a: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AI를</a:t>
            </a:r>
            <a:r>
              <a:rPr lang="ko-KR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통해 노인 말벗 서비스 </a:t>
            </a: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청년과 노인간 </a:t>
            </a:r>
            <a:r>
              <a:rPr lang="ko-KR" sz="20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Matching을</a:t>
            </a:r>
            <a:r>
              <a:rPr lang="ko-KR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통해 유사지 지원</a:t>
            </a: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공공 냉장고 (반찬 공유)</a:t>
            </a:r>
            <a:endParaRPr dirty="0"/>
          </a:p>
          <a:p>
            <a:pPr marL="9144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1인 가구 밀집 지역에 설치 (일인가구가 많은 지역)</a:t>
            </a: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일인가구의 남는 음식을 공유하고, 일인가구 또는 저소득 계층에서 사용</a:t>
            </a: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5715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 일인가구가 많은 </a:t>
            </a:r>
            <a:r>
              <a:rPr lang="ko-KR" sz="20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대학동</a:t>
            </a:r>
            <a:r>
              <a:rPr lang="ko-KR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20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청룡동</a:t>
            </a:r>
            <a:r>
              <a:rPr lang="ko-KR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20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서림동에</a:t>
            </a:r>
            <a:r>
              <a:rPr lang="ko-KR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우선 진행 </a:t>
            </a: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C4EA81DA-4506-955C-05EF-CD4D7A5DF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>
            <a:extLst>
              <a:ext uri="{FF2B5EF4-FFF2-40B4-BE49-F238E27FC236}">
                <a16:creationId xmlns:a16="http://schemas.microsoft.com/office/drawing/2014/main" id="{1A2EBB82-7D4B-92D9-DC02-4BAE5BE87ABC}"/>
              </a:ext>
            </a:extLst>
          </p:cNvPr>
          <p:cNvSpPr txBox="1"/>
          <p:nvPr/>
        </p:nvSpPr>
        <p:spPr>
          <a:xfrm>
            <a:off x="434237" y="398351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정책제안</a:t>
            </a:r>
            <a:endParaRPr/>
          </a:p>
        </p:txBody>
      </p:sp>
      <p:sp>
        <p:nvSpPr>
          <p:cNvPr id="105" name="Google Shape;105;p4">
            <a:extLst>
              <a:ext uri="{FF2B5EF4-FFF2-40B4-BE49-F238E27FC236}">
                <a16:creationId xmlns:a16="http://schemas.microsoft.com/office/drawing/2014/main" id="{7FC386B4-F09D-3A70-FC9B-B55D7F228931}"/>
              </a:ext>
            </a:extLst>
          </p:cNvPr>
          <p:cNvSpPr txBox="1"/>
          <p:nvPr/>
        </p:nvSpPr>
        <p:spPr>
          <a:xfrm>
            <a:off x="673759" y="1044682"/>
            <a:ext cx="932018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노인인구 </a:t>
            </a:r>
            <a:r>
              <a:rPr lang="ko-KR" altLang="en-US" sz="2000" b="1" dirty="0" err="1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돌봄서비스</a:t>
            </a:r>
            <a:endParaRPr lang="en-US" altLang="ko-KR" sz="2000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7D7AA5B-5377-6070-761D-B7DE4827A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028688"/>
              </p:ext>
            </p:extLst>
          </p:nvPr>
        </p:nvGraphicFramePr>
        <p:xfrm>
          <a:off x="774801" y="1637036"/>
          <a:ext cx="1050805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3737">
                  <a:extLst>
                    <a:ext uri="{9D8B030D-6E8A-4147-A177-3AD203B41FA5}">
                      <a16:colId xmlns:a16="http://schemas.microsoft.com/office/drawing/2014/main" val="4221612885"/>
                    </a:ext>
                  </a:extLst>
                </a:gridCol>
                <a:gridCol w="5654313">
                  <a:extLst>
                    <a:ext uri="{9D8B030D-6E8A-4147-A177-3AD203B41FA5}">
                      <a16:colId xmlns:a16="http://schemas.microsoft.com/office/drawing/2014/main" val="3922073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대상지역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0621"/>
                  </a:ext>
                </a:extLst>
              </a:tr>
              <a:tr h="3597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일인가구와 노인간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Matching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통해 유사지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대학동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청룡동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서림동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행운동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서원동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(1</a:t>
                      </a:r>
                      <a:r>
                        <a:rPr lang="ko-KR" altLang="en-US" sz="1400" dirty="0"/>
                        <a:t>인 가구수와 노인인구가 많은 지역</a:t>
                      </a:r>
                      <a:r>
                        <a:rPr lang="en-US" altLang="ko-KR" sz="140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33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IoT/AI</a:t>
                      </a:r>
                      <a:r>
                        <a:rPr lang="ko-KR" altLang="en-US" dirty="0"/>
                        <a:t>기반 노인 </a:t>
                      </a:r>
                      <a:r>
                        <a:rPr lang="en-US" altLang="ko-KR" dirty="0"/>
                        <a:t>Care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은천동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미성동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난곡동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삼성동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남현동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성현동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난항동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청림동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(1</a:t>
                      </a:r>
                      <a:r>
                        <a:rPr lang="ko-KR" altLang="en-US" sz="1400" dirty="0"/>
                        <a:t>인 가구수는 작고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노인인구가 많은 지역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3614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AA2DF76-2FB8-7FD3-72AD-F719236AA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31675"/>
            <a:ext cx="12192000" cy="341022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E17B6702-FA7A-8F95-C25F-473DB115BC13}"/>
              </a:ext>
            </a:extLst>
          </p:cNvPr>
          <p:cNvSpPr/>
          <p:nvPr/>
        </p:nvSpPr>
        <p:spPr>
          <a:xfrm>
            <a:off x="1004935" y="3885632"/>
            <a:ext cx="2788467" cy="119336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C93777F-1A92-88CC-AA43-2EBF1CEEC335}"/>
              </a:ext>
            </a:extLst>
          </p:cNvPr>
          <p:cNvSpPr/>
          <p:nvPr/>
        </p:nvSpPr>
        <p:spPr>
          <a:xfrm>
            <a:off x="5468293" y="3885632"/>
            <a:ext cx="5814558" cy="1193362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465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152</Words>
  <Application>Microsoft Office PowerPoint</Application>
  <PresentationFormat>와이드스크린</PresentationFormat>
  <Paragraphs>24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Admin</cp:lastModifiedBy>
  <cp:revision>2</cp:revision>
  <dcterms:created xsi:type="dcterms:W3CDTF">2025-04-17T08:42:36Z</dcterms:created>
  <dcterms:modified xsi:type="dcterms:W3CDTF">2025-04-18T08:43:33Z</dcterms:modified>
</cp:coreProperties>
</file>