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264" r:id="rId10"/>
    <p:sldId id="260" r:id="rId11"/>
    <p:sldId id="259" r:id="rId12"/>
    <p:sldId id="284" r:id="rId13"/>
    <p:sldId id="262" r:id="rId14"/>
    <p:sldId id="261" r:id="rId15"/>
    <p:sldId id="257" r:id="rId16"/>
    <p:sldId id="265" r:id="rId17"/>
    <p:sldId id="266" r:id="rId18"/>
    <p:sldId id="267" r:id="rId19"/>
    <p:sldId id="268" r:id="rId20"/>
    <p:sldId id="269" r:id="rId21"/>
    <p:sldId id="350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8B5"/>
    <a:srgbClr val="332F3E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32396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509204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509204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9205" y="1760638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Button"/>
          <p:cNvSpPr/>
          <p:nvPr/>
        </p:nvSpPr>
        <p:spPr>
          <a:xfrm>
            <a:off x="3509205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200938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29000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97542" y="20609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87038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87038" y="280630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93497" y="4156798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417206" y="3964859"/>
            <a:ext cx="363622" cy="128588"/>
            <a:chOff x="863600" y="1306515"/>
            <a:chExt cx="363622" cy="128588"/>
          </a:xfrm>
          <a:solidFill>
            <a:srgbClr val="332F3E"/>
          </a:solidFill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9541"/>
              <a:ext cx="169918" cy="12253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87709" y="3116078"/>
            <a:ext cx="2125983" cy="782235"/>
            <a:chOff x="595686" y="1261242"/>
            <a:chExt cx="2504700" cy="866775"/>
          </a:xfrm>
          <a:solidFill>
            <a:srgbClr val="332F3E"/>
          </a:solidFill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316967" y="1761775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Input"/>
          <p:cNvSpPr/>
          <p:nvPr/>
        </p:nvSpPr>
        <p:spPr>
          <a:xfrm>
            <a:off x="6387036" y="253870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28267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605075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605075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605076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24871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22677" y="2077862"/>
            <a:ext cx="1159644" cy="1527030"/>
            <a:chOff x="438150" y="1261242"/>
            <a:chExt cx="1159644" cy="720897"/>
          </a:xfrm>
          <a:solidFill>
            <a:srgbClr val="332F3E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484037" y="1867897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31190" y="1869297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77462" y="186844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93940" y="1434359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90544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4473" y="2377283"/>
            <a:ext cx="2072148" cy="3005877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04473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89891" y="2466090"/>
            <a:ext cx="343632" cy="343632"/>
            <a:chOff x="9600101" y="1622168"/>
            <a:chExt cx="1333500" cy="1333500"/>
          </a:xfrm>
          <a:solidFill>
            <a:srgbClr val="332F3E"/>
          </a:solidFill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83681" y="2408321"/>
            <a:ext cx="993676" cy="276999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10856" y="4589496"/>
            <a:ext cx="1873051" cy="371897"/>
          </a:xfrm>
          <a:prstGeom prst="rect">
            <a:avLst/>
          </a:prstGeom>
          <a:solidFill>
            <a:srgbClr val="332F3E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여기는 강님</a:t>
            </a:r>
            <a:endParaRPr lang="en-US" altLang="ko-KR" sz="800" noProof="1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한복판</a:t>
            </a:r>
            <a:r>
              <a:rPr lang="en-US" altLang="ko-KR" sz="800" noProof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이에요</a:t>
            </a:r>
            <a:r>
              <a:rPr lang="en-US" altLang="ko-KR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!!!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2943" y="2634313"/>
            <a:ext cx="506778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25684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332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8771" y="5131945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984" y="5138981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41622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389" y="1866245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00480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37964" y="1915068"/>
            <a:ext cx="431512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554828" y="142567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6514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0777" y="1863112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251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8594" y="2301694"/>
            <a:ext cx="2072148" cy="1392778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347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748594" y="3820428"/>
            <a:ext cx="814067" cy="128588"/>
            <a:chOff x="863600" y="1306515"/>
            <a:chExt cx="814067" cy="128588"/>
          </a:xfrm>
          <a:solidFill>
            <a:srgbClr val="332F3E"/>
          </a:solidFill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9541"/>
              <a:ext cx="620363" cy="122534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110856" y="3026949"/>
            <a:ext cx="1856335" cy="1354729"/>
            <a:chOff x="4585634" y="1597655"/>
            <a:chExt cx="2238375" cy="1633537"/>
          </a:xfrm>
          <a:solidFill>
            <a:srgbClr val="332F3E"/>
          </a:solidFill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  <a:grpFill/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882377" y="1440931"/>
            <a:ext cx="2479208" cy="4859248"/>
            <a:chOff x="9165945" y="1228296"/>
            <a:chExt cx="2479208" cy="4859248"/>
          </a:xfrm>
          <a:noFill/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978981" y="21794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26" y="1872817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78981" y="2629507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78981" y="305887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78981" y="3506240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78981" y="3968356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072826" y="2232949"/>
            <a:ext cx="339631" cy="339631"/>
            <a:chOff x="9600101" y="1622168"/>
            <a:chExt cx="1333500" cy="1333500"/>
          </a:xfrm>
          <a:noFill/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072825" y="2680315"/>
            <a:ext cx="339631" cy="339631"/>
            <a:chOff x="9600101" y="1622168"/>
            <a:chExt cx="1333500" cy="1333500"/>
          </a:xfrm>
          <a:noFill/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072824" y="3107010"/>
            <a:ext cx="339631" cy="339631"/>
            <a:chOff x="9600101" y="1622168"/>
            <a:chExt cx="1333500" cy="1333500"/>
          </a:xfrm>
          <a:noFill/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072824" y="3569125"/>
            <a:ext cx="339631" cy="339631"/>
            <a:chOff x="9600101" y="1622168"/>
            <a:chExt cx="1333500" cy="1333500"/>
          </a:xfrm>
          <a:noFill/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55931" y="2167392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305" y="2405509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55931" y="2629507"/>
            <a:ext cx="11774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305" y="2867624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3193" y="3059449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1567" y="3297566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58093" y="3514795"/>
            <a:ext cx="24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4304" y="3752912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080771" y="195584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634096" y="1903924"/>
            <a:ext cx="564713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11987" y="1429870"/>
            <a:ext cx="2479208" cy="4859248"/>
            <a:chOff x="9165945" y="1228296"/>
            <a:chExt cx="2479208" cy="4859248"/>
          </a:xfrm>
          <a:noFill/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08591" y="2168438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67936" y="1867310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댓글쓰기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82268" y="1910305"/>
            <a:ext cx="335667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05753" y="2305892"/>
            <a:ext cx="2072148" cy="139277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78835" y="3780152"/>
            <a:ext cx="2125983" cy="232973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86" y="2374488"/>
            <a:ext cx="4040357" cy="3532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2507615"/>
            <a:ext cx="4408079" cy="3265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81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목업과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나왔으니 대충 예상해서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exerd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회사차리면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꼭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" y="2611121"/>
            <a:ext cx="3767241" cy="3530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51" y="2611120"/>
            <a:ext cx="3767241" cy="3530009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283030" y="5191642"/>
            <a:ext cx="264235" cy="234507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5454535" y="5426149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위해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설치합니다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Packaged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에뮬레이터도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사용해야하니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1.Nodejs, Android Studio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2148687"/>
            <a:ext cx="5007540" cy="32767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2" y="2977900"/>
            <a:ext cx="5344675" cy="34973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- 2.ionic,cordova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아이오닉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" y="2219481"/>
            <a:ext cx="5409065" cy="3539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3" y="2971192"/>
            <a:ext cx="5457245" cy="357098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생성하기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생성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프로젝트로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264960"/>
            <a:ext cx="5118102" cy="33490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952834"/>
            <a:ext cx="5118102" cy="334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7" y="1870682"/>
            <a:ext cx="2643929" cy="47751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추가와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모찌폴더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platform add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 추가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run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수정하고 에뮬레이터에 매번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너무 귀찮아요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변경사항을 바로 확인 할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" y="2830260"/>
            <a:ext cx="4118440" cy="2694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6" y="1987713"/>
            <a:ext cx="3481558" cy="4380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SERVE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6" y="2821202"/>
            <a:ext cx="4394190" cy="3055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8" y="2434435"/>
            <a:ext cx="1508065" cy="3828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303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아무거나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편집기도 괜찮습니다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구조를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선택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않아요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" y="3055458"/>
            <a:ext cx="4971755" cy="3660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3" y="2222266"/>
            <a:ext cx="3703812" cy="449395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3038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블록을 지워서 저장해 봅니다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탭이 사라지는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00" y="3097084"/>
            <a:ext cx="835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소스 둘러보기</a:t>
            </a:r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48690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'starter.services＇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3745256" y="972427"/>
            <a:ext cx="429514" cy="2034993"/>
          </a:xfrm>
          <a:prstGeom prst="rightBrace">
            <a:avLst>
              <a:gd name="adj1" fmla="val 8333"/>
              <a:gd name="adj2" fmla="val 767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771" y="955983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앵귤러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ionic,controllers,services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포함시킵니다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키보드 플러그인 설정이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745256" y="3128263"/>
            <a:ext cx="429514" cy="3608894"/>
          </a:xfrm>
          <a:prstGeom prst="rightBrace">
            <a:avLst>
              <a:gd name="adj1" fmla="val 8333"/>
              <a:gd name="adj2" fmla="val 75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4771" y="3228466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ROUTER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사용할지 설정 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89758"/>
            <a:ext cx="378501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4153701" y="1889758"/>
            <a:ext cx="429514" cy="3139321"/>
          </a:xfrm>
          <a:prstGeom prst="rightBrace">
            <a:avLst>
              <a:gd name="adj1" fmla="val 8333"/>
              <a:gd name="adj2" fmla="val 539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3215" y="1889757"/>
            <a:ext cx="45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컨트롤러를 사용하듯이 비즈니스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호출하는 용도로 사용하고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2.controllers.js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중괄호 5"/>
          <p:cNvSpPr/>
          <p:nvPr/>
        </p:nvSpPr>
        <p:spPr>
          <a:xfrm>
            <a:off x="3436744" y="1041754"/>
            <a:ext cx="429514" cy="4889884"/>
          </a:xfrm>
          <a:prstGeom prst="rightBrace">
            <a:avLst>
              <a:gd name="adj1" fmla="val 8333"/>
              <a:gd name="adj2" fmla="val 2666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682" y="991824"/>
            <a:ext cx="525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핸들링 하는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작성되어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1824"/>
            <a:ext cx="3113353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3.services.js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54060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359433" y="948056"/>
            <a:ext cx="429514" cy="5758794"/>
          </a:xfrm>
          <a:prstGeom prst="rightBrace">
            <a:avLst>
              <a:gd name="adj1" fmla="val 8333"/>
              <a:gd name="adj2" fmla="val 33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947" y="973010"/>
            <a:ext cx="22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어플리케이션의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 역할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SPA)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4.index.html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9" y="1557748"/>
            <a:ext cx="2551533" cy="4501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772" y="1557748"/>
            <a:ext cx="5043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/chat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router -&gt; /chat 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-Controller(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Templete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endParaRPr lang="ko-KR" altLang="en-US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-SERVICE(Chats)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 나오기까지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7766" y="1320422"/>
            <a:ext cx="4432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가장한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 시작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ionicframework.com/docs/components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 쭉쭉 내리면서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만들지 않아도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6" y="1320422"/>
            <a:ext cx="4325480" cy="466877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신나는 시간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059" y="1764606"/>
            <a:ext cx="363432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059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36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78562" y="1770972"/>
            <a:ext cx="254589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562" y="271299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78562" y="3083508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9936" y="3696994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936" y="3330673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ndex.html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위한 프로젝트 기본 소스 설정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09" y="814811"/>
            <a:ext cx="6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소스를 다 지우고 틀을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1630" y="1625494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&lt;/ion-side-menus&gt;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" y="134327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1630" y="1299717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 메뉴 작업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사이드 메뉴를 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868" y="2858360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1" y="1323627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868" y="2489028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입력폼과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적절히 버튼을 가져옵니다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9" y="2137607"/>
            <a:ext cx="8586222" cy="39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쉽게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</a:rPr>
              <a:t>친절한 </a:t>
            </a:r>
            <a:r>
              <a:rPr lang="ko-KR" altLang="en-US" dirty="0" err="1" smtClean="0">
                <a:solidFill>
                  <a:srgbClr val="80C8B5"/>
                </a:solidFill>
              </a:rPr>
              <a:t>아이오닉씨</a:t>
            </a:r>
            <a:r>
              <a:rPr lang="en-US" altLang="ko-KR" dirty="0" smtClean="0">
                <a:solidFill>
                  <a:srgbClr val="80C8B5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기획단계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구성과 가장 근접한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탭을 선택하여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최초 생성하면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myApp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sidemenu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6075" y="2152971"/>
            <a:ext cx="580792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3" y="1583569"/>
            <a:ext cx="2880000" cy="507130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69641" y="1408567"/>
            <a:ext cx="209063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22646" y="1398904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9641" y="1039235"/>
            <a:ext cx="15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646" y="102957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2645" y="17862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쇼핑을 통해 쭉쭉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61557" y="1767612"/>
            <a:ext cx="23358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393606"/>
            <a:ext cx="2990947" cy="5282922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7815" y="1767612"/>
            <a:ext cx="355257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is a "Facebook" styled Card. The header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1557" y="1398281"/>
            <a:ext cx="16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4978" y="3244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815" y="1393606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우리도 요즘 유행하는 카드 디자인으로 좋은 건 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: 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61557" y="3614271"/>
            <a:ext cx="257582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" y="1529430"/>
            <a:ext cx="2833686" cy="501106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6188" y="1595022"/>
            <a:ext cx="39821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06978" y="4026115"/>
            <a:ext cx="29370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6393" y="4826675"/>
            <a:ext cx="390683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978" y="36567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392" y="1225690"/>
            <a:ext cx="3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392" y="444161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 화면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8997" y="2125197"/>
            <a:ext cx="269336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945" y="3962451"/>
            <a:ext cx="266329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7843" y="2120494"/>
            <a:ext cx="227498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8" y="1751162"/>
            <a:ext cx="2610217" cy="4590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8997" y="1751162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843" y="1755865"/>
            <a:ext cx="17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7843" y="3597822"/>
            <a:ext cx="21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626215"/>
            <a:ext cx="2855061" cy="501376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9299" y="4272677"/>
            <a:ext cx="48878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75937" y="3858534"/>
            <a:ext cx="314093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9300" y="1672126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300" y="39491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938" y="3503180"/>
            <a:ext cx="31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299" y="12568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얘도 역시 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020" y="2829843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헥헥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대충 돌아가는 껍데기가 완성되었습니다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더 간단하게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211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" y="228735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Express-generator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mozzi_server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개발하기 편하게 폴더 구조가 자동으로 잡힙니다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09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0300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5" y="1541099"/>
            <a:ext cx="3277969" cy="4981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4" y="1596964"/>
            <a:ext cx="2693654" cy="4869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의존 모듈 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해당 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의존관계에 있는 모듈들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server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15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편리하게 </a:t>
            </a:r>
            <a:r>
              <a:rPr lang="en-US" altLang="ko-KR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소스를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할 때마다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서버를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재시작하기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귀찮아요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감지해서 자동으로 반영 해주는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친구가 있어요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85140"/>
            <a:ext cx="3578224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586928" y="1285140"/>
            <a:ext cx="429514" cy="1579702"/>
          </a:xfrm>
          <a:prstGeom prst="rightBrace">
            <a:avLst>
              <a:gd name="adj1" fmla="val 8333"/>
              <a:gd name="adj2" fmla="val 1183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5146" y="128409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3586928" y="3311323"/>
            <a:ext cx="429514" cy="2897435"/>
          </a:xfrm>
          <a:prstGeom prst="rightBrace">
            <a:avLst>
              <a:gd name="adj1" fmla="val 8333"/>
              <a:gd name="adj2" fmla="val 6303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5146" y="3311323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미들웨어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사용설정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673858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189" y="130452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2631111" y="1761170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624" y="1812436"/>
            <a:ext cx="608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들어올때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엔진으로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: express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데이터로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렌더링해서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보내줄게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87389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2631111" y="4374701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624" y="4564387"/>
            <a:ext cx="608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/users/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들어오면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respond with a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resource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떨궈주기만 할거니까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이형태를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템플릿엔진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필요없어요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188" y="3917898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sers.js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2.index.js,users.js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3718041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만들 때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직원이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양방향</a:t>
            </a:r>
            <a:r>
              <a:rPr lang="en-US" altLang="ko-KR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JQuery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사용하셨던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분들은 머릿속에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그려질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5603" y="4825769"/>
            <a:ext cx="28969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"myApp"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ng-controller=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"myCtrl"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&gt;&lt;br&gt;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{{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591" y="4687270"/>
            <a:ext cx="250100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"윤용식"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&lt;/script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912" y="49642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2170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34298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73989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86117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5591" y="43794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875603" y="451799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591" y="385627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저장소 역할을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가상의 요구사항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가입으로 모든 이와 소통 할 수 있는 그런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본거 같은데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서비스 이름은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모찌로ㄷㄷ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될지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지 모르니 빠른 구현 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위치기반으로 글을 쓴 위치를 공유하고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기능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 디바이스 기능 활용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어플리케이션 기획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12409</TotalTime>
  <Words>2873</Words>
  <Application>Microsoft Office PowerPoint</Application>
  <PresentationFormat>화면 슬라이드 쇼(4:3)</PresentationFormat>
  <Paragraphs>563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244</cp:revision>
  <dcterms:created xsi:type="dcterms:W3CDTF">2016-05-16T01:22:14Z</dcterms:created>
  <dcterms:modified xsi:type="dcterms:W3CDTF">2016-07-01T10:59:07Z</dcterms:modified>
</cp:coreProperties>
</file>