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59" r:id="rId4"/>
    <p:sldId id="284" r:id="rId5"/>
    <p:sldId id="262" r:id="rId6"/>
    <p:sldId id="261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76" r:id="rId23"/>
    <p:sldId id="277" r:id="rId24"/>
    <p:sldId id="281" r:id="rId25"/>
    <p:sldId id="283" r:id="rId26"/>
    <p:sldId id="282" r:id="rId27"/>
    <p:sldId id="285" r:id="rId28"/>
    <p:sldId id="286" r:id="rId29"/>
    <p:sldId id="287" r:id="rId30"/>
    <p:sldId id="288" r:id="rId31"/>
    <p:sldId id="298" r:id="rId32"/>
    <p:sldId id="289" r:id="rId33"/>
    <p:sldId id="290" r:id="rId34"/>
    <p:sldId id="294" r:id="rId35"/>
    <p:sldId id="291" r:id="rId36"/>
    <p:sldId id="292" r:id="rId37"/>
    <p:sldId id="293" r:id="rId38"/>
    <p:sldId id="296" r:id="rId39"/>
    <p:sldId id="297" r:id="rId40"/>
    <p:sldId id="299" r:id="rId41"/>
    <p:sldId id="300" r:id="rId42"/>
    <p:sldId id="301" r:id="rId43"/>
    <p:sldId id="304" r:id="rId44"/>
    <p:sldId id="310" r:id="rId45"/>
    <p:sldId id="302" r:id="rId46"/>
    <p:sldId id="305" r:id="rId47"/>
    <p:sldId id="306" r:id="rId48"/>
    <p:sldId id="307" r:id="rId49"/>
    <p:sldId id="308" r:id="rId50"/>
    <p:sldId id="303" r:id="rId51"/>
    <p:sldId id="309" r:id="rId52"/>
    <p:sldId id="311" r:id="rId53"/>
    <p:sldId id="312" r:id="rId54"/>
    <p:sldId id="313" r:id="rId55"/>
    <p:sldId id="295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8" r:id="rId66"/>
    <p:sldId id="327" r:id="rId67"/>
    <p:sldId id="323" r:id="rId68"/>
    <p:sldId id="329" r:id="rId69"/>
    <p:sldId id="330" r:id="rId70"/>
    <p:sldId id="324" r:id="rId71"/>
    <p:sldId id="325" r:id="rId72"/>
    <p:sldId id="326" r:id="rId73"/>
    <p:sldId id="331" r:id="rId74"/>
    <p:sldId id="334" r:id="rId75"/>
    <p:sldId id="332" r:id="rId76"/>
    <p:sldId id="333" r:id="rId77"/>
    <p:sldId id="335" r:id="rId78"/>
    <p:sldId id="336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832" y="1238864"/>
            <a:ext cx="5958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436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613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613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613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533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659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836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836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836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56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765992" y="1813291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836515" y="15914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635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86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835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932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46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046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131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Image"/>
          <p:cNvGrpSpPr/>
          <p:nvPr/>
        </p:nvGrpSpPr>
        <p:grpSpPr>
          <a:xfrm>
            <a:off x="2146577" y="3057216"/>
            <a:ext cx="1879268" cy="1455789"/>
            <a:chOff x="7948245" y="1622338"/>
            <a:chExt cx="1333500" cy="1333500"/>
          </a:xfrm>
        </p:grpSpPr>
        <p:sp>
          <p:nvSpPr>
            <p:cNvPr id="16" name="Border"/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Line 2"/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1"/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425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52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4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67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0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1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83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6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42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79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408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505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64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379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02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588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602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7137</TotalTime>
  <Words>2215</Words>
  <Application>Microsoft Office PowerPoint</Application>
  <PresentationFormat>화면 슬라이드 쇼(4:3)</PresentationFormat>
  <Paragraphs>451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8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146</cp:revision>
  <dcterms:created xsi:type="dcterms:W3CDTF">2016-05-16T01:22:14Z</dcterms:created>
  <dcterms:modified xsi:type="dcterms:W3CDTF">2016-06-09T08:06:57Z</dcterms:modified>
</cp:coreProperties>
</file>