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0" r:id="rId3"/>
    <p:sldId id="259" r:id="rId4"/>
    <p:sldId id="284" r:id="rId5"/>
    <p:sldId id="262" r:id="rId6"/>
    <p:sldId id="261" r:id="rId7"/>
    <p:sldId id="25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76" r:id="rId23"/>
    <p:sldId id="277" r:id="rId24"/>
    <p:sldId id="281" r:id="rId25"/>
    <p:sldId id="283" r:id="rId26"/>
    <p:sldId id="282" r:id="rId27"/>
    <p:sldId id="285" r:id="rId28"/>
    <p:sldId id="286" r:id="rId29"/>
    <p:sldId id="287" r:id="rId30"/>
    <p:sldId id="288" r:id="rId31"/>
    <p:sldId id="298" r:id="rId32"/>
    <p:sldId id="289" r:id="rId33"/>
    <p:sldId id="290" r:id="rId34"/>
    <p:sldId id="294" r:id="rId35"/>
    <p:sldId id="291" r:id="rId36"/>
    <p:sldId id="292" r:id="rId37"/>
    <p:sldId id="293" r:id="rId38"/>
    <p:sldId id="296" r:id="rId39"/>
    <p:sldId id="297" r:id="rId40"/>
    <p:sldId id="299" r:id="rId41"/>
    <p:sldId id="300" r:id="rId42"/>
    <p:sldId id="301" r:id="rId43"/>
    <p:sldId id="304" r:id="rId44"/>
    <p:sldId id="310" r:id="rId45"/>
    <p:sldId id="302" r:id="rId46"/>
    <p:sldId id="305" r:id="rId47"/>
    <p:sldId id="306" r:id="rId48"/>
    <p:sldId id="307" r:id="rId49"/>
    <p:sldId id="308" r:id="rId50"/>
    <p:sldId id="303" r:id="rId51"/>
    <p:sldId id="309" r:id="rId52"/>
    <p:sldId id="311" r:id="rId53"/>
    <p:sldId id="312" r:id="rId54"/>
    <p:sldId id="313" r:id="rId55"/>
    <p:sldId id="295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8" r:id="rId66"/>
    <p:sldId id="327" r:id="rId67"/>
    <p:sldId id="323" r:id="rId68"/>
    <p:sldId id="329" r:id="rId69"/>
    <p:sldId id="330" r:id="rId70"/>
    <p:sldId id="324" r:id="rId71"/>
    <p:sldId id="325" r:id="rId72"/>
    <p:sldId id="326" r:id="rId73"/>
    <p:sldId id="331" r:id="rId74"/>
    <p:sldId id="334" r:id="rId75"/>
    <p:sldId id="332" r:id="rId76"/>
    <p:sldId id="333" r:id="rId77"/>
    <p:sldId id="335" r:id="rId78"/>
    <p:sldId id="336" r:id="rId79"/>
    <p:sldId id="337" r:id="rId80"/>
    <p:sldId id="338" r:id="rId81"/>
    <p:sldId id="339" r:id="rId82"/>
    <p:sldId id="340" r:id="rId83"/>
    <p:sldId id="341" r:id="rId8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832" y="1238864"/>
            <a:ext cx="59583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어플리케이션 요구사항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가입으로 모든 이와 소통할 수 있는 그런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제작 하고 싶다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어디서 본거 같은데</a:t>
            </a:r>
            <a:r>
              <a:rPr lang="en-US" altLang="ko-KR" dirty="0" smtClean="0"/>
              <a:t>..</a:t>
            </a:r>
            <a:r>
              <a:rPr lang="ko-KR" altLang="en-US" dirty="0" smtClean="0"/>
              <a:t>모씨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모찌</a:t>
            </a:r>
            <a:r>
              <a:rPr lang="en-US" altLang="ko-KR" dirty="0" smtClean="0"/>
              <a:t>!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잘 될지 </a:t>
            </a:r>
            <a:r>
              <a:rPr lang="ko-KR" altLang="en-US" dirty="0" err="1" smtClean="0"/>
              <a:t>폭망할지</a:t>
            </a:r>
            <a:r>
              <a:rPr lang="ko-KR" altLang="en-US" dirty="0" smtClean="0"/>
              <a:t> 모르니 빠른 구현 필요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핸드폰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기반으로 내 위치 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표시하고 </a:t>
            </a:r>
            <a:r>
              <a:rPr lang="ko-KR" altLang="en-US" dirty="0" err="1" smtClean="0"/>
              <a:t>싶다네요</a:t>
            </a:r>
            <a:r>
              <a:rPr lang="en-US" altLang="ko-KR" dirty="0" smtClean="0"/>
              <a:t>.=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=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기반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약간 디바이스 기능 활용 </a:t>
            </a:r>
            <a:r>
              <a:rPr lang="en-US" altLang="ko-KR" dirty="0" smtClean="0"/>
              <a:t>(GPS</a:t>
            </a:r>
            <a:r>
              <a:rPr lang="ko-KR" altLang="en-US" dirty="0" smtClean="0"/>
              <a:t>라던지</a:t>
            </a:r>
            <a:r>
              <a:rPr lang="en-US" altLang="ko-KR" dirty="0" smtClean="0"/>
              <a:t>?)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3" y="555506"/>
            <a:ext cx="3309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수정해주고 에뮬레이터에 매번 </a:t>
            </a:r>
            <a:r>
              <a:rPr lang="ko-KR" altLang="en-US" dirty="0" err="1" smtClean="0"/>
              <a:t>실행시켜주는건</a:t>
            </a:r>
            <a:r>
              <a:rPr lang="ko-KR" altLang="en-US" dirty="0" smtClean="0"/>
              <a:t> 너무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브라우져에서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테스팅할수있게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아이오닉에서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Ionic serve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" y="2406141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62" y="-232284"/>
            <a:ext cx="545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2" y="555506"/>
            <a:ext cx="630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편한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</a:t>
            </a:r>
            <a:r>
              <a:rPr lang="ko-KR" altLang="en-US" dirty="0"/>
              <a:t>아무거나 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… </a:t>
            </a:r>
          </a:p>
          <a:p>
            <a:r>
              <a:rPr lang="ko-KR" altLang="en-US" dirty="0" smtClean="0"/>
              <a:t>메모장 편하시면 메모장 사용하세요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ko-KR" altLang="en-US" dirty="0" smtClean="0"/>
              <a:t>저는 메모장보다 아주 조금 좋은 인텔리제이로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Open -&gt;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선택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2" y="2036013"/>
            <a:ext cx="6438900" cy="4476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9" y="264364"/>
            <a:ext cx="2209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" y="1561381"/>
            <a:ext cx="7193436" cy="5296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70" y="718177"/>
            <a:ext cx="5358900" cy="6502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32" y="267393"/>
            <a:ext cx="630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r>
              <a:rPr lang="en-US" altLang="ko-KR" dirty="0" smtClean="0"/>
              <a:t>2.Ionic serve</a:t>
            </a:r>
          </a:p>
          <a:p>
            <a:r>
              <a:rPr lang="ko-KR" altLang="en-US" dirty="0" smtClean="0"/>
              <a:t>아래 블록을 지워서 저장해 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실시간으로 반영되는 것을 확인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0" y="103517"/>
            <a:ext cx="85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정확히 몰라도 </a:t>
            </a:r>
            <a:r>
              <a:rPr lang="ko-KR" altLang="en-US" dirty="0" err="1" smtClean="0"/>
              <a:t>셈플코드</a:t>
            </a:r>
            <a:r>
              <a:rPr lang="ko-KR" altLang="en-US" dirty="0" smtClean="0"/>
              <a:t> 간단히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파일만 봅니다</a:t>
            </a:r>
            <a:r>
              <a:rPr lang="en-US" altLang="ko-KR" dirty="0" smtClean="0"/>
              <a:t>. 1/4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50" y="704881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4584938" y="808120"/>
            <a:ext cx="429514" cy="1699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61728" y="1473007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앵귤러</a:t>
            </a:r>
            <a:r>
              <a:rPr lang="ko-KR" altLang="en-US" dirty="0" smtClean="0"/>
              <a:t> 모듈 정의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4584938" y="2842497"/>
            <a:ext cx="429514" cy="3691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1727" y="4503350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ROUTER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0550" y="33554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850" y="1461133"/>
            <a:ext cx="415370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2/4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4916777" y="1353811"/>
            <a:ext cx="429514" cy="3579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6444" y="295890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3</a:t>
            </a:r>
            <a:r>
              <a:rPr lang="en-US" altLang="ko-KR" dirty="0" smtClean="0"/>
              <a:t>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990555" y="1678276"/>
            <a:ext cx="429514" cy="4405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7296" y="369632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888" y="1202130"/>
            <a:ext cx="3416320" cy="53091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239" y="949172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3/4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850" y="591857"/>
            <a:ext cx="118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556781" y="961189"/>
            <a:ext cx="429514" cy="575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11" y="3696327"/>
            <a:ext cx="255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어플리케이션의 틀 역할 </a:t>
            </a:r>
            <a:r>
              <a:rPr lang="en-US" altLang="ko-KR" dirty="0"/>
              <a:t>(</a:t>
            </a:r>
            <a:r>
              <a:rPr lang="en-US" altLang="ko-KR" dirty="0" smtClean="0"/>
              <a:t>SPA)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" y="896425"/>
            <a:ext cx="2551533" cy="45014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850" y="31101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Chat </a:t>
            </a:r>
            <a:r>
              <a:rPr lang="ko-KR" altLang="en-US" dirty="0" smtClean="0"/>
              <a:t>화면이 나오기까지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0792" y="955419"/>
            <a:ext cx="5043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/chat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router -&gt; /chat </a:t>
            </a:r>
          </a:p>
          <a:p>
            <a:r>
              <a:rPr lang="en-US" altLang="ko-KR" dirty="0" smtClean="0"/>
              <a:t>-Controller(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Templete</a:t>
            </a:r>
            <a:r>
              <a:rPr lang="en-US" altLang="ko-KR" dirty="0" smtClean="0"/>
              <a:t> 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endParaRPr lang="ko-KR" altLang="en-US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-SERVICE(Chats)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-$SCOPE(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endParaRPr lang="en-US" altLang="ko-KR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-$</a:t>
            </a:r>
            <a:r>
              <a:rPr lang="en-US" altLang="ko-KR" dirty="0"/>
              <a:t>SCOPE </a:t>
            </a:r>
            <a:r>
              <a:rPr lang="ko-KR" altLang="en-US" dirty="0"/>
              <a:t>의</a:t>
            </a:r>
            <a:r>
              <a:rPr lang="ko-KR" altLang="en-US" dirty="0" smtClean="0"/>
              <a:t> 데이터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노출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850" y="222525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퍼블리싱을</a:t>
            </a:r>
            <a:r>
              <a:rPr lang="ko-KR" altLang="en-US" dirty="0" smtClean="0"/>
              <a:t> 가장한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쇼핑 시작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http://ionicframework.com/docs/components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스크롤 쭉쭉 내리면서 원하는</a:t>
            </a:r>
            <a:r>
              <a:rPr lang="en-US" altLang="ko-KR" dirty="0"/>
              <a:t> 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볼 수 있어요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9" y="1224951"/>
            <a:ext cx="5051019" cy="54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71" y="319177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작업을 위한 기본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671" y="1405455"/>
            <a:ext cx="3871573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670" y="78468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267" y="86231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1267" y="1405455"/>
            <a:ext cx="282641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9848" y="2328785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81267" y="2724297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2641" y="3696527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2298" y="327210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436836" y="1058276"/>
            <a:ext cx="2479208" cy="4859248"/>
            <a:chOff x="9165945" y="1228296"/>
            <a:chExt cx="2479208" cy="4859248"/>
          </a:xfrm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613644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613644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3645" y="148419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로그인</a:t>
            </a:r>
            <a:endParaRPr lang="ko-KR" altLang="en-US" sz="1350" dirty="0"/>
          </a:p>
        </p:txBody>
      </p:sp>
      <p:sp>
        <p:nvSpPr>
          <p:cNvPr id="11" name="Button"/>
          <p:cNvSpPr/>
          <p:nvPr/>
        </p:nvSpPr>
        <p:spPr>
          <a:xfrm>
            <a:off x="3613645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178378" y="1058276"/>
            <a:ext cx="2479208" cy="4859248"/>
            <a:chOff x="9165945" y="1228296"/>
            <a:chExt cx="2479208" cy="4859248"/>
          </a:xfrm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533440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74982" y="178455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64478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64478" y="252986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70937" y="388035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394646" y="3685380"/>
            <a:ext cx="373240" cy="134652"/>
            <a:chOff x="863600" y="1303482"/>
            <a:chExt cx="373240" cy="134652"/>
          </a:xfrm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3482"/>
              <a:ext cx="179536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65149" y="2839632"/>
            <a:ext cx="2125983" cy="782235"/>
            <a:chOff x="595686" y="1261242"/>
            <a:chExt cx="2504700" cy="866775"/>
          </a:xfrm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294407" y="150659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회원가입</a:t>
            </a:r>
            <a:endParaRPr lang="ko-KR" altLang="en-US" sz="1350" dirty="0"/>
          </a:p>
        </p:txBody>
      </p:sp>
      <p:sp>
        <p:nvSpPr>
          <p:cNvPr id="85" name="Input"/>
          <p:cNvSpPr/>
          <p:nvPr/>
        </p:nvSpPr>
        <p:spPr>
          <a:xfrm>
            <a:off x="6364476" y="226225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659707" y="1058276"/>
            <a:ext cx="2479208" cy="4859248"/>
            <a:chOff x="9165945" y="1228296"/>
            <a:chExt cx="2479208" cy="4859248"/>
          </a:xfrm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836515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836515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836516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756311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765992" y="1813291"/>
            <a:ext cx="1159644" cy="1527030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836515" y="15914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635630" y="15928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386205" y="1570729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9707" y="376084"/>
            <a:ext cx="4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 상상해 봅니다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9473" y="1611513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&lt;/ion-side-menus&gt;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2" y="147040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9473" y="110107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menu.html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6341" y="2516615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6" y="1282280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341" y="2084482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24"/>
            <a:ext cx="9144000" cy="4215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620" y="265657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친절한 </a:t>
            </a:r>
            <a:r>
              <a:rPr lang="ko-KR" altLang="en-US" dirty="0" err="1" smtClean="0"/>
              <a:t>아이오닉씨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기획단계 화면 구성과 가장 근접한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탭을 선택하여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최초 생성해도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1" y="160792"/>
            <a:ext cx="772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쇼핑을 통해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쭉쭉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회원가입페이지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914" y="3004820"/>
            <a:ext cx="6731561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1060181"/>
            <a:ext cx="2837718" cy="49968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31914" y="1371318"/>
            <a:ext cx="2319866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8324" y="1404956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566" y="96615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8323" y="1035624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6284" y="2635488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2726" y="5476862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37568" y="5969305"/>
            <a:ext cx="299972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" y="166590"/>
            <a:ext cx="3505200" cy="61912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78370" y="619627"/>
            <a:ext cx="6244017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 is a "Facebook" styled Card. The header is created from a Thumbnail List item,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the content is from a card-body consisting of an image and paragraph text. The footer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consists of tabs, icons aligned left, within the card-footer.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370" y="5107530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2362" y="193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338137"/>
            <a:ext cx="3495675" cy="61817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2657" y="1290710"/>
            <a:ext cx="5320687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2657" y="431408"/>
            <a:ext cx="307007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06174" y="4242831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4778" y="479113"/>
            <a:ext cx="330090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34778" y="5733818"/>
            <a:ext cx="330090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34778" y="3760208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6" y="352919"/>
            <a:ext cx="3514725" cy="618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778" y="54000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Reply.html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135" y="4043547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1887" y="5361733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Controller.js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07264" y="1823886"/>
            <a:ext cx="532068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264" y="526991"/>
            <a:ext cx="2954655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67432" y="4767385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7264" y="4403631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17" y="1242204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헥헥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하게 대충 돌아가는 껍데기가 완성되었습니다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이제 더 간단하게 </a:t>
            </a:r>
            <a:r>
              <a:rPr lang="en-US" altLang="ko-KR" dirty="0" smtClean="0"/>
              <a:t>NODE JS SERVER</a:t>
            </a:r>
            <a:r>
              <a:rPr lang="ko-KR" altLang="en-US" dirty="0" smtClean="0"/>
              <a:t>를 만들어 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" y="956902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2" y="171602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06" y="247515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207034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Express-generator </a:t>
            </a:r>
            <a:r>
              <a:rPr lang="ko-KR" altLang="en-US" dirty="0" smtClean="0"/>
              <a:t>설치 및 </a:t>
            </a:r>
            <a:r>
              <a:rPr lang="en-US" altLang="ko-KR" dirty="0" err="1" smtClean="0"/>
              <a:t>mozzi_server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835878" y="1434359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932482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46411" y="2377283"/>
            <a:ext cx="2072148" cy="300587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046411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131829" y="2466090"/>
            <a:ext cx="343632" cy="343632"/>
            <a:chOff x="9600101" y="1622168"/>
            <a:chExt cx="1333500" cy="1333500"/>
          </a:xfrm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Image"/>
          <p:cNvGrpSpPr/>
          <p:nvPr/>
        </p:nvGrpSpPr>
        <p:grpSpPr>
          <a:xfrm>
            <a:off x="2146577" y="3057216"/>
            <a:ext cx="1879268" cy="1455789"/>
            <a:chOff x="7948245" y="1622338"/>
            <a:chExt cx="1333500" cy="1333500"/>
          </a:xfrm>
        </p:grpSpPr>
        <p:sp>
          <p:nvSpPr>
            <p:cNvPr id="16" name="Border"/>
            <p:cNvSpPr/>
            <p:nvPr/>
          </p:nvSpPr>
          <p:spPr>
            <a:xfrm>
              <a:off x="7948245" y="1622338"/>
              <a:ext cx="1333500" cy="1333500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" name="Line 2"/>
            <p:cNvCxnSpPr/>
            <p:nvPr/>
          </p:nvCxnSpPr>
          <p:spPr>
            <a:xfrm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e 1"/>
            <p:cNvCxnSpPr/>
            <p:nvPr/>
          </p:nvCxnSpPr>
          <p:spPr>
            <a:xfrm flipV="1"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425619" y="2408321"/>
            <a:ext cx="993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152794" y="4589496"/>
            <a:ext cx="187305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Vivamus sagittis lacus vel augue laoreet rutrum faucibus dolor auctor. Duis mollis, est non commodo luctus.</a:t>
            </a:r>
            <a:endParaRPr lang="en-US" sz="800" noProof="1" smtClean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4881" y="2634313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467622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0709" y="5131945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1922" y="5138981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883560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6327" y="186624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게시판</a:t>
            </a:r>
            <a:endParaRPr lang="ko-KR" altLang="en-US" sz="1350" dirty="0"/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..(2)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2042418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679902" y="1915068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408928" y="1425672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5055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64877" y="186311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3792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602694" y="2301694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5888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4602694" y="3817395"/>
            <a:ext cx="846127" cy="134652"/>
            <a:chOff x="863600" y="1303482"/>
            <a:chExt cx="846127" cy="134652"/>
          </a:xfrm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3482"/>
              <a:ext cx="652423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" y="1414101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8" y="254416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61" y="1248764"/>
            <a:ext cx="3629025" cy="5514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3079" y="443236"/>
            <a:ext cx="602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설치후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로 의존관계에 있는 모듈들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그리고 설치한 폴더에서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node server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698" y="2682276"/>
            <a:ext cx="2181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68" y="586596"/>
            <a:ext cx="694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소스를 </a:t>
            </a:r>
            <a:r>
              <a:rPr lang="ko-KR" altLang="en-US" dirty="0" err="1" smtClean="0"/>
              <a:t>변경할때마다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파일 변경을 자동으로 감지해서 </a:t>
            </a:r>
            <a:r>
              <a:rPr lang="ko-KR" altLang="en-US" dirty="0" err="1" smtClean="0"/>
              <a:t>재시작해주는</a:t>
            </a:r>
            <a:r>
              <a:rPr lang="ko-KR" altLang="en-US" dirty="0" smtClean="0"/>
              <a:t> 친구가 있어요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시작은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start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925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420023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3" y="3053121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301" y="1510085"/>
            <a:ext cx="399340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607107" y="1603282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621" y="220846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607107" y="3495990"/>
            <a:ext cx="429514" cy="2897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07905" y="476004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사용설정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558442"/>
            <a:ext cx="2723823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604217" y="1721269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9092" y="1910955"/>
            <a:ext cx="330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jade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템플릿엔진으로 </a:t>
            </a:r>
            <a:r>
              <a:rPr lang="en-US" altLang="ko-KR" dirty="0" err="1" smtClean="0"/>
              <a:t>index.jade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title : express </a:t>
            </a:r>
            <a:r>
              <a:rPr lang="ko-KR" altLang="en-US" dirty="0" smtClean="0"/>
              <a:t>란 데이터로 </a:t>
            </a:r>
            <a:r>
              <a:rPr lang="ko-KR" altLang="en-US" dirty="0" err="1" smtClean="0"/>
              <a:t>렌더링해서</a:t>
            </a:r>
            <a:r>
              <a:rPr lang="ko-KR" altLang="en-US" dirty="0" smtClean="0"/>
              <a:t> 보여줄게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64306"/>
            <a:ext cx="2595582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604217" y="4264306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59092" y="4176994"/>
            <a:ext cx="381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/users/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들어오면 </a:t>
            </a:r>
            <a:r>
              <a:rPr lang="en-US" altLang="ko-KR" dirty="0" smtClean="0"/>
              <a:t>respond with a resource</a:t>
            </a:r>
            <a:r>
              <a:rPr lang="ko-KR" altLang="en-US" dirty="0" smtClean="0"/>
              <a:t>를 되돌려줄게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떨궈주기만 할거니까 </a:t>
            </a:r>
            <a:r>
              <a:rPr lang="ko-KR" altLang="en-US" dirty="0" err="1" smtClean="0"/>
              <a:t>이형태를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템플릿엔진 </a:t>
            </a:r>
            <a:r>
              <a:rPr lang="ko-KR" altLang="en-US" dirty="0" err="1" smtClean="0"/>
              <a:t>필요없어요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259" y="3807662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Users.js</a:t>
            </a:r>
          </a:p>
        </p:txBody>
      </p: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924909" y="1387771"/>
            <a:ext cx="2479208" cy="4859248"/>
            <a:chOff x="9165945" y="1228296"/>
            <a:chExt cx="2479208" cy="4859248"/>
          </a:xfrm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021513" y="2126339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5358" y="1819657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</a:t>
            </a:r>
            <a:endParaRPr lang="ko-KR" altLang="en-US" sz="135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021513" y="257634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21513" y="300571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021513" y="345308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21513" y="3915196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115358" y="2179789"/>
            <a:ext cx="339631" cy="339631"/>
            <a:chOff x="9600101" y="1622168"/>
            <a:chExt cx="1333500" cy="1333500"/>
          </a:xfrm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115357" y="2627155"/>
            <a:ext cx="339631" cy="339631"/>
            <a:chOff x="9600101" y="1622168"/>
            <a:chExt cx="1333500" cy="1333500"/>
          </a:xfrm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115356" y="3053850"/>
            <a:ext cx="339631" cy="339631"/>
            <a:chOff x="9600101" y="1622168"/>
            <a:chExt cx="1333500" cy="1333500"/>
          </a:xfrm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115356" y="3515965"/>
            <a:ext cx="339631" cy="339631"/>
            <a:chOff x="9600101" y="1622168"/>
            <a:chExt cx="1333500" cy="1333500"/>
          </a:xfrm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98463" y="2114232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6837" y="2352349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98463" y="2576347"/>
            <a:ext cx="117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36837" y="2814464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05725" y="3006289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4099" y="3244406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0625" y="3461635"/>
            <a:ext cx="24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6836" y="3699752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123303" y="190268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..(3)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4" name="Button"/>
          <p:cNvSpPr/>
          <p:nvPr/>
        </p:nvSpPr>
        <p:spPr>
          <a:xfrm>
            <a:off x="3676628" y="1850764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54519" y="1376710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51123" y="2115278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10468" y="1814150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624800" y="1857145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48285" y="2252732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821367" y="372699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518" y="1007655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97" y="1741164"/>
            <a:ext cx="422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목업이</a:t>
            </a:r>
            <a:r>
              <a:rPr lang="ko-KR" altLang="en-US" dirty="0" smtClean="0"/>
              <a:t> 나왔으니 기능을 예상하여 대충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설계합니다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16" y="2374490"/>
            <a:ext cx="4040357" cy="3532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902" y="1741164"/>
            <a:ext cx="42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고마운 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회사차리면</a:t>
            </a:r>
            <a:r>
              <a:rPr lang="ko-KR" altLang="en-US" dirty="0" smtClean="0"/>
              <a:t> 꼭 살게요</a:t>
            </a:r>
            <a:r>
              <a:rPr lang="en-US" altLang="ko-KR" dirty="0" smtClean="0"/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2" y="2578508"/>
            <a:ext cx="4408079" cy="3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9" y="2020186"/>
            <a:ext cx="4833870" cy="4529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61" y="2020186"/>
            <a:ext cx="4845218" cy="4540103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665803" y="5121701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4658398" y="5646240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08" y="1144911"/>
            <a:ext cx="565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(NPM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Android Studio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r>
              <a:rPr lang="en-US" altLang="ko-KR" dirty="0"/>
              <a:t> </a:t>
            </a:r>
            <a:r>
              <a:rPr lang="ko-KR" altLang="en-US" dirty="0" smtClean="0"/>
              <a:t>냠냠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755155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3" y="2541965"/>
            <a:ext cx="6448425" cy="42195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407" y="1038585"/>
            <a:ext cx="33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–g ionic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cordova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08744" y="1038585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? </a:t>
            </a:r>
            <a:r>
              <a:rPr lang="en-US" altLang="ko-KR" dirty="0"/>
              <a:t>Node Packaged </a:t>
            </a:r>
            <a:r>
              <a:rPr lang="en-US" altLang="ko-KR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43" y="313255"/>
            <a:ext cx="674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회원가입 과 로그인 메뉴가 </a:t>
            </a:r>
            <a:r>
              <a:rPr lang="ko-KR" altLang="en-US" dirty="0" err="1" smtClean="0"/>
              <a:t>안보이게하고</a:t>
            </a:r>
            <a:r>
              <a:rPr lang="ko-KR" altLang="en-US" dirty="0" smtClean="0"/>
              <a:t> 싶습니다</a:t>
            </a:r>
            <a:endParaRPr lang="en-US" altLang="ko-KR" dirty="0" smtClean="0"/>
          </a:p>
          <a:p>
            <a:r>
              <a:rPr lang="ko-KR" altLang="en-US" dirty="0" smtClean="0"/>
              <a:t>컨트롤러가 달라서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scope.userInfo</a:t>
            </a:r>
            <a:r>
              <a:rPr lang="ko-KR" altLang="en-US" dirty="0" smtClean="0"/>
              <a:t>를 사용 할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찾아보니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가 있네요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en-US" altLang="ko-KR" dirty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에 저장하여 사용합니다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130" y="1877841"/>
            <a:ext cx="5654112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8729" y="1513584"/>
            <a:ext cx="52052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ion-side-menus&gt;</a:t>
            </a: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519" y="347129"/>
            <a:ext cx="8581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혼자 </a:t>
            </a:r>
            <a:r>
              <a:rPr lang="ko-KR" altLang="en-US" dirty="0" err="1" smtClean="0"/>
              <a:t>사용하기때문에</a:t>
            </a:r>
            <a:r>
              <a:rPr lang="ko-KR" altLang="en-US" dirty="0" smtClean="0"/>
              <a:t> 매번 </a:t>
            </a:r>
            <a:r>
              <a:rPr lang="ko-KR" altLang="en-US" dirty="0" err="1" smtClean="0"/>
              <a:t>로그인하려면</a:t>
            </a:r>
            <a:r>
              <a:rPr lang="ko-KR" altLang="en-US" dirty="0" smtClean="0"/>
              <a:t> 여간 </a:t>
            </a:r>
            <a:r>
              <a:rPr lang="ko-KR" altLang="en-US" dirty="0" err="1" smtClean="0"/>
              <a:t>귀찮은게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자동로그인을</a:t>
            </a:r>
            <a:r>
              <a:rPr lang="ko-KR" altLang="en-US" dirty="0" smtClean="0"/>
              <a:t> 구현하려면 </a:t>
            </a:r>
            <a:r>
              <a:rPr lang="ko-KR" altLang="en-US" dirty="0" err="1" smtClean="0"/>
              <a:t>앱이꺼져도</a:t>
            </a:r>
            <a:r>
              <a:rPr lang="ko-KR" altLang="en-US" dirty="0" smtClean="0"/>
              <a:t> 데이터가 유지되는 저장공간이 </a:t>
            </a:r>
            <a:r>
              <a:rPr lang="ko-KR" altLang="en-US" dirty="0" err="1" smtClean="0"/>
              <a:t>있어야하는데</a:t>
            </a:r>
            <a:endParaRPr lang="en-US" altLang="ko-KR" dirty="0" smtClean="0"/>
          </a:p>
          <a:p>
            <a:r>
              <a:rPr lang="ko-KR" altLang="en-US" dirty="0" err="1" smtClean="0"/>
              <a:t>다행이도</a:t>
            </a:r>
            <a:r>
              <a:rPr lang="ko-KR" altLang="en-US" dirty="0"/>
              <a:t>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사용하여 데이터 유지가 가능합니다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의 키와 값은 </a:t>
            </a:r>
            <a:r>
              <a:rPr lang="ko-KR" altLang="en-US" dirty="0" err="1" smtClean="0"/>
              <a:t>스트링형으로</a:t>
            </a:r>
            <a:r>
              <a:rPr lang="ko-KR" altLang="en-US" dirty="0" smtClean="0"/>
              <a:t> 저장 가능하므로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이용하여 </a:t>
            </a:r>
            <a:endParaRPr lang="en-US" altLang="ko-KR" dirty="0" smtClean="0"/>
          </a:p>
          <a:p>
            <a:r>
              <a:rPr lang="ko-KR" altLang="en-US" dirty="0" smtClean="0"/>
              <a:t>적절히 변환하여 저장하고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519" y="2041617"/>
            <a:ext cx="6115777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300" y="289378"/>
            <a:ext cx="7507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하이브리드앱의</a:t>
            </a:r>
            <a:r>
              <a:rPr lang="ko-KR" altLang="en-US" dirty="0" smtClean="0"/>
              <a:t> 가장 큰 특성은 웹에 익숙한 개발자가 큰 </a:t>
            </a:r>
            <a:r>
              <a:rPr lang="ko-KR" altLang="en-US" dirty="0" err="1" smtClean="0"/>
              <a:t>러닝커브없이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수정 및 기능을 </a:t>
            </a:r>
            <a:r>
              <a:rPr lang="ko-KR" altLang="en-US" dirty="0" err="1" smtClean="0"/>
              <a:t>만들수있다는</a:t>
            </a:r>
            <a:r>
              <a:rPr lang="ko-KR" altLang="en-US" dirty="0" smtClean="0"/>
              <a:t> 부분과 스마트기기의 하드웨어의 기능을 </a:t>
            </a:r>
            <a:endParaRPr lang="en-US" altLang="ko-KR" dirty="0" smtClean="0"/>
          </a:p>
          <a:p>
            <a:r>
              <a:rPr lang="ko-KR" altLang="en-US" dirty="0" smtClean="0"/>
              <a:t>사용할 수 있다는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기능부터 사용해봅니다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0" y="1357713"/>
            <a:ext cx="6448425" cy="4219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300" y="270127"/>
            <a:ext cx="459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cordova</a:t>
            </a:r>
            <a:r>
              <a:rPr lang="en-US" altLang="ko-KR" dirty="0"/>
              <a:t> plugin add 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-plugin-</a:t>
            </a:r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1387341"/>
            <a:ext cx="5032131" cy="530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300" y="289378"/>
            <a:ext cx="7464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ngcordova.com</a:t>
            </a:r>
            <a:r>
              <a:rPr lang="en-US" altLang="ko-KR" dirty="0"/>
              <a:t> </a:t>
            </a:r>
            <a:r>
              <a:rPr lang="ko-KR" altLang="en-US" dirty="0" smtClean="0"/>
              <a:t>에 들어가서 다운로드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Ngcordova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엥귤러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cordova</a:t>
            </a:r>
            <a:r>
              <a:rPr lang="ko-KR" altLang="en-US" dirty="0" smtClean="0"/>
              <a:t>를 좀 더 간편하게 </a:t>
            </a:r>
            <a:r>
              <a:rPr lang="ko-KR" altLang="en-US" dirty="0" err="1" smtClean="0"/>
              <a:t>쓸수있게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안써도</a:t>
            </a:r>
            <a:r>
              <a:rPr lang="ko-KR" altLang="en-US" dirty="0" smtClean="0"/>
              <a:t> 상관은 없어요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300" y="1480519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300" y="289378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다운받은 파일 폴더에서 </a:t>
            </a:r>
            <a:r>
              <a:rPr lang="en-US" altLang="ko-KR" dirty="0" smtClean="0"/>
              <a:t>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ng-cordova.min.js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파일을 적절히 </a:t>
            </a:r>
            <a:r>
              <a:rPr lang="ko-KR" altLang="en-US" dirty="0" err="1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배치시킨후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추가해줍니다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그럼 사용준비가 완료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822" y="886584"/>
            <a:ext cx="47291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300" y="289378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 -&gt; </a:t>
            </a:r>
            <a:r>
              <a:rPr lang="en-US" altLang="ko-KR" dirty="0" err="1" smtClean="0"/>
              <a:t>boardCtrl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" y="1115367"/>
            <a:ext cx="4919968" cy="519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8" y="1858526"/>
            <a:ext cx="5394969" cy="3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2" y="1274046"/>
            <a:ext cx="6217111" cy="54784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1482" y="611666"/>
            <a:ext cx="362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http://developers.daum.net/console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18" y="1274046"/>
            <a:ext cx="5977645" cy="5267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38" y="369695"/>
            <a:ext cx="5247842" cy="4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start 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1" y="1966193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0" y="269943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961915"/>
            <a:ext cx="6448425" cy="4219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Ionic platform add android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run android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6" y="280634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58" y="0"/>
            <a:ext cx="3797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7256</TotalTime>
  <Words>2218</Words>
  <Application>Microsoft Office PowerPoint</Application>
  <PresentationFormat>화면 슬라이드 쇼(4:3)</PresentationFormat>
  <Paragraphs>452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3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148</cp:revision>
  <dcterms:created xsi:type="dcterms:W3CDTF">2016-05-16T01:22:14Z</dcterms:created>
  <dcterms:modified xsi:type="dcterms:W3CDTF">2016-06-09T10:05:34Z</dcterms:modified>
</cp:coreProperties>
</file>