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42" r:id="rId4"/>
    <p:sldId id="345" r:id="rId5"/>
    <p:sldId id="346" r:id="rId6"/>
    <p:sldId id="347" r:id="rId7"/>
    <p:sldId id="348" r:id="rId8"/>
    <p:sldId id="349" r:id="rId9"/>
    <p:sldId id="264" r:id="rId10"/>
    <p:sldId id="260" r:id="rId11"/>
    <p:sldId id="259" r:id="rId12"/>
    <p:sldId id="284" r:id="rId13"/>
    <p:sldId id="262" r:id="rId14"/>
    <p:sldId id="261" r:id="rId15"/>
    <p:sldId id="257" r:id="rId16"/>
    <p:sldId id="265" r:id="rId17"/>
    <p:sldId id="266" r:id="rId18"/>
    <p:sldId id="267" r:id="rId19"/>
    <p:sldId id="268" r:id="rId20"/>
    <p:sldId id="269" r:id="rId21"/>
    <p:sldId id="350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0" r:id="rId31"/>
    <p:sldId id="276" r:id="rId32"/>
    <p:sldId id="277" r:id="rId33"/>
    <p:sldId id="281" r:id="rId34"/>
    <p:sldId id="283" r:id="rId35"/>
    <p:sldId id="282" r:id="rId36"/>
    <p:sldId id="285" r:id="rId37"/>
    <p:sldId id="286" r:id="rId38"/>
    <p:sldId id="287" r:id="rId39"/>
    <p:sldId id="288" r:id="rId40"/>
    <p:sldId id="298" r:id="rId41"/>
    <p:sldId id="289" r:id="rId42"/>
    <p:sldId id="290" r:id="rId43"/>
    <p:sldId id="294" r:id="rId44"/>
    <p:sldId id="291" r:id="rId45"/>
    <p:sldId id="292" r:id="rId46"/>
    <p:sldId id="293" r:id="rId47"/>
    <p:sldId id="296" r:id="rId48"/>
    <p:sldId id="297" r:id="rId49"/>
    <p:sldId id="299" r:id="rId50"/>
    <p:sldId id="300" r:id="rId51"/>
    <p:sldId id="301" r:id="rId52"/>
    <p:sldId id="304" r:id="rId53"/>
    <p:sldId id="310" r:id="rId54"/>
    <p:sldId id="302" r:id="rId55"/>
    <p:sldId id="305" r:id="rId56"/>
    <p:sldId id="306" r:id="rId57"/>
    <p:sldId id="307" r:id="rId58"/>
    <p:sldId id="308" r:id="rId59"/>
    <p:sldId id="303" r:id="rId60"/>
    <p:sldId id="309" r:id="rId61"/>
    <p:sldId id="311" r:id="rId62"/>
    <p:sldId id="312" r:id="rId63"/>
    <p:sldId id="313" r:id="rId64"/>
    <p:sldId id="295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8" r:id="rId75"/>
    <p:sldId id="327" r:id="rId76"/>
    <p:sldId id="323" r:id="rId77"/>
    <p:sldId id="329" r:id="rId78"/>
    <p:sldId id="330" r:id="rId79"/>
    <p:sldId id="324" r:id="rId80"/>
    <p:sldId id="325" r:id="rId81"/>
    <p:sldId id="326" r:id="rId82"/>
    <p:sldId id="331" r:id="rId83"/>
    <p:sldId id="338" r:id="rId84"/>
    <p:sldId id="334" r:id="rId85"/>
    <p:sldId id="332" r:id="rId86"/>
    <p:sldId id="333" r:id="rId87"/>
    <p:sldId id="335" r:id="rId88"/>
    <p:sldId id="336" r:id="rId89"/>
    <p:sldId id="339" r:id="rId90"/>
    <p:sldId id="340" r:id="rId91"/>
    <p:sldId id="341" r:id="rId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8B5"/>
    <a:srgbClr val="332F3E"/>
    <a:srgbClr val="4DB788"/>
    <a:srgbClr val="FEFEFE"/>
    <a:srgbClr val="3D3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77" y="2595922"/>
            <a:ext cx="8356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눈으로 보면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 지는 신기한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Feat. </a:t>
            </a:r>
            <a:r>
              <a:rPr lang="en-US" altLang="ko-KR" sz="6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www.sangs.co.kr/rb/layouts/sangs/_va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35" y="5690905"/>
            <a:ext cx="16668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942072" y="6130082"/>
            <a:ext cx="91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b="1" dirty="0">
              <a:solidFill>
                <a:srgbClr val="80C8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332396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509204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509204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9205" y="1760638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Button"/>
          <p:cNvSpPr/>
          <p:nvPr/>
        </p:nvSpPr>
        <p:spPr>
          <a:xfrm>
            <a:off x="3509205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200938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429000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97542" y="20609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87038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87038" y="280630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93497" y="4156798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417206" y="3964859"/>
            <a:ext cx="363622" cy="128588"/>
            <a:chOff x="863600" y="1306515"/>
            <a:chExt cx="363622" cy="128588"/>
          </a:xfrm>
          <a:solidFill>
            <a:srgbClr val="332F3E"/>
          </a:solidFill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9541"/>
              <a:ext cx="169918" cy="12253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87709" y="3116078"/>
            <a:ext cx="2125983" cy="782235"/>
            <a:chOff x="595686" y="1261242"/>
            <a:chExt cx="2504700" cy="866775"/>
          </a:xfrm>
          <a:solidFill>
            <a:srgbClr val="332F3E"/>
          </a:solidFill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316967" y="1761775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Input"/>
          <p:cNvSpPr/>
          <p:nvPr/>
        </p:nvSpPr>
        <p:spPr>
          <a:xfrm>
            <a:off x="6387036" y="253870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428267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605075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605075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605076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24871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522677" y="2077862"/>
            <a:ext cx="1159644" cy="1527030"/>
            <a:chOff x="438150" y="1261242"/>
            <a:chExt cx="1159644" cy="720897"/>
          </a:xfrm>
          <a:solidFill>
            <a:srgbClr val="332F3E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1484037" y="1867897"/>
            <a:ext cx="161926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531190" y="1869297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377462" y="186844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793940" y="1434359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890544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04473" y="2377283"/>
            <a:ext cx="2072148" cy="3005877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004473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089891" y="2466090"/>
            <a:ext cx="343632" cy="343632"/>
            <a:chOff x="9600101" y="1622168"/>
            <a:chExt cx="1333500" cy="1333500"/>
          </a:xfrm>
          <a:solidFill>
            <a:srgbClr val="332F3E"/>
          </a:solidFill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383681" y="2408321"/>
            <a:ext cx="993676" cy="276999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110856" y="4589496"/>
            <a:ext cx="1873051" cy="371897"/>
          </a:xfrm>
          <a:prstGeom prst="rect">
            <a:avLst/>
          </a:prstGeom>
          <a:solidFill>
            <a:srgbClr val="332F3E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여기는 강님</a:t>
            </a:r>
            <a:endParaRPr lang="en-US" altLang="ko-KR" sz="800" noProof="1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 Semibold" panose="020B07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한복판</a:t>
            </a:r>
            <a:r>
              <a:rPr lang="en-US" altLang="ko-KR" sz="800" noProof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이에요</a:t>
            </a:r>
            <a:r>
              <a:rPr lang="en-US" altLang="ko-KR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!!!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2943" y="2634313"/>
            <a:ext cx="506778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425684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332F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8771" y="5131945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984" y="5138981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841622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4389" y="1866245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2000480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637964" y="1915068"/>
            <a:ext cx="431512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554828" y="142567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6514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10777" y="1863112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251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48594" y="2301694"/>
            <a:ext cx="2072148" cy="1392778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347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4748594" y="3820428"/>
            <a:ext cx="814067" cy="128588"/>
            <a:chOff x="863600" y="1306515"/>
            <a:chExt cx="814067" cy="128588"/>
          </a:xfrm>
          <a:solidFill>
            <a:srgbClr val="332F3E"/>
          </a:solidFill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9541"/>
              <a:ext cx="620363" cy="122534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Map"/>
          <p:cNvGrpSpPr>
            <a:grpSpLocks noChangeAspect="1"/>
          </p:cNvGrpSpPr>
          <p:nvPr/>
        </p:nvGrpSpPr>
        <p:grpSpPr>
          <a:xfrm>
            <a:off x="2110856" y="3026949"/>
            <a:ext cx="1856335" cy="1354729"/>
            <a:chOff x="4585634" y="1597655"/>
            <a:chExt cx="2238375" cy="1633537"/>
          </a:xfrm>
          <a:solidFill>
            <a:srgbClr val="332F3E"/>
          </a:solidFill>
        </p:grpSpPr>
        <p:sp>
          <p:nvSpPr>
            <p:cNvPr id="47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0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  <a:grpFill/>
          </p:grpSpPr>
          <p:sp>
            <p:nvSpPr>
              <p:cNvPr id="51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882377" y="1440931"/>
            <a:ext cx="2479208" cy="4859248"/>
            <a:chOff x="9165945" y="1228296"/>
            <a:chExt cx="2479208" cy="4859248"/>
          </a:xfrm>
          <a:noFill/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1978981" y="21794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2826" y="1872817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978981" y="2629507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78981" y="305887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978981" y="3506240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978981" y="3968356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072826" y="2232949"/>
            <a:ext cx="339631" cy="339631"/>
            <a:chOff x="9600101" y="1622168"/>
            <a:chExt cx="1333500" cy="1333500"/>
          </a:xfrm>
          <a:noFill/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072825" y="2680315"/>
            <a:ext cx="339631" cy="339631"/>
            <a:chOff x="9600101" y="1622168"/>
            <a:chExt cx="1333500" cy="1333500"/>
          </a:xfrm>
          <a:noFill/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072824" y="3107010"/>
            <a:ext cx="339631" cy="339631"/>
            <a:chOff x="9600101" y="1622168"/>
            <a:chExt cx="1333500" cy="1333500"/>
          </a:xfrm>
          <a:noFill/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072824" y="3569125"/>
            <a:ext cx="339631" cy="339631"/>
            <a:chOff x="9600101" y="1622168"/>
            <a:chExt cx="1333500" cy="1333500"/>
          </a:xfrm>
          <a:noFill/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55931" y="2167392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94305" y="2405509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55931" y="2629507"/>
            <a:ext cx="11774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4305" y="2867624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3193" y="3059449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1567" y="3297566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58093" y="3514795"/>
            <a:ext cx="24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94304" y="3752912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080771" y="195584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/>
          <p:cNvSpPr/>
          <p:nvPr/>
        </p:nvSpPr>
        <p:spPr>
          <a:xfrm>
            <a:off x="3634096" y="1903924"/>
            <a:ext cx="564713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11987" y="1429870"/>
            <a:ext cx="2479208" cy="4859248"/>
            <a:chOff x="9165945" y="1228296"/>
            <a:chExt cx="2479208" cy="4859248"/>
          </a:xfrm>
          <a:noFill/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08591" y="2168438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67936" y="1867310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댓글쓰기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82268" y="1910305"/>
            <a:ext cx="335667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05753" y="2305892"/>
            <a:ext cx="2072148" cy="139277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78835" y="3780152"/>
            <a:ext cx="2125983" cy="232973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86" y="2374488"/>
            <a:ext cx="4040357" cy="3532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9" y="2507615"/>
            <a:ext cx="4408079" cy="3265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081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목업과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기능이 나왔으니 대충 예상해서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설계합니다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고마운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exerd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회사차리면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꼭 살게요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7" y="2611121"/>
            <a:ext cx="3767241" cy="3530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51" y="2611120"/>
            <a:ext cx="3767241" cy="3530009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283030" y="5191642"/>
            <a:ext cx="264235" cy="234507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5454535" y="5426149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이용하기 위해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설치합니다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Packaged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Modules)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에뮬레이터도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사용해야하니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1.Nodejs, Android Studio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" y="2148687"/>
            <a:ext cx="5007540" cy="32767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2" y="2977900"/>
            <a:ext cx="5344675" cy="349732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- 2.ionic,cordova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–g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		//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아이오닉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–g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//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1" y="2219481"/>
            <a:ext cx="5409065" cy="3539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73" y="2971192"/>
            <a:ext cx="5457245" cy="357098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생성하기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start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생성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//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프로젝트로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264960"/>
            <a:ext cx="5118102" cy="33490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952834"/>
            <a:ext cx="5118102" cy="3349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7" y="1870682"/>
            <a:ext cx="2643929" cy="477515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추가와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모찌폴더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platform add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ionic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 추가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run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수정하고 에뮬레이터에 매번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너무 귀찮아요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브라우져에서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변경사항을 바로 확인 할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7" y="2830260"/>
            <a:ext cx="4118440" cy="26949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56" y="1987713"/>
            <a:ext cx="3481558" cy="43800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SERVE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6" y="2821202"/>
            <a:ext cx="4394190" cy="3055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08" y="2434435"/>
            <a:ext cx="1508065" cy="3828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3038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아무거나 사용합니다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편집기도 괜찮습니다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구조를 확인합니다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 선택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987" y="974454"/>
            <a:ext cx="91440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호기심이 많아 개발 공부를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거랑 잘하는 거랑은 다른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..T.T)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경력은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공공에서 프로젝트하고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.12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퇴사예정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=_=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잡학도에요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사회복지전공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컴공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=_=)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프로그래밍도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가리지 않아요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깊은 지식도 좋지만 구현을 더 좋아합니다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최근엔 디자인에도 관심이 생겨 기웃기웃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올해 목표는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동접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명을 정도되는 서비스를 만드는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깃헙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활동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반성 중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주말에 조금씩 공부하면서 만든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위해 짰던 소스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github.com/yysstory/mozzi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내용 있으면 꼭 메일 주세요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yysstory@gmail.com</a:t>
            </a:r>
          </a:p>
        </p:txBody>
      </p:sp>
    </p:spTree>
    <p:extLst>
      <p:ext uri="{BB962C8B-B14F-4D97-AF65-F5344CB8AC3E}">
        <p14:creationId xmlns:p14="http://schemas.microsoft.com/office/powerpoint/2010/main" val="8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9" y="3055458"/>
            <a:ext cx="4971755" cy="36607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3" y="2222266"/>
            <a:ext cx="3703812" cy="449395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3038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1.cd /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 블록을 지워서 저장해 봅니다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탭이 사라지는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것을 확인 할 수 있습니다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끝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00" y="3097084"/>
            <a:ext cx="835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소스 둘러보기</a:t>
            </a:r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48690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'starter.services＇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3745256" y="972427"/>
            <a:ext cx="429514" cy="2034993"/>
          </a:xfrm>
          <a:prstGeom prst="rightBrace">
            <a:avLst>
              <a:gd name="adj1" fmla="val 8333"/>
              <a:gd name="adj2" fmla="val 7679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771" y="955983"/>
            <a:ext cx="49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앵귤러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ionic,controllers,services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포함시킵니다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키보드 플러그인 설정이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3745256" y="3128263"/>
            <a:ext cx="429514" cy="3608894"/>
          </a:xfrm>
          <a:prstGeom prst="rightBrace">
            <a:avLst>
              <a:gd name="adj1" fmla="val 8333"/>
              <a:gd name="adj2" fmla="val 757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4771" y="3228466"/>
            <a:ext cx="49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ROUTER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경로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어떤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사용할지 설정 하고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1.app.js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89758"/>
            <a:ext cx="378501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4153701" y="1889758"/>
            <a:ext cx="429514" cy="3139321"/>
          </a:xfrm>
          <a:prstGeom prst="rightBrace">
            <a:avLst>
              <a:gd name="adj1" fmla="val 8333"/>
              <a:gd name="adj2" fmla="val 5399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83215" y="1889757"/>
            <a:ext cx="4560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서버사이드 컨트롤러를 사용하듯이 비즈니스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호출하는 용도로 사용하고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2.controllers.js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중괄호 5"/>
          <p:cNvSpPr/>
          <p:nvPr/>
        </p:nvSpPr>
        <p:spPr>
          <a:xfrm>
            <a:off x="3436744" y="1041754"/>
            <a:ext cx="429514" cy="4889884"/>
          </a:xfrm>
          <a:prstGeom prst="rightBrace">
            <a:avLst>
              <a:gd name="adj1" fmla="val 8333"/>
              <a:gd name="adj2" fmla="val 2666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682" y="991824"/>
            <a:ext cx="5257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핸들링 하는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작성되어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1824"/>
            <a:ext cx="3113353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3.services.js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54060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359433" y="948056"/>
            <a:ext cx="429514" cy="5758794"/>
          </a:xfrm>
          <a:prstGeom prst="rightBrace">
            <a:avLst>
              <a:gd name="adj1" fmla="val 8333"/>
              <a:gd name="adj2" fmla="val 337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947" y="973010"/>
            <a:ext cx="22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어플리케이션의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틀 역할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SPA)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4.index.html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9" y="1557748"/>
            <a:ext cx="2551533" cy="4501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772" y="1557748"/>
            <a:ext cx="50439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/chat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router -&gt; /chat 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-Controller(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ChatsCtrl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Templete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templates/tab-chats.html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ChatsCtrl</a:t>
            </a:r>
            <a:endParaRPr lang="ko-KR" altLang="en-US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-SERVICE(Chats)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-$SCOPE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templates/tab-chats.html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-$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화면이 나오기까지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97766" y="1320422"/>
            <a:ext cx="4432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퍼블리싱을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가장한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 시작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http://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ionicframework.com/docs/components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 쭉쭉 내리면서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UI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볼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만들지 않아도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들이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6" y="1320422"/>
            <a:ext cx="4325480" cy="466877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신나는 시간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4059" y="1764606"/>
            <a:ext cx="3634328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059" y="140164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936" y="140164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78562" y="1770972"/>
            <a:ext cx="254589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8562" y="271299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778562" y="3083508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69936" y="3696994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9936" y="3330673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ndex.html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작업을 위한 프로젝트 기본 소스 설정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09" y="814811"/>
            <a:ext cx="62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없는 소스를 다 지우고 틀을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1630" y="1625494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&lt;/ion-side-menus&gt;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0" y="134327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1630" y="1299717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사이드 메뉴 작업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10" y="814811"/>
            <a:ext cx="39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사이드 메뉴를 만듭니다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뭔가요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9533" y="1611885"/>
            <a:ext cx="7527958" cy="3533605"/>
            <a:chOff x="765466" y="1545172"/>
            <a:chExt cx="7527958" cy="3533605"/>
          </a:xfrm>
        </p:grpSpPr>
        <p:grpSp>
          <p:nvGrpSpPr>
            <p:cNvPr id="8" name="Smartphone"/>
            <p:cNvGrpSpPr>
              <a:grpSpLocks noChangeAspect="1"/>
            </p:cNvGrpSpPr>
            <p:nvPr/>
          </p:nvGrpSpPr>
          <p:grpSpPr>
            <a:xfrm>
              <a:off x="765466" y="1545174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9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Smartphone"/>
            <p:cNvGrpSpPr>
              <a:grpSpLocks noChangeAspect="1"/>
            </p:cNvGrpSpPr>
            <p:nvPr/>
          </p:nvGrpSpPr>
          <p:grpSpPr>
            <a:xfrm>
              <a:off x="3628016" y="1545173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15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Smartphone"/>
            <p:cNvGrpSpPr>
              <a:grpSpLocks noChangeAspect="1"/>
            </p:cNvGrpSpPr>
            <p:nvPr/>
          </p:nvGrpSpPr>
          <p:grpSpPr>
            <a:xfrm>
              <a:off x="6490566" y="1545172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21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3758315" y="12248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1387577" y="1224835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42602" y="1224835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38665" y="2093776"/>
            <a:ext cx="1363393" cy="2621443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77300" y="2093775"/>
            <a:ext cx="1363393" cy="1098151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7300" y="3196134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7300" y="4383166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3765" y="2093775"/>
            <a:ext cx="1363393" cy="1445429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3764" y="4394183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265542" y="3539204"/>
            <a:ext cx="588409" cy="843961"/>
            <a:chOff x="4265542" y="3539204"/>
            <a:chExt cx="588409" cy="843961"/>
          </a:xfrm>
        </p:grpSpPr>
        <p:sp>
          <p:nvSpPr>
            <p:cNvPr id="39" name="위쪽 화살표 38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51255" y="3547653"/>
            <a:ext cx="588409" cy="843961"/>
            <a:chOff x="4265542" y="3539204"/>
            <a:chExt cx="588409" cy="843961"/>
          </a:xfrm>
        </p:grpSpPr>
        <p:sp>
          <p:nvSpPr>
            <p:cNvPr id="43" name="위쪽 화살표 42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43403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그냥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디바이스 하드웨어 기능을 사용하지 못한다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처럼 개발하고 디바이스 기능까지 사용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네이티브앱보다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느림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좋음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언어 및 각 플랫폼에 적응 해야 하는 시간 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868" y="2858360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1" y="1323627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7868" y="2489028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10" y="814811"/>
            <a:ext cx="39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입력폼과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적절히 버튼을 가져옵니다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9" y="2137607"/>
            <a:ext cx="8586222" cy="39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쉽게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</a:rPr>
              <a:t>친절한 </a:t>
            </a:r>
            <a:r>
              <a:rPr lang="ko-KR" altLang="en-US" dirty="0" err="1" smtClean="0">
                <a:solidFill>
                  <a:srgbClr val="80C8B5"/>
                </a:solidFill>
              </a:rPr>
              <a:t>아이오닉씨</a:t>
            </a:r>
            <a:r>
              <a:rPr lang="en-US" altLang="ko-KR" dirty="0" smtClean="0">
                <a:solidFill>
                  <a:srgbClr val="80C8B5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기획단계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구성과 가장 근접한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탭을 선택하여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최초 생성하면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onic start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myApp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sidemenu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6075" y="2152971"/>
            <a:ext cx="5807925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3" y="1583569"/>
            <a:ext cx="2880000" cy="507130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69641" y="1408567"/>
            <a:ext cx="2090637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22646" y="1398904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9641" y="1039235"/>
            <a:ext cx="15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2646" y="102957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2645" y="178626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쇼핑을 통해 쭉쭉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61557" y="1767612"/>
            <a:ext cx="23358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1393606"/>
            <a:ext cx="2990947" cy="5282922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27815" y="1767612"/>
            <a:ext cx="355257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is a "Facebook" styled Card. The header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ion-view&gt;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1557" y="1398281"/>
            <a:ext cx="160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4978" y="3244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815" y="1393606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우리도 요즘 유행하는 카드 디자인으로 좋은 건 다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: 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61557" y="3614271"/>
            <a:ext cx="257582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0" y="1529430"/>
            <a:ext cx="2833686" cy="501106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6188" y="1595022"/>
            <a:ext cx="39821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06978" y="4026115"/>
            <a:ext cx="293702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6393" y="4826675"/>
            <a:ext cx="390683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6978" y="365678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6392" y="1225690"/>
            <a:ext cx="3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boardWriteModal.html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6392" y="444161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글쓰기 화면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기획에 이 화면이 없는 이유는 깜빡 했기 때문입니다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8997" y="2125197"/>
            <a:ext cx="269336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945" y="3962451"/>
            <a:ext cx="2663293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7843" y="2120494"/>
            <a:ext cx="26593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8" y="1751162"/>
            <a:ext cx="2610217" cy="4590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8997" y="1751162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reply.html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843" y="1755865"/>
            <a:ext cx="17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7843" y="3597822"/>
            <a:ext cx="21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1626215"/>
            <a:ext cx="2855061" cy="5013766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59299" y="4272677"/>
            <a:ext cx="488787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975937" y="3858534"/>
            <a:ext cx="3140939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59300" y="1672126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9300" y="394916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938" y="3503180"/>
            <a:ext cx="31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replyWriteModal.html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9299" y="125688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얘도 역시 화면 기획에 이 화면이 없는 이유는 깜빡 했기 때문입니다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020" y="2829843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헥헥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(?)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대충 돌아가는 껍데기가 완성되었습니다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더 간단하게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SERVER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만들어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211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2" y="228735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638425"/>
            <a:ext cx="6448425" cy="4219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SERVER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Express-generator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및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mozzi_server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개발하기 편하게 폴더 구조가 자동으로 잡힙니다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09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0300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55" y="1541099"/>
            <a:ext cx="3277969" cy="49814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424" y="1596964"/>
            <a:ext cx="2693654" cy="4869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의존 모듈 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해당 폴더에서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의존관계에 있는 모듈들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server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IONIC(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선택했냐면요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" y="2545158"/>
            <a:ext cx="914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개발자라 상대적으로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이랑 친해요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넘나 어려운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한번의 코딩으로 여러 플랫폼에 배포하고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기능도 사용하고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15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638425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편리하게 </a:t>
            </a:r>
            <a:r>
              <a:rPr lang="en-US" altLang="ko-KR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소스를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할 때마다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서버를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재시작하기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귀찮아요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감지해서 자동으로 반영 해주는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친구가 있어요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–g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85140"/>
            <a:ext cx="3578224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'body-parser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586928" y="1285140"/>
            <a:ext cx="429514" cy="1579702"/>
          </a:xfrm>
          <a:prstGeom prst="rightBrace">
            <a:avLst>
              <a:gd name="adj1" fmla="val 8333"/>
              <a:gd name="adj2" fmla="val 1183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5146" y="128409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3586928" y="3311323"/>
            <a:ext cx="429514" cy="2897435"/>
          </a:xfrm>
          <a:prstGeom prst="rightBrace">
            <a:avLst>
              <a:gd name="adj1" fmla="val 8333"/>
              <a:gd name="adj2" fmla="val 6303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5146" y="3311323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미들웨어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사용설정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2.app.js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673858"/>
            <a:ext cx="22429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189" y="130452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2631111" y="1761170"/>
            <a:ext cx="429514" cy="1579702"/>
          </a:xfrm>
          <a:prstGeom prst="rightBrace">
            <a:avLst/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624" y="1812436"/>
            <a:ext cx="608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들어올때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jade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엔진으로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index.jade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: express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데이터로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렌더링해서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보내줄게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87389"/>
            <a:ext cx="22429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2631111" y="4374701"/>
            <a:ext cx="429514" cy="1579702"/>
          </a:xfrm>
          <a:prstGeom prst="rightBrace">
            <a:avLst/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0624" y="4564387"/>
            <a:ext cx="608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/users/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들어오면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respond with a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resourc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뱉습니다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우리는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떨궈주기만 할거니까 이 형태를 사용합니다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템플릿엔진 필요 없어요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188" y="3917898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sers.js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2.index.js,users.js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95648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3300904" y="1737755"/>
            <a:ext cx="429514" cy="4624765"/>
          </a:xfrm>
          <a:prstGeom prst="rightBrace">
            <a:avLst/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1434" y="3865471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 기본 설정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3.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Bin/www.js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2027494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19353" y="2396826"/>
            <a:ext cx="227979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9353" y="2027494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pp.js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추가</a:t>
            </a:r>
            <a:endParaRPr lang="ko-KR" altLang="en-US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express-session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하려면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세션을 컨트롤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있어야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4.x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컨트롤하는 모듈이 가출해서 수동으로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서버가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설치된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express-session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설치하고 사용 설정을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3" y="1776486"/>
            <a:ext cx="3105337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'public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308" y="3568839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57382" y="1777243"/>
            <a:ext cx="39853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3" y="1404476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308" y="1462975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정리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아래프로젝트 구조와 같이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없는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파일들을 다 지워 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구체적으로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우리는 템플릿엔진을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쓰지 않을 것이라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설정과 파일을 지워줍니다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58" y="1746546"/>
            <a:ext cx="4240878" cy="4828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테스트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세팅이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정상적으로 되었는지 테스트 해봅니다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localhost:3000/login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접속하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JSON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잘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개발을 위한 서버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끝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14" y="1848022"/>
            <a:ext cx="6470172" cy="4653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공홈에서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우분투는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알아서 설치됩니다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설치된 곳에서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u – p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접속하여 쿼리를 날려도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되지만 귀찮으므로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툴을 사용합니다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Heidsql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무료고 간편하게 쓰기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879600"/>
            <a:ext cx="7762875" cy="445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루트계정으로 로그인해서 데이터베이스를 생성하고 아이디를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만듭니다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로그아웃하고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아이디로 재 로그인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003" y="1365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언어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JAVASCRIPT , CSS , HTML , SQL</a:t>
            </a:r>
          </a:p>
          <a:p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PPT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기술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Express , IONIC ,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알아야 할까요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0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3949" y="1932529"/>
            <a:ext cx="3718041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 smtClean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en-US" altLang="ko-KR" sz="600" b="1" dirty="0">
              <a:solidFill>
                <a:srgbClr val="00007F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초반에 짰던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테이블을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87444" y="1932529"/>
            <a:ext cx="4572000" cy="415498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800" dirty="0" smtClean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8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8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8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14811"/>
            <a:ext cx="63515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글작성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작성된 글 리스트로 가져오기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댓글작성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리스트로 가져오기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로그인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글작성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2(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위치까지 공유하기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작성된 글 리스트로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가져오기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2(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볼 기능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84" y="2605258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 표현할지 몰라서 대충 이런 느낌으로 그려봤어요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그려봐요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STARUML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고마워요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돈 많이 벌면 살게요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849" y="1834149"/>
            <a:ext cx="378340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en-US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 listing.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49" y="1464817"/>
            <a:ext cx="378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ogin.js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간단하게 받은 정보를 그대로 리턴 해주는 코드부터 작성합니다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7" y="1641187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0782" y="1634663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004" y="1296113"/>
            <a:ext cx="17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0782" y="1296113"/>
            <a:ext cx="22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782" y="3111991"/>
            <a:ext cx="32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880782" y="3481322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3" y="18301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7130" y="1848590"/>
            <a:ext cx="42220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'Access-Control-Allow-Origin‘</a:t>
            </a:r>
            <a:endParaRPr lang="en-US" altLang="ko-KR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Localhost:8100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localhost:3000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호출을 해서 생기는 오류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보안에 위배됩니다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여기서는 쉽게 해결 할 수 있는 방법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우리 서버로 호출하는 것을 다 허용해주는 방법이고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ionic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제공해주는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이용해도 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 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귀찮으니까 다 열어버립니다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뭔가 이상하다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버튼을 눌러 실행해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T.T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11515" y="2525954"/>
            <a:ext cx="156672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6" y="215662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1515" y="2156622"/>
            <a:ext cx="21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 (Cross-Origin Resource Sharing)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귀찮으니까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열어버립니다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서버가 설치된 폴더에서 간단하게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설치 가능합니다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사용설정을 해줍니다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45" y="1400200"/>
            <a:ext cx="4765309" cy="5335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재시도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불러오네요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033260"/>
            <a:ext cx="6448425" cy="421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서버가 설치된 폴더에서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설치해줍니다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5355" y="2443133"/>
            <a:ext cx="2797561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355" y="2073801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/basic.js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44579" y="2443133"/>
            <a:ext cx="453361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4579" y="2073801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설정을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커넥션 풀 방식으로 접속합니다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사용이 끝나면 꼭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release()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하여 돌려줍니다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V8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엔진을 사용하는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플랫폼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서버사이드 개발에 사용한다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 자바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쓰면 종종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삽질을 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597" y="3726707"/>
            <a:ext cx="68075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＇http＇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http.createServer(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(request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response.writeHead(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＇Content-Type＇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＇text/plain＇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＇Hello World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\n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5597" y="3357375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SERVER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4" y="1952090"/>
            <a:ext cx="4141168" cy="46370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92" y="3268169"/>
            <a:ext cx="4266214" cy="20048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 받은 데이터 분석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회원가입을 눌러 정상적으로 데이터가 들어갔는지 확인하고 결과가 어떻게 넘어왔는지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console.log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찍어봅니다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보니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affectedRows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쓸만하겠네요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태웁니다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02" y="2148696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850" y="1588091"/>
            <a:ext cx="311495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849" y="1201451"/>
            <a:ext cx="313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sevices.js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850" y="4990109"/>
            <a:ext cx="348685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91" y="4620777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02" y="1225366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반환 받기로 한 객체가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제대로 나오질 않습니다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언어라 리턴 받기 전에 넘어가 버립니다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테스트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잘될거라는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희망을 가지고 서비스와 컨트롤러를 수정합니다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849" y="1562755"/>
            <a:ext cx="348685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8848" y="5080688"/>
            <a:ext cx="348685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849" y="1193423"/>
            <a:ext cx="3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Sevices.js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48" y="4711356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29" y="1562755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07429" y="1193423"/>
            <a:ext cx="476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야호 성공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만들어줍니다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방식 프로그래밍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ko-KR" altLang="en-US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리턴해줍니다</a:t>
            </a:r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991724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01" y="1299717"/>
            <a:ext cx="4969985" cy="5231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완성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탬플릿을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참고하여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마무으리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72" y="1828379"/>
            <a:ext cx="5200650" cy="413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이런 느낌 같은 느낌으로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 생각이에요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849" y="1576716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 비밀번호를 받아 정보가 있으면 세션에 넣어주고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세션정보를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리턴하는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코드를 작성합니다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45443" y="3736944"/>
            <a:ext cx="419721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0287" y="1668071"/>
            <a:ext cx="391806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900" dirty="0" smtClean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1001" y="5104295"/>
            <a:ext cx="390734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5443" y="1734230"/>
            <a:ext cx="4197217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5443" y="3367612"/>
            <a:ext cx="20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287" y="1395154"/>
            <a:ext cx="225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5443" y="1389796"/>
            <a:ext cx="182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이번엔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잘될런지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46" y="1318767"/>
            <a:ext cx="2870901" cy="5052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96" y="1299717"/>
            <a:ext cx="2879011" cy="5068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테스트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꺄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성공했습니다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불러오네요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9898" y="2487162"/>
            <a:ext cx="5420074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898" y="211783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/routes/board.js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글쓰기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어려울게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없습니다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쭉쭉 구현합니다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23313" y="1627676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51" y="1627677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3313" y="125834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</a:rPr>
              <a:t>boardWriteModal.html </a:t>
            </a:r>
            <a:r>
              <a:rPr lang="ko-KR" altLang="en-US" dirty="0" smtClean="0">
                <a:solidFill>
                  <a:srgbClr val="80C8B5"/>
                </a:solidFill>
              </a:rPr>
              <a:t>수정</a:t>
            </a:r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5834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</a:rPr>
              <a:t>추가</a:t>
            </a:r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779958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8964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</a:rPr>
              <a:t>수정</a:t>
            </a:r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글쓰기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불러오네요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만들 때 좀 더 편하게 사용하게 해주는 웹 프레임워크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엔진을 사용 할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Jade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구조를 자동적으로 만들어 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2.EXPRESS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1137" y="293428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직관적으로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기분 탓인가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1137" y="3315117"/>
            <a:ext cx="580960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World!'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'Example app listening on port 3000!'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1299717"/>
            <a:ext cx="2965658" cy="520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0079" y="1299717"/>
            <a:ext cx="4857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제대로 글쓰기가 안됩니다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ession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유지가 안돼서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정보를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못합니다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때문이었는데 이 참에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proxy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.’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 시도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망할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22857" y="1498233"/>
            <a:ext cx="226215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502688"/>
            <a:ext cx="3114955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2856" y="1133356"/>
            <a:ext cx="226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Ionic.project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2856" y="3323954"/>
            <a:ext cx="582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프록시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규칙에 맞게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변경해줍니다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/user/join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나가는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거쳐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http://localhost:3000/user/join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도메인처럼 보이게 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792916" y="1498233"/>
            <a:ext cx="159691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2916" y="1123747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 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PROXY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33356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97" y="1299717"/>
            <a:ext cx="4821805" cy="5414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 재시도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야호 성공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마저 구현해줍니다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603501"/>
            <a:ext cx="4735592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34169"/>
            <a:ext cx="223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81250" y="1646162"/>
            <a:ext cx="3002745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1250" y="1276831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 마무리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5520" y="2737933"/>
            <a:ext cx="589296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5520" y="2368601"/>
            <a:ext cx="21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r>
              <a:rPr lang="ko-KR" altLang="en-US" sz="2800" b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읽어오기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코드 추가</a:t>
            </a:r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3818" y="1773794"/>
            <a:ext cx="473559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21943" y="1768640"/>
            <a:ext cx="300274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18" y="1404462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1943" y="140446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읽어오기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리스트 불러오기</a:t>
            </a:r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29" y="1920271"/>
            <a:ext cx="3866843" cy="410881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902" y="1920271"/>
            <a:ext cx="4565673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02" y="155093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129" y="155093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야호 잘 나옵니다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읽어오기 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잘불러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1992" y="4245019"/>
            <a:ext cx="658502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649" y="120528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reply.html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23038" y="1574621"/>
            <a:ext cx="3025187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3038" y="120528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ervices.js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8649" y="1574621"/>
            <a:ext cx="4152099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992" y="388294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replyWriteModal.html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쓰기와 읽기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게시판하고 비슷하니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쓰기와 읽기 그냥 한번에 구현합니다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25410" y="1891308"/>
            <a:ext cx="4360489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5410" y="1521976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쓰기와 읽기 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759548"/>
            <a:ext cx="437491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90216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/routes/reply.js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96096" y="1759548"/>
            <a:ext cx="15973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7919" y="1380950"/>
            <a:ext cx="179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81" y="1750282"/>
            <a:ext cx="2692503" cy="47355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쓰기와 읽기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깔끔하게 잘 불러옵니다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직원이 만들었어요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MVC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 비슷하게 구조적으로 코드를 짤 수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공홈에서는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MVW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하더라고요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 (single page application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만드는데 참 편리합니다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바인딩을 참 쉽게 해줍니다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양방향</a:t>
            </a:r>
            <a:r>
              <a:rPr lang="en-US" altLang="ko-KR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JQuery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사용하셨던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분들은 머릿속에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그려질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3.AngularJS</a:t>
            </a:r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75603" y="4825769"/>
            <a:ext cx="289694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"myApp"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ng-controller=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"myCtrl"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&gt;&lt;br&gt;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{{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591" y="4687270"/>
            <a:ext cx="250100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"윤용식"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&lt;/script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912" y="496426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22170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34298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73989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86117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5591" y="437949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875603" y="4517992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65591" y="3856273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사이에서 저장소 역할을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2087" y="2195185"/>
            <a:ext cx="3922869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13832" y="2195185"/>
            <a:ext cx="4830168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ion-side-menus&gt;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로그인시 메뉴 숨기기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하면 회원가입 메뉴와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메뉴를 숨기고 싶습니다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scope.userInfo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판단문을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세우려 했으나 컨트롤러가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달라서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없습니다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찾아보니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rootScope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있네요 ‘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rootScope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저장하여 사용합니다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087" y="18537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3832" y="1825853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41371" y="2426983"/>
            <a:ext cx="5835252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로그인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매번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로그인하려면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여간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귀찮은게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아닙니다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구현하려면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꺼져도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유지되는 저장공간이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있어야 하는데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다행이도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html5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데이터 유지가 가능합니다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키와 값은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문자열로 저장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가능하므로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이용하여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적절히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변환하여 저장하고 불러옵니다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47120" y="3169906"/>
            <a:ext cx="504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하드웨어 사용하기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환경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84" y="2319952"/>
            <a:ext cx="6448425" cy="421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geolocation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plugin add https://</a:t>
            </a:r>
            <a:r>
              <a:rPr lang="it-IT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github.com/driftyco/ionic-plugins-keyboard.git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 add https://github.com/apache/cordova-plugin-whitelist.git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plugin add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-plugin-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geolocation</a:t>
            </a:r>
            <a:r>
              <a:rPr lang="en-US" altLang="ko-KR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설치해줍니다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65" y="1853715"/>
            <a:ext cx="4284864" cy="4514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ngcordova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http://ngcordova.com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들어가서 다운로드 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ngcordova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좀 더 간편하게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쓸 수 있게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5781" y="2724840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880" y="15554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ngcordova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다운받은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-master\ng-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-master\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dist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폴더에 </a:t>
            </a: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ng-cordova.min.js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 프로젝트 폴더에 적절히 배치 시킨 후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index.html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추가해줍니다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그럼 사용준비가 완료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1150" y="2665579"/>
            <a:ext cx="4528804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1150" y="2296247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-&gt;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boardCtrl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geolocation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http://ngcordova.com/docs/plugins/geolocation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여기서 지원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규칙에 맞게 호출해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3" y="1865083"/>
            <a:ext cx="3917047" cy="4136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27" y="2373152"/>
            <a:ext cx="4538442" cy="3119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 받은 위도 경도 확인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회사 위치가 잘 잡히네요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무서워지는 걸까요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ㄷㄷㄷ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가상의 요구사항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가입으로 모든 이와 소통 할 수 있는 그런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제작 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어디서 본거 같은데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비슷하게 서비스 이름은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모찌로ㄷㄷ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될지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폭망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할 지 모르니 빠른 구현 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핸드폰 위치기반으로 글을 쓴 위치를 공유하고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기능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구글맵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약간 디바이스 기능 활용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어플리케이션 기획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13135</TotalTime>
  <Words>3135</Words>
  <Application>Microsoft Office PowerPoint</Application>
  <PresentationFormat>화면 슬라이드 쇼(4:3)</PresentationFormat>
  <Paragraphs>625</Paragraphs>
  <Slides>91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1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YunYongSik</cp:lastModifiedBy>
  <cp:revision>296</cp:revision>
  <dcterms:created xsi:type="dcterms:W3CDTF">2016-05-16T01:22:14Z</dcterms:created>
  <dcterms:modified xsi:type="dcterms:W3CDTF">2016-07-13T11:14:16Z</dcterms:modified>
</cp:coreProperties>
</file>