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42" r:id="rId4"/>
    <p:sldId id="345" r:id="rId5"/>
    <p:sldId id="346" r:id="rId6"/>
    <p:sldId id="347" r:id="rId7"/>
    <p:sldId id="348" r:id="rId8"/>
    <p:sldId id="349" r:id="rId9"/>
    <p:sldId id="264" r:id="rId10"/>
    <p:sldId id="260" r:id="rId11"/>
    <p:sldId id="259" r:id="rId12"/>
    <p:sldId id="284" r:id="rId13"/>
    <p:sldId id="262" r:id="rId14"/>
    <p:sldId id="261" r:id="rId15"/>
    <p:sldId id="257" r:id="rId16"/>
    <p:sldId id="265" r:id="rId17"/>
    <p:sldId id="266" r:id="rId18"/>
    <p:sldId id="267" r:id="rId19"/>
    <p:sldId id="268" r:id="rId20"/>
    <p:sldId id="269" r:id="rId21"/>
    <p:sldId id="350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  <p:sldId id="283" r:id="rId35"/>
    <p:sldId id="282" r:id="rId36"/>
    <p:sldId id="285" r:id="rId37"/>
    <p:sldId id="286" r:id="rId38"/>
    <p:sldId id="287" r:id="rId39"/>
    <p:sldId id="288" r:id="rId40"/>
    <p:sldId id="298" r:id="rId41"/>
    <p:sldId id="289" r:id="rId42"/>
    <p:sldId id="290" r:id="rId43"/>
    <p:sldId id="294" r:id="rId44"/>
    <p:sldId id="291" r:id="rId45"/>
    <p:sldId id="292" r:id="rId46"/>
    <p:sldId id="293" r:id="rId47"/>
    <p:sldId id="296" r:id="rId48"/>
    <p:sldId id="297" r:id="rId49"/>
    <p:sldId id="299" r:id="rId50"/>
    <p:sldId id="300" r:id="rId51"/>
    <p:sldId id="301" r:id="rId52"/>
    <p:sldId id="304" r:id="rId53"/>
    <p:sldId id="310" r:id="rId54"/>
    <p:sldId id="302" r:id="rId55"/>
    <p:sldId id="305" r:id="rId56"/>
    <p:sldId id="306" r:id="rId57"/>
    <p:sldId id="307" r:id="rId58"/>
    <p:sldId id="308" r:id="rId59"/>
    <p:sldId id="303" r:id="rId60"/>
    <p:sldId id="309" r:id="rId61"/>
    <p:sldId id="311" r:id="rId62"/>
    <p:sldId id="312" r:id="rId63"/>
    <p:sldId id="313" r:id="rId64"/>
    <p:sldId id="295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8" r:id="rId75"/>
    <p:sldId id="327" r:id="rId76"/>
    <p:sldId id="323" r:id="rId77"/>
    <p:sldId id="329" r:id="rId78"/>
    <p:sldId id="330" r:id="rId79"/>
    <p:sldId id="324" r:id="rId80"/>
    <p:sldId id="325" r:id="rId81"/>
    <p:sldId id="326" r:id="rId82"/>
    <p:sldId id="331" r:id="rId83"/>
    <p:sldId id="334" r:id="rId84"/>
    <p:sldId id="332" r:id="rId85"/>
    <p:sldId id="333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8B5"/>
    <a:srgbClr val="332F3E"/>
    <a:srgbClr val="4DB788"/>
    <a:srgbClr val="FEFEFE"/>
    <a:srgbClr val="3D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77" y="2595922"/>
            <a:ext cx="835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눈으로 보면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 지는 신기한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Feat. </a:t>
            </a:r>
            <a:r>
              <a:rPr lang="en-US" altLang="ko-KR" sz="6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www.sangs.co.kr/rb/layouts/sangs/_va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35" y="5690905"/>
            <a:ext cx="16668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072" y="6130082"/>
            <a:ext cx="91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b="1" dirty="0">
              <a:solidFill>
                <a:srgbClr val="80C8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32396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509204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509204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9205" y="1760638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Button"/>
          <p:cNvSpPr/>
          <p:nvPr/>
        </p:nvSpPr>
        <p:spPr>
          <a:xfrm>
            <a:off x="3509205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200938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29000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97542" y="20609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87038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87038" y="280630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93497" y="4156798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417206" y="3964859"/>
            <a:ext cx="363622" cy="128588"/>
            <a:chOff x="863600" y="1306515"/>
            <a:chExt cx="363622" cy="128588"/>
          </a:xfrm>
          <a:solidFill>
            <a:srgbClr val="332F3E"/>
          </a:solidFill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9541"/>
              <a:ext cx="169918" cy="12253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87709" y="3116078"/>
            <a:ext cx="2125983" cy="782235"/>
            <a:chOff x="595686" y="1261242"/>
            <a:chExt cx="2504700" cy="866775"/>
          </a:xfrm>
          <a:solidFill>
            <a:srgbClr val="332F3E"/>
          </a:solidFill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316967" y="1761775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Input"/>
          <p:cNvSpPr/>
          <p:nvPr/>
        </p:nvSpPr>
        <p:spPr>
          <a:xfrm>
            <a:off x="6387036" y="253870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28267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605075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605075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605076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24871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22677" y="2077862"/>
            <a:ext cx="1159644" cy="1527030"/>
            <a:chOff x="438150" y="1261242"/>
            <a:chExt cx="1159644" cy="720897"/>
          </a:xfrm>
          <a:solidFill>
            <a:srgbClr val="332F3E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484037" y="1867897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31190" y="1869297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77462" y="186844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93940" y="1434359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90544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04473" y="2377283"/>
            <a:ext cx="2072148" cy="3005877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04473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89891" y="2466090"/>
            <a:ext cx="343632" cy="343632"/>
            <a:chOff x="9600101" y="1622168"/>
            <a:chExt cx="1333500" cy="1333500"/>
          </a:xfrm>
          <a:solidFill>
            <a:srgbClr val="332F3E"/>
          </a:solidFill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83681" y="2408321"/>
            <a:ext cx="993676" cy="276999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10856" y="4589496"/>
            <a:ext cx="1873051" cy="371897"/>
          </a:xfrm>
          <a:prstGeom prst="rect">
            <a:avLst/>
          </a:prstGeom>
          <a:solidFill>
            <a:srgbClr val="332F3E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여기는 강님</a:t>
            </a:r>
            <a:endParaRPr lang="en-US" altLang="ko-KR" sz="800" noProof="1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 Semibold" panose="020B07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한복판</a:t>
            </a:r>
            <a:r>
              <a:rPr lang="en-US" altLang="ko-KR" sz="800" noProof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이에요</a:t>
            </a:r>
            <a:r>
              <a:rPr lang="en-US" altLang="ko-KR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!!!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2943" y="2634313"/>
            <a:ext cx="506778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25684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332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8771" y="5131945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984" y="5138981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41622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4389" y="1866245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00480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37964" y="1915068"/>
            <a:ext cx="431512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554828" y="142567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6514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0777" y="1863112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251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8594" y="2301694"/>
            <a:ext cx="2072148" cy="1392778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347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748594" y="3820428"/>
            <a:ext cx="814067" cy="128588"/>
            <a:chOff x="863600" y="1306515"/>
            <a:chExt cx="814067" cy="128588"/>
          </a:xfrm>
          <a:solidFill>
            <a:srgbClr val="332F3E"/>
          </a:solidFill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9541"/>
              <a:ext cx="620363" cy="122534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110856" y="3026949"/>
            <a:ext cx="1856335" cy="1354729"/>
            <a:chOff x="4585634" y="1597655"/>
            <a:chExt cx="2238375" cy="1633537"/>
          </a:xfrm>
          <a:solidFill>
            <a:srgbClr val="332F3E"/>
          </a:solidFill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  <a:grpFill/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882377" y="1440931"/>
            <a:ext cx="2479208" cy="4859248"/>
            <a:chOff x="9165945" y="1228296"/>
            <a:chExt cx="2479208" cy="4859248"/>
          </a:xfrm>
          <a:noFill/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978981" y="21794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2826" y="1872817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978981" y="2629507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78981" y="305887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978981" y="3506240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78981" y="3968356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072826" y="2232949"/>
            <a:ext cx="339631" cy="339631"/>
            <a:chOff x="9600101" y="1622168"/>
            <a:chExt cx="1333500" cy="1333500"/>
          </a:xfrm>
          <a:noFill/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072825" y="2680315"/>
            <a:ext cx="339631" cy="339631"/>
            <a:chOff x="9600101" y="1622168"/>
            <a:chExt cx="1333500" cy="1333500"/>
          </a:xfrm>
          <a:noFill/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072824" y="3107010"/>
            <a:ext cx="339631" cy="339631"/>
            <a:chOff x="9600101" y="1622168"/>
            <a:chExt cx="1333500" cy="1333500"/>
          </a:xfrm>
          <a:noFill/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072824" y="3569125"/>
            <a:ext cx="339631" cy="339631"/>
            <a:chOff x="9600101" y="1622168"/>
            <a:chExt cx="1333500" cy="1333500"/>
          </a:xfrm>
          <a:noFill/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55931" y="2167392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4305" y="2405509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55931" y="2629507"/>
            <a:ext cx="11774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4305" y="2867624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3193" y="3059449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1567" y="3297566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58093" y="3514795"/>
            <a:ext cx="24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94304" y="3752912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080771" y="195584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/>
          <p:cNvSpPr/>
          <p:nvPr/>
        </p:nvSpPr>
        <p:spPr>
          <a:xfrm>
            <a:off x="3634096" y="1903924"/>
            <a:ext cx="564713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11987" y="1429870"/>
            <a:ext cx="2479208" cy="4859248"/>
            <a:chOff x="9165945" y="1228296"/>
            <a:chExt cx="2479208" cy="4859248"/>
          </a:xfrm>
          <a:noFill/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08591" y="2168438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67936" y="1867310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댓글쓰기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82268" y="1910305"/>
            <a:ext cx="335667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05753" y="2305892"/>
            <a:ext cx="2072148" cy="139277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78835" y="3780152"/>
            <a:ext cx="2125983" cy="232973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01" y="2374488"/>
            <a:ext cx="4040357" cy="3532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" y="2507615"/>
            <a:ext cx="4408079" cy="3265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081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목업과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기능이 나왔으니 대충 예상해서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exerd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회사차리면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꼭 살게요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7" y="2611121"/>
            <a:ext cx="3767241" cy="3530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51" y="2611120"/>
            <a:ext cx="3767241" cy="3530009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283030" y="5191642"/>
            <a:ext cx="264235" cy="234507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5454535" y="5426149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이용하기 위해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설치합니다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Packaged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Modules)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에뮬레이터도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사용해야하니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1.Nodejs, Android Studio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" y="2148687"/>
            <a:ext cx="5007540" cy="32767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2" y="2977900"/>
            <a:ext cx="5344675" cy="349732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- 2.ionic,cordova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–g ionic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–g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1" y="2219481"/>
            <a:ext cx="5409065" cy="3539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73" y="2971192"/>
            <a:ext cx="5457245" cy="357098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생성하기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start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264960"/>
            <a:ext cx="5118102" cy="33490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952834"/>
            <a:ext cx="5118102" cy="3349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7" y="1870682"/>
            <a:ext cx="2643929" cy="477515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추가와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모찌폴더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platform add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ionic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 추가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run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수정하고 에뮬레이터에 매번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너무 귀찮아요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브라우져에서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변경사항을 바로 확인 할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4" y="3006106"/>
            <a:ext cx="4118440" cy="26949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0" y="2163560"/>
            <a:ext cx="3481558" cy="43800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SERVE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6" y="2821202"/>
            <a:ext cx="4394190" cy="3055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08" y="2434435"/>
            <a:ext cx="1508065" cy="3828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3038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아무거나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편집기도 괜찮습니다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구조를 확인합니다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 선택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987" y="974454"/>
            <a:ext cx="9144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호기심이 많아 개발 공부를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거랑 잘하는 거랑은 다른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..T.T)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경력은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공공에서 프로젝트하고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  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일에 퇴사예정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!!!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잡학도에요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컴공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프로그래밍도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가리지 않고 공부하고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깊은 지식도 좋지만 구현을 더 좋아합니다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최근엔 디자인에도 관심이 생겨 기웃기웃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키워요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고양이를 좋아해요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사업을 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.$.$</a:t>
            </a:r>
          </a:p>
          <a:p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목표는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동접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명을 정도되는 서비스를 만드는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반성 중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주말에 조금씩 공부하면서 만든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위해 짰던 소스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github.com/yysstory/mozzi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내용 있으면 꼭 메일 주세요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yysstory@gmail.com</a:t>
            </a:r>
          </a:p>
        </p:txBody>
      </p:sp>
    </p:spTree>
    <p:extLst>
      <p:ext uri="{BB962C8B-B14F-4D97-AF65-F5344CB8AC3E}">
        <p14:creationId xmlns:p14="http://schemas.microsoft.com/office/powerpoint/2010/main" val="8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9" y="3055458"/>
            <a:ext cx="4971755" cy="36607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3" y="2222266"/>
            <a:ext cx="3703812" cy="449395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3038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1.cd /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블록을 지워서 저장해 봅니다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탭이 사라지는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 확인 할 수 있습니다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끝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977" y="2595922"/>
            <a:ext cx="835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소스 둘러보기</a:t>
            </a:r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48690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3999055" y="974021"/>
            <a:ext cx="429514" cy="2034993"/>
          </a:xfrm>
          <a:prstGeom prst="rightBrace">
            <a:avLst>
              <a:gd name="adj1" fmla="val 8333"/>
              <a:gd name="adj2" fmla="val 7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974021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앵귤러</a:t>
            </a:r>
            <a:r>
              <a:rPr lang="ko-KR" altLang="en-US" dirty="0" smtClean="0"/>
              <a:t> 모듈 정의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3999055" y="3132148"/>
            <a:ext cx="429514" cy="3608894"/>
          </a:xfrm>
          <a:prstGeom prst="rightBrace">
            <a:avLst>
              <a:gd name="adj1" fmla="val 8333"/>
              <a:gd name="adj2" fmla="val 7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1727" y="4503350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ROUTER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1.app.js</a:t>
            </a:r>
            <a:endParaRPr lang="ko-KR" altLang="en-US" sz="2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850" y="1461133"/>
            <a:ext cx="415370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2/4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4916777" y="1353811"/>
            <a:ext cx="429514" cy="357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6444" y="295890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3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990555" y="1678276"/>
            <a:ext cx="429514" cy="4405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7296" y="369632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888" y="1202130"/>
            <a:ext cx="3416320" cy="53091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239" y="949172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3/4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850" y="591857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56781" y="961189"/>
            <a:ext cx="429514" cy="575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11" y="3696327"/>
            <a:ext cx="25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어플리케이션의 틀 역할 </a:t>
            </a:r>
            <a:r>
              <a:rPr lang="en-US" altLang="ko-KR" dirty="0"/>
              <a:t>(</a:t>
            </a:r>
            <a:r>
              <a:rPr lang="en-US" altLang="ko-KR" dirty="0" smtClean="0"/>
              <a:t>SPA)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896425"/>
            <a:ext cx="2551533" cy="4501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850" y="31101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Chat </a:t>
            </a:r>
            <a:r>
              <a:rPr lang="ko-KR" altLang="en-US" dirty="0" smtClean="0"/>
              <a:t>화면이 나오기까지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0792" y="955419"/>
            <a:ext cx="5043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/chat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router -&gt; /chat </a:t>
            </a:r>
          </a:p>
          <a:p>
            <a:r>
              <a:rPr lang="en-US" altLang="ko-KR" dirty="0" smtClean="0"/>
              <a:t>-Controller(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Templete</a:t>
            </a:r>
            <a:r>
              <a:rPr lang="en-US" altLang="ko-KR" dirty="0" smtClean="0"/>
              <a:t> 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endParaRPr lang="ko-KR" altLang="en-US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-SERVICE(Chats)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-$SCOPE(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endParaRPr lang="en-US" altLang="ko-KR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-$</a:t>
            </a:r>
            <a:r>
              <a:rPr lang="en-US" altLang="ko-KR" dirty="0"/>
              <a:t>SCOPE </a:t>
            </a:r>
            <a:r>
              <a:rPr lang="ko-KR" altLang="en-US" dirty="0"/>
              <a:t>의</a:t>
            </a:r>
            <a:r>
              <a:rPr lang="ko-KR" altLang="en-US" dirty="0" smtClean="0"/>
              <a:t> 데이터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노출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850" y="222525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퍼블리싱을</a:t>
            </a:r>
            <a:r>
              <a:rPr lang="ko-KR" altLang="en-US" dirty="0" smtClean="0"/>
              <a:t> 가장한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쇼핑 시작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http://ionicframework.com/docs/components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스크롤 쭉쭉 내리면서 원하는</a:t>
            </a:r>
            <a:r>
              <a:rPr lang="en-US" altLang="ko-KR" dirty="0"/>
              <a:t> 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볼 수 있어요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9" y="1224951"/>
            <a:ext cx="5051019" cy="5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1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작업을 위한 기본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671" y="1405455"/>
            <a:ext cx="3871573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670" y="78468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267" y="86231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1267" y="1405455"/>
            <a:ext cx="28264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9848" y="2328785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81267" y="2724297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2641" y="3696527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2298" y="327210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9473" y="1611513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&lt;/ion-side-menus&gt;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2" y="147040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473" y="110107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뭔가요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9533" y="1611885"/>
            <a:ext cx="7527958" cy="3533605"/>
            <a:chOff x="765466" y="1545172"/>
            <a:chExt cx="7527958" cy="3533605"/>
          </a:xfrm>
        </p:grpSpPr>
        <p:grpSp>
          <p:nvGrpSpPr>
            <p:cNvPr id="8" name="Smartphone"/>
            <p:cNvGrpSpPr>
              <a:grpSpLocks noChangeAspect="1"/>
            </p:cNvGrpSpPr>
            <p:nvPr/>
          </p:nvGrpSpPr>
          <p:grpSpPr>
            <a:xfrm>
              <a:off x="765466" y="1545174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9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martphone"/>
            <p:cNvGrpSpPr>
              <a:grpSpLocks noChangeAspect="1"/>
            </p:cNvGrpSpPr>
            <p:nvPr/>
          </p:nvGrpSpPr>
          <p:grpSpPr>
            <a:xfrm>
              <a:off x="3628016" y="1545173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15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martphone"/>
            <p:cNvGrpSpPr>
              <a:grpSpLocks noChangeAspect="1"/>
            </p:cNvGrpSpPr>
            <p:nvPr/>
          </p:nvGrpSpPr>
          <p:grpSpPr>
            <a:xfrm>
              <a:off x="6490566" y="1545172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21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3758315" y="12248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7577" y="1224835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42602" y="1224835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38665" y="2093776"/>
            <a:ext cx="1363393" cy="2621443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77300" y="2093775"/>
            <a:ext cx="1363393" cy="1098151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7300" y="3196134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7300" y="4383166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3765" y="2093775"/>
            <a:ext cx="1363393" cy="1445429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3764" y="4394183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265542" y="3539204"/>
            <a:ext cx="588409" cy="843961"/>
            <a:chOff x="4265542" y="3539204"/>
            <a:chExt cx="588409" cy="843961"/>
          </a:xfrm>
        </p:grpSpPr>
        <p:sp>
          <p:nvSpPr>
            <p:cNvPr id="39" name="위쪽 화살표 38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51255" y="3547653"/>
            <a:ext cx="588409" cy="843961"/>
            <a:chOff x="4265542" y="3539204"/>
            <a:chExt cx="588409" cy="843961"/>
          </a:xfrm>
        </p:grpSpPr>
        <p:sp>
          <p:nvSpPr>
            <p:cNvPr id="43" name="위쪽 화살표 42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43403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그냥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디바이스 하드웨어 기능을 사용하지 못한다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처럼 개발하고 디바이스 기능까지 사용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네이티브앱보다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느림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좋음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언어 및 각 플랫폼에 적응 해야 하는 시간 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341" y="2516615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6" y="1282280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341" y="2084482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4"/>
            <a:ext cx="9144000" cy="4215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620" y="265657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친절한 </a:t>
            </a:r>
            <a:r>
              <a:rPr lang="ko-KR" altLang="en-US" dirty="0" err="1" smtClean="0"/>
              <a:t>아이오닉씨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기획단계 화면 구성과 가장 근접한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탭을 선택하여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최초 생성해도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1" y="160792"/>
            <a:ext cx="772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쇼핑을 통해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쭉쭉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회원가입페이지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914" y="3004820"/>
            <a:ext cx="6731561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1060181"/>
            <a:ext cx="2837718" cy="49968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1914" y="1371318"/>
            <a:ext cx="231986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8324" y="1404956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566" y="96615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323" y="1035624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6284" y="2635488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2726" y="5476862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7568" y="5969305"/>
            <a:ext cx="299972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" y="166590"/>
            <a:ext cx="3505200" cy="61912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78370" y="619627"/>
            <a:ext cx="624401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 is a "Facebook" styled Card. The header is created from a Thumbnail List item,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the content is from a card-body consisting of an image and paragraph text. The footer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consists of tabs, icons aligned left, within the card-footer.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370" y="5107530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362" y="193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338137"/>
            <a:ext cx="3495675" cy="61817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2657" y="1290710"/>
            <a:ext cx="532068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2657" y="431408"/>
            <a:ext cx="307007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6174" y="4242831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4778" y="479113"/>
            <a:ext cx="330090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34778" y="5733818"/>
            <a:ext cx="330090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4778" y="3760208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6" y="352919"/>
            <a:ext cx="3514725" cy="618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778" y="54000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Reply.html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35" y="4043547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1887" y="5361733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Controller.js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7264" y="1823886"/>
            <a:ext cx="532068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264" y="526991"/>
            <a:ext cx="295465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7432" y="4767385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7264" y="4403631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17" y="1242204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헥헥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하게 대충 돌아가는 껍데기가 완성되었습니다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이제 더 간단하게 </a:t>
            </a:r>
            <a:r>
              <a:rPr lang="en-US" altLang="ko-KR" dirty="0" smtClean="0"/>
              <a:t>NODE JS SERVER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" y="956902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" y="171602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6" y="247515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207034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Express-generator </a:t>
            </a:r>
            <a:r>
              <a:rPr lang="ko-KR" altLang="en-US" dirty="0" smtClean="0"/>
              <a:t>설치 및 </a:t>
            </a:r>
            <a:r>
              <a:rPr lang="en-US" altLang="ko-KR" dirty="0" err="1" smtClean="0"/>
              <a:t>mozzi_server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1414101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54416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61" y="1248764"/>
            <a:ext cx="3629025" cy="551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079" y="443236"/>
            <a:ext cx="602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로 의존관계에 있는 모듈들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그리고 설치한 폴더에서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node server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698" y="2682276"/>
            <a:ext cx="2181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IONIC(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선택했냐면요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" y="2545158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개발자라 상대적으로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이랑 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넘나 어려운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한번의 코딩으로 여러 플랫폼에 배포하고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기능도 사용하고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586596"/>
            <a:ext cx="694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소스를 </a:t>
            </a:r>
            <a:r>
              <a:rPr lang="ko-KR" altLang="en-US" dirty="0" err="1" smtClean="0"/>
              <a:t>변경할때마다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 변경을 자동으로 감지해서 </a:t>
            </a:r>
            <a:r>
              <a:rPr lang="ko-KR" altLang="en-US" dirty="0" err="1" smtClean="0"/>
              <a:t>재시작해주는</a:t>
            </a:r>
            <a:r>
              <a:rPr lang="ko-KR" altLang="en-US" dirty="0" smtClean="0"/>
              <a:t> 친구가 있어요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시작은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start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925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420023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3" y="3053121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301" y="1510085"/>
            <a:ext cx="399340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607107" y="1603282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621" y="220846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607107" y="3495990"/>
            <a:ext cx="429514" cy="2897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7905" y="476004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사용설정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58442"/>
            <a:ext cx="2723823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9092" y="1910955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jade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템플릿엔진으로 </a:t>
            </a:r>
            <a:r>
              <a:rPr lang="en-US" altLang="ko-KR" dirty="0" err="1" smtClean="0"/>
              <a:t>index.jade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title : express </a:t>
            </a:r>
            <a:r>
              <a:rPr lang="ko-KR" altLang="en-US" dirty="0" smtClean="0"/>
              <a:t>란 데이터로 </a:t>
            </a:r>
            <a:r>
              <a:rPr lang="ko-KR" altLang="en-US" dirty="0" err="1" smtClean="0"/>
              <a:t>렌더링해서</a:t>
            </a:r>
            <a:r>
              <a:rPr lang="ko-KR" altLang="en-US" dirty="0" smtClean="0"/>
              <a:t> 보여줄게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64306"/>
            <a:ext cx="2595582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/users/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들어오면 </a:t>
            </a:r>
            <a:r>
              <a:rPr lang="en-US" altLang="ko-KR" dirty="0" smtClean="0"/>
              <a:t>respond with a resource</a:t>
            </a:r>
            <a:r>
              <a:rPr lang="ko-KR" altLang="en-US" dirty="0" smtClean="0"/>
              <a:t>를 되돌려줄게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떨궈주기만 할거니까 </a:t>
            </a:r>
            <a:r>
              <a:rPr lang="ko-KR" altLang="en-US" dirty="0" err="1" smtClean="0"/>
              <a:t>이형태를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템플릿엔진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Users.js</a:t>
            </a:r>
          </a:p>
        </p:txBody>
      </p: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03" y="1365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언어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JAVASCRIPT , CSS , HTML , SQL</a:t>
            </a:r>
          </a:p>
          <a:p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PPT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기술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Express , IONIC ,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알아야 할까요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V8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엔진을 사용하는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플랫폼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서버사이드 개발에 사용한다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자바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쓰면 종종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삽질을 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597" y="3726707"/>
            <a:ext cx="68075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＇http＇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http.createServer(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(request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response.writeHead(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＇Content-Type＇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＇text/plain＇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＇Hello World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\n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5597" y="3357375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만들 때 좀 더 편하게 사용하게 해주는 웹 프레임워크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 할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Jade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구조를 자동적으로 만들어 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2.EXPRESS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137" y="29342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직관적으로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기분 탓인가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1137" y="3315117"/>
            <a:ext cx="580960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World!'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'Example app listening on port 3000!'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직원이 만들었어요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MVC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 비슷하게 구조적으로 코드를 짤 수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MVW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하더라고요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 (single page application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만드는데 참 편리합니다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바인딩을 참 쉽게 해줍니다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양방향</a:t>
            </a:r>
            <a:r>
              <a:rPr lang="en-US" altLang="ko-KR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JQuery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사용하셨던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분들은 머릿속에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그려질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3.AngularJS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5603" y="4825769"/>
            <a:ext cx="289694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"myApp"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ng-controller=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"myCtrl"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&gt;&lt;br&gt;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{{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591" y="4687270"/>
            <a:ext cx="250100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"윤용식"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&lt;/script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912" y="496426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22170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34298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73989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86117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5591" y="437949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875603" y="4517992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65591" y="3856273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저장소 역할을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274046"/>
            <a:ext cx="6217111" cy="54784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1482" y="611666"/>
            <a:ext cx="362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http://developers.daum.net/console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8" y="1274046"/>
            <a:ext cx="5977645" cy="5267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38" y="369695"/>
            <a:ext cx="5247842" cy="4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가상의 요구사항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가입으로 모든 이와 소통 할 수 있는 그런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 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어디서 본거 같은데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비슷하게 서비스 이름은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모찌로ㄷㄷ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될지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폭망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지 모르니 빠른 구현 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핸드폰 위치기반으로 글을 쓴 위치를 공유하고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기능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구글맵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 디바이스 기능 활용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어플리케이션 기획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10356</TotalTime>
  <Words>2729</Words>
  <Application>Microsoft Office PowerPoint</Application>
  <PresentationFormat>화면 슬라이드 쇼(4:3)</PresentationFormat>
  <Paragraphs>540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2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210</cp:revision>
  <dcterms:created xsi:type="dcterms:W3CDTF">2016-05-16T01:22:14Z</dcterms:created>
  <dcterms:modified xsi:type="dcterms:W3CDTF">2016-06-22T05:45:07Z</dcterms:modified>
</cp:coreProperties>
</file>