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C5489-B0E3-453D-93F7-B4BDBA1AB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A2A4DD-59AF-4571-815B-CE54D1DD0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4CD53-AD01-4D29-983D-4EC0A3AA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CB0C54-7C57-43F7-AF23-84583C21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00E4DF-7174-47CF-AFEB-4E66BBFE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51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3606A-1151-4379-BB19-8A396AD4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7D3EBB-B03B-49BE-836F-B737BACA9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35F7F9-C214-4E86-9327-5D4137E2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00DA08-1D9C-4DB3-BAA5-C1FFD530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1FE83-8BEB-4779-BCC2-0B34D7D2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8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EF84E4-7E65-429A-8E15-71E1351A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26C068-3307-4ED7-A9CA-721D489B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A5C5F-3A9A-4F5B-9483-B1D0068D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C4BF6-0C8A-432C-B89E-0FD1DF53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D6CC64-FB61-453F-B5DC-5C44E709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08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39341-1BB6-48CF-961C-BECC1C89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019C4-5A19-4C5E-B825-6FD3691B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A1A7F9-A03B-46E8-87BB-71DA5168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19A22-FB0A-4389-B532-9C8E69D7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148A4-C2D8-4730-81D0-53CFDD2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43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6E2CD-33A5-4407-AD9B-6389682A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C36053-F1ED-4A37-B6B7-14A72F8F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B93FEE-A801-42BA-A561-CCA41ED9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E410B-7014-4E79-AE41-879F5C5A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2520BD-C928-4D35-A2A0-F9A9CB43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5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5940F-481D-4A87-9F7D-C9B88877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42CF7-AD2E-49B4-9C63-DE361BE9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D2E245-1133-4E71-85B5-312D8D269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6BDEDA-EF40-4E83-B87A-3DBBB6A7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79D6B3-C3D4-4580-A3A0-8F3DFBA2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8734A-CE74-465D-A97E-CEC1783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85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3A10B-8339-42BB-81AF-2B84AC3B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04B80F-C6E5-4657-B80A-009A6ABE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11FA2A-32C4-49B6-B0C3-028B0514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6DAB8E-274D-49A3-9874-103411588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9947A5-7962-42B9-91FB-FE6D17D89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889396-A653-485D-A813-7648192F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8DA042-082A-4102-AC0F-05FC5D49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553BA1-FFFA-4774-A2E2-802A365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9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DD20-AEE2-4C7D-8821-511B452D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3E08A8-FE00-4116-8B7A-33DF2992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C38A2C-DBB6-4F8E-B03E-DCCBB8DA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F1CC1-1DF1-43CC-9333-A9B858E1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0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F983B5-BA4B-429F-8294-528CCCDA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E00B9C-7317-4BF8-ADFA-ABE446C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EA9D61-C0C7-4555-A334-72BA7D33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2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5A337-96D1-4A67-8F4C-834CD2CA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82F17-F23B-47E5-AD66-05E8A1C9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3D9B69-1C52-41AC-9AB3-22400C43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8AA864-17EC-4872-BC2B-69E0C1FE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E68C9-8637-49F2-B739-E841CF4D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2589DE-A8D9-4053-892F-9237E951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9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49C35-0DA6-43F5-837A-7C6B5A49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4E39B8-33E1-4052-AD75-18D3C3A6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12EDBB-BE82-45F7-9579-CFA1AF124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6B1D89-7DEC-4B5F-8A18-50061FBD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A024CC-6403-4373-85AE-830235B6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B83AB0-670A-4926-AF60-CB0B5083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19ECFD-2BBB-41C9-BB62-067942C1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9074A0-9B49-427E-A297-08C853B6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D6BB86-9EA2-47F0-94E0-FDD510BF2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4E12-E3D6-44C4-9D79-26F3D89FE95D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90D0E-2B4A-47D1-A8D6-B6F5DF992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4A7AC-20F7-4B58-8A20-80DCC9288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4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D40CD-049E-4EB0-988E-0E5CC057C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Apx515 </a:t>
            </a:r>
            <a:r>
              <a:rPr lang="zh-TW" altLang="en-US" dirty="0"/>
              <a:t>設備介紹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594ED7-86B8-4E02-907B-1136820BF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93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1E315-7BC5-4D1F-84C5-51BDBBB4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50B9A-C4C7-48EF-8C4C-E7D293BB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設備與線材</a:t>
            </a:r>
            <a:endParaRPr lang="en-US" altLang="zh-TW" dirty="0"/>
          </a:p>
          <a:p>
            <a:r>
              <a:rPr lang="zh-TW" altLang="en-US" dirty="0"/>
              <a:t>接線</a:t>
            </a:r>
            <a:endParaRPr lang="en-US" altLang="zh-TW" dirty="0"/>
          </a:p>
          <a:p>
            <a:r>
              <a:rPr lang="zh-TW" altLang="en-US" dirty="0"/>
              <a:t>網站資源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46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一張含有 電子用品, 儀錶 的圖片&#10;&#10;自動產生的描述">
            <a:extLst>
              <a:ext uri="{FF2B5EF4-FFF2-40B4-BE49-F238E27FC236}">
                <a16:creationId xmlns:a16="http://schemas.microsoft.com/office/drawing/2014/main" id="{B5600949-2A91-4900-B046-529FEAFC8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7277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041375-FBF3-4D43-B001-43700BE8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>
                <a:solidFill>
                  <a:srgbClr val="FFFFFF"/>
                </a:solidFill>
              </a:rPr>
              <a:t>設備與線材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71129-A90C-44F6-AF5E-143759C7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1" y="1257687"/>
            <a:ext cx="1704665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主機圖片: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9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C7564-8B42-44C3-85F8-F44F6F6D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zh-TW" altLang="en-US" sz="4800"/>
              <a:t>接線</a:t>
            </a:r>
          </a:p>
        </p:txBody>
      </p:sp>
      <p:sp>
        <p:nvSpPr>
          <p:cNvPr id="2056" name="Content Placeholder 2053">
            <a:extLst>
              <a:ext uri="{FF2B5EF4-FFF2-40B4-BE49-F238E27FC236}">
                <a16:creationId xmlns:a16="http://schemas.microsoft.com/office/drawing/2014/main" id="{C5530F7F-BB47-4FF7-9A0C-DF7561FD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Apx515</a:t>
            </a:r>
            <a:r>
              <a:rPr lang="zh-TW" altLang="en-US" sz="1800" dirty="0"/>
              <a:t> 電源線</a:t>
            </a:r>
            <a:endParaRPr lang="en-US" sz="1800" dirty="0"/>
          </a:p>
        </p:txBody>
      </p:sp>
      <p:pic>
        <p:nvPicPr>
          <p:cNvPr id="2050" name="Picture 2" descr="一張含有 室內, 桌, 坐, 黑色 的圖片&#10;&#10;自動產生的描述">
            <a:extLst>
              <a:ext uri="{FF2B5EF4-FFF2-40B4-BE49-F238E27FC236}">
                <a16:creationId xmlns:a16="http://schemas.microsoft.com/office/drawing/2014/main" id="{94446F39-473D-45FF-926A-877887D07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6" r="-2" b="20553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1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C7564-8B42-44C3-85F8-F44F6F6D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zh-TW" altLang="en-US"/>
              <a:t>接線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77A18139-36A3-499B-8C65-2EE6DFA4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Pc interface (</a:t>
            </a:r>
            <a:r>
              <a:rPr lang="en-US" sz="1800" dirty="0" err="1"/>
              <a:t>usb</a:t>
            </a:r>
            <a:r>
              <a:rPr lang="en-US" sz="1800" dirty="0"/>
              <a:t>)</a:t>
            </a:r>
          </a:p>
          <a:p>
            <a:r>
              <a:rPr lang="en-US" altLang="zh-TW" sz="1800" dirty="0" err="1"/>
              <a:t>usb</a:t>
            </a:r>
            <a:r>
              <a:rPr lang="zh-TW" altLang="en-US" sz="1800" dirty="0"/>
              <a:t>接到</a:t>
            </a:r>
            <a:r>
              <a:rPr lang="en-US" altLang="zh-TW" sz="1800" dirty="0"/>
              <a:t>pc</a:t>
            </a:r>
            <a:r>
              <a:rPr lang="zh-TW" altLang="en-US" sz="1800" dirty="0"/>
              <a:t>，可進行控制</a:t>
            </a:r>
            <a:endParaRPr lang="en-US" sz="1800" dirty="0"/>
          </a:p>
        </p:txBody>
      </p:sp>
      <p:pic>
        <p:nvPicPr>
          <p:cNvPr id="3074" name="Picture 2" descr="一張含有 桌, 刀 的圖片&#10;&#10;自動產生的描述">
            <a:extLst>
              <a:ext uri="{FF2B5EF4-FFF2-40B4-BE49-F238E27FC236}">
                <a16:creationId xmlns:a16="http://schemas.microsoft.com/office/drawing/2014/main" id="{FEE4B3DB-C916-4F8E-A00E-8383D8224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01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C7564-8B42-44C3-85F8-F44F6F6D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zh-TW" altLang="en-US"/>
              <a:t>接線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77A18139-36A3-499B-8C65-2EE6DFA4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Pc interface (</a:t>
            </a:r>
            <a:r>
              <a:rPr lang="en-US" sz="1800" dirty="0" err="1"/>
              <a:t>usb</a:t>
            </a:r>
            <a:r>
              <a:rPr lang="en-US" sz="1800" dirty="0"/>
              <a:t>)</a:t>
            </a:r>
          </a:p>
          <a:p>
            <a:r>
              <a:rPr lang="en-US" altLang="zh-TW" sz="1800" dirty="0" err="1"/>
              <a:t>usb</a:t>
            </a:r>
            <a:r>
              <a:rPr lang="zh-TW" altLang="en-US" sz="1800" dirty="0"/>
              <a:t>接到</a:t>
            </a:r>
            <a:r>
              <a:rPr lang="en-US" altLang="zh-TW" sz="1800" dirty="0"/>
              <a:t>pc</a:t>
            </a:r>
            <a:r>
              <a:rPr lang="zh-TW" altLang="en-US" sz="1800" dirty="0"/>
              <a:t>，可進行控制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035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佈景主題</vt:lpstr>
      <vt:lpstr>Apx515 設備介紹</vt:lpstr>
      <vt:lpstr>index</vt:lpstr>
      <vt:lpstr>設備與線材</vt:lpstr>
      <vt:lpstr>接線</vt:lpstr>
      <vt:lpstr>接線</vt:lpstr>
      <vt:lpstr>接線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Apx515 設備介紹</dc:title>
  <dc:creator>Wu.Michelle 巫鈺瑩 TAO</dc:creator>
  <cp:lastModifiedBy>Wu.Michelle 巫鈺瑩 TAO</cp:lastModifiedBy>
  <cp:revision>1</cp:revision>
  <dcterms:created xsi:type="dcterms:W3CDTF">2019-12-16T06:56:08Z</dcterms:created>
  <dcterms:modified xsi:type="dcterms:W3CDTF">2019-12-16T07:02:56Z</dcterms:modified>
</cp:coreProperties>
</file>