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7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3C6732-ABD5-4574-8838-F014865E2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DB5CC1-81BC-455E-AD56-EDA0A3BF8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1412EA-87BA-4819-B3BC-F817AEFE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5794-3FFA-4DA6-8D52-56109150AC0A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DFE22A-AE6B-45AA-A146-6763CA2BB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E793AA-6E73-4F49-999D-3D65ECFB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92FB-1F16-409C-8214-DB0A4C15F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33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6FCC2-41E5-4A01-9B55-3C02076A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03BBF7-46FE-499C-80B0-7806E3B7B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221568-54AB-43E2-872D-255A3274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5794-3FFA-4DA6-8D52-56109150AC0A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D27AB2-60A6-4A15-8E0D-BD442AA2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0E7652-C2DF-44AA-970D-19356888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92FB-1F16-409C-8214-DB0A4C15F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95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E06EC9F-2E44-469E-8A6B-BAB92E748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BAD703-0E4F-42D8-9CD0-B2F86CF1C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4C3954-A16F-4093-8034-B2FA4550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5794-3FFA-4DA6-8D52-56109150AC0A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4936A9-EB7C-463B-A990-DE45CBB3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B9FAAF-2EFD-41E1-B84E-C1EB33E0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92FB-1F16-409C-8214-DB0A4C15F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06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F5661C-C41C-4454-B5AB-E1577A34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AEEDBC-B142-4744-BC0D-F642BBFF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0D8FC9-516F-48D5-AE56-8AE0F467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5794-3FFA-4DA6-8D52-56109150AC0A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17BB35-8369-4A5A-84A3-1F4DD7EB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3ED63B-8F20-4228-B272-80D39D49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92FB-1F16-409C-8214-DB0A4C15F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1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426037-896F-492A-BC4E-326C57A2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64BE80-A2D6-4B4B-9435-A79A6949A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2E1AA3-340E-48E1-A9C6-01F3D506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5794-3FFA-4DA6-8D52-56109150AC0A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450A23-9F2A-4343-9446-606A5801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0F92BD-B6EB-43C6-9B4B-1C52B479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92FB-1F16-409C-8214-DB0A4C15F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21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226976-E269-455D-B1F6-969D5BDD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E38093-C8C4-4205-8BAD-28D8607AC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0EFA1F-A586-4E08-8B45-1D773A071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B0189F-F93F-4F20-A2F2-18E16BE9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5794-3FFA-4DA6-8D52-56109150AC0A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59F361-9F12-47F7-87E7-33CA6573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68EB74-9DAC-41AA-9BF5-85F83EBC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92FB-1F16-409C-8214-DB0A4C15F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08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084132-E99B-4BF1-9C8E-4A9774162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6CB944-087A-42E2-B797-44D0840EA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669495-7779-47A3-B5AB-CF38C0739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65A62D0-F17D-418A-A2FE-74F412F8A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840A953-D6E7-432E-B713-08818AD08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2227464-550E-4D47-9ED9-A4006CDB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5794-3FFA-4DA6-8D52-56109150AC0A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A456461-7BCD-42C3-BFEC-CF4CE4E4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7752381-C2B9-4D1E-AC40-BE6A90E3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92FB-1F16-409C-8214-DB0A4C15F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79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C2F746-D3ED-4043-AF51-EA10B7B4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12797E-5334-48C4-AF59-FC356DB3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5794-3FFA-4DA6-8D52-56109150AC0A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449CC02-D410-4F29-B432-F9263EE3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832E293-6058-43CD-84D8-39010C85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92FB-1F16-409C-8214-DB0A4C15F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06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542B8A0-EFC9-46DA-8CFB-15A2DB29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5794-3FFA-4DA6-8D52-56109150AC0A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69D0607-F728-4132-AD0C-12B37FC7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23C319-CC65-410E-A767-E115059E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92FB-1F16-409C-8214-DB0A4C15F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25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60781-5C14-42AA-8D0F-8E2BF5E9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FCA809-C008-441C-A499-468B0E11D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02A3F8-BE6A-4A1E-9384-85DF9BEB2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CE4C86-9256-4470-BDDF-4FEA9AF4E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5794-3FFA-4DA6-8D52-56109150AC0A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3796F4-7562-4837-8C45-B47A96B6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26895B-5BE1-45E7-A8CD-B912E748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92FB-1F16-409C-8214-DB0A4C15F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23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A0687F-1D8E-4865-B421-7C5D6DD3F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E8E057-DC4C-4A1A-9112-17C608C5B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7273F8-21F8-4902-B1AB-B402FA904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CF014C-8E71-40EB-BE80-9BAA7F901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5794-3FFA-4DA6-8D52-56109150AC0A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D4E186-124C-4919-8B50-AC2FBF34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7BC6EC-AC69-4156-9285-FD9AB1FA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92FB-1F16-409C-8214-DB0A4C15F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28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EA9848D-0E77-45F0-B73F-EAFC71F4A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C7DAA5-0192-42C8-A8C3-6356E7E1D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8D2F2B-016B-4D75-BD4C-8EC652161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15794-3FFA-4DA6-8D52-56109150AC0A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4A27E1-61F4-4231-A92B-D22EC2893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E389AF-D093-4440-8AC8-BFE57C55C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B92FB-1F16-409C-8214-DB0A4C15F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48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zh-hk/help/4027981/windows-10-how-to-set-up-and-test-microphon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6DA9C9-9057-44AE-8EA9-25A4A115E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39394"/>
          </a:xfrm>
        </p:spPr>
        <p:txBody>
          <a:bodyPr>
            <a:normAutofit/>
          </a:bodyPr>
          <a:lstStyle/>
          <a:p>
            <a:r>
              <a:rPr lang="en-US" altLang="zh-TW" dirty="0"/>
              <a:t> DIGITAL PLAYBACK (ANALOG LINE OUTPUT JACK)</a:t>
            </a:r>
            <a:br>
              <a:rPr lang="en-US" altLang="zh-TW" dirty="0"/>
            </a:br>
            <a:r>
              <a:rPr lang="zh-TW" altLang="en-US" dirty="0"/>
              <a:t>聲音輸出測量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80E7B90-EB55-453E-818D-AA7817720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32767"/>
            <a:ext cx="9144000" cy="1655762"/>
          </a:xfrm>
        </p:spPr>
        <p:txBody>
          <a:bodyPr/>
          <a:lstStyle/>
          <a:p>
            <a:r>
              <a:rPr lang="en-US" altLang="zh-TW" dirty="0"/>
              <a:t>(2-8)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268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F4AB9-E033-4128-8000-FF9D93D3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566396-DB61-4ECE-A531-D6C6C3FB0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FULL SCALE OUTPUT VOLTAGE  </a:t>
            </a:r>
          </a:p>
          <a:p>
            <a:r>
              <a:rPr lang="en-US" altLang="zh-TW" dirty="0"/>
              <a:t>SAMPLE FREQUENCY ACCURACY </a:t>
            </a:r>
          </a:p>
          <a:p>
            <a:r>
              <a:rPr lang="en-US" altLang="zh-TW" dirty="0"/>
              <a:t>MAGNITUDE RESPONSE</a:t>
            </a:r>
            <a:r>
              <a:rPr lang="zh-TW" altLang="en-US" dirty="0"/>
              <a:t>及</a:t>
            </a:r>
            <a:r>
              <a:rPr lang="en-US" altLang="zh-TW" dirty="0"/>
              <a:t>INTERCHANNEL PHASE DIFFERENCE </a:t>
            </a:r>
          </a:p>
          <a:p>
            <a:r>
              <a:rPr lang="en-US" altLang="zh-TW" dirty="0"/>
              <a:t>THD+N VS FREQUENCY </a:t>
            </a:r>
          </a:p>
          <a:p>
            <a:r>
              <a:rPr lang="en-US" altLang="zh-TW" dirty="0"/>
              <a:t>DYNAMIC RANGE WITH SIGNAL PRESENT </a:t>
            </a:r>
          </a:p>
          <a:p>
            <a:r>
              <a:rPr lang="en-US" altLang="zh-TW" dirty="0"/>
              <a:t>NOISE LEVEL DURING SYSTEM ACTIVITY</a:t>
            </a:r>
          </a:p>
          <a:p>
            <a:r>
              <a:rPr lang="en-US" altLang="zh-TW" dirty="0"/>
              <a:t>CROSSTALK VS FREQUENCY (LEFT TO RIGHT)</a:t>
            </a:r>
          </a:p>
          <a:p>
            <a:r>
              <a:rPr lang="en-US" altLang="zh-TW" dirty="0"/>
              <a:t>CROSSTALK VS FREQUENCY (RIGHT TO LEFT) </a:t>
            </a:r>
          </a:p>
          <a:p>
            <a:r>
              <a:rPr lang="en-US" altLang="zh-TW" dirty="0"/>
              <a:t>INTERCHANNEL PHASE DELAY </a:t>
            </a:r>
          </a:p>
          <a:p>
            <a:r>
              <a:rPr lang="zh-TW" altLang="en-US" dirty="0"/>
              <a:t>手動調整</a:t>
            </a:r>
            <a:r>
              <a:rPr lang="en-US" altLang="zh-TW" dirty="0"/>
              <a:t>WAVE MIXER</a:t>
            </a:r>
            <a:r>
              <a:rPr lang="zh-TW" altLang="en-US" dirty="0"/>
              <a:t>的位置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8026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36C82B-6C3A-4E65-9189-85B9DAB2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index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F384AA-A0E6-4212-8B77-58DD93D2D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注意先開啟專案 </a:t>
            </a:r>
            <a:r>
              <a:rPr lang="en-US" altLang="zh-TW" dirty="0"/>
              <a:t>PC Audio Playback Performance </a:t>
            </a:r>
            <a:r>
              <a:rPr lang="en-US" altLang="zh-TW" dirty="0" err="1"/>
              <a:t>Test.approjx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從</a:t>
            </a:r>
            <a:r>
              <a:rPr lang="en-US" altLang="zh-TW" dirty="0"/>
              <a:t>AP</a:t>
            </a:r>
            <a:r>
              <a:rPr lang="zh-TW" altLang="en-US" dirty="0"/>
              <a:t>軟體裡開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4D5C73-3B30-4D77-9B60-19E892974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9893551" cy="196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3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A1BDA-23B1-46D6-8B08-64478A77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Full</a:t>
            </a:r>
            <a:r>
              <a:rPr lang="zh-TW" altLang="en-US" dirty="0"/>
              <a:t> </a:t>
            </a:r>
            <a:r>
              <a:rPr lang="en-US" altLang="zh-TW" dirty="0"/>
              <a:t>Scale</a:t>
            </a:r>
            <a:r>
              <a:rPr lang="zh-TW" altLang="en-US" dirty="0"/>
              <a:t> </a:t>
            </a:r>
            <a:r>
              <a:rPr lang="en-US" altLang="zh-TW" dirty="0"/>
              <a:t>Output</a:t>
            </a:r>
            <a:r>
              <a:rPr lang="zh-TW" altLang="en-US" dirty="0"/>
              <a:t> </a:t>
            </a:r>
            <a:r>
              <a:rPr lang="en-US" altLang="zh-TW" dirty="0"/>
              <a:t>Voltage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EBFDEB-292E-41C1-81FF-50AA352E0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1.  </a:t>
            </a:r>
            <a:r>
              <a:rPr lang="zh-TW" altLang="en-US" dirty="0"/>
              <a:t>點選左側</a:t>
            </a:r>
            <a:r>
              <a:rPr lang="en-US" altLang="zh-TW" dirty="0"/>
              <a:t>Navigator</a:t>
            </a:r>
            <a:r>
              <a:rPr lang="zh-TW" altLang="en-US" dirty="0"/>
              <a:t>區</a:t>
            </a:r>
            <a:r>
              <a:rPr lang="en-US" altLang="zh-TW" dirty="0"/>
              <a:t>Full Scale Output Voltage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2.  </a:t>
            </a:r>
            <a:r>
              <a:rPr lang="zh-TW" altLang="en-US" dirty="0"/>
              <a:t>音量控制</a:t>
            </a:r>
            <a:r>
              <a:rPr lang="en-US" altLang="zh-TW" dirty="0"/>
              <a:t>(</a:t>
            </a:r>
            <a:r>
              <a:rPr lang="zh-TW" altLang="en-US" dirty="0"/>
              <a:t>在此受測物為同個</a:t>
            </a:r>
            <a:r>
              <a:rPr lang="en-US" altLang="zh-TW" dirty="0"/>
              <a:t>pc</a:t>
            </a:r>
            <a:r>
              <a:rPr lang="zh-TW" altLang="en-US" dirty="0"/>
              <a:t>的音源故作此範例</a:t>
            </a:r>
            <a:r>
              <a:rPr lang="en-US" altLang="zh-TW" dirty="0"/>
              <a:t>win10</a:t>
            </a:r>
            <a:r>
              <a:rPr lang="zh-TW" altLang="en-US" dirty="0"/>
              <a:t>系統</a:t>
            </a:r>
            <a:r>
              <a:rPr lang="en-US" altLang="zh-TW" dirty="0"/>
              <a:t>) :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zh-TW" altLang="en-US" dirty="0"/>
              <a:t>只選擇</a:t>
            </a:r>
            <a:r>
              <a:rPr lang="en-US" altLang="zh-TW" dirty="0"/>
              <a:t>wave</a:t>
            </a:r>
            <a:r>
              <a:rPr lang="zh-TW" altLang="en-US" dirty="0"/>
              <a:t>與主音量聲音</a:t>
            </a:r>
            <a:r>
              <a:rPr lang="en-US" altLang="zh-TW" dirty="0"/>
              <a:t>(</a:t>
            </a:r>
            <a:r>
              <a:rPr lang="zh-TW" altLang="en-US" dirty="0"/>
              <a:t>只保留</a:t>
            </a:r>
            <a:r>
              <a:rPr lang="en-US" altLang="zh-TW" dirty="0"/>
              <a:t>.wave</a:t>
            </a:r>
            <a:r>
              <a:rPr lang="zh-TW" altLang="en-US" dirty="0"/>
              <a:t>檔的聲音</a:t>
            </a:r>
            <a:r>
              <a:rPr lang="en-US" altLang="zh-TW" dirty="0"/>
              <a:t>)</a:t>
            </a:r>
            <a:r>
              <a:rPr lang="zh-TW" altLang="en-US" dirty="0"/>
              <a:t>，其他音量靜音，     確認左右增益在中間位置。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60DBBD5-DF6F-4423-840A-C6DE70E32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047" y="2262008"/>
            <a:ext cx="4766368" cy="200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7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C2E8E9-E36D-4A3A-89BC-F582E436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Full</a:t>
            </a:r>
            <a:r>
              <a:rPr lang="zh-TW" altLang="en-US" dirty="0"/>
              <a:t> </a:t>
            </a:r>
            <a:r>
              <a:rPr lang="en-US" altLang="zh-TW" dirty="0"/>
              <a:t>Scale</a:t>
            </a:r>
            <a:r>
              <a:rPr lang="zh-TW" altLang="en-US" dirty="0"/>
              <a:t> </a:t>
            </a:r>
            <a:r>
              <a:rPr lang="en-US" altLang="zh-TW" dirty="0"/>
              <a:t>Output</a:t>
            </a:r>
            <a:r>
              <a:rPr lang="zh-TW" altLang="en-US" dirty="0"/>
              <a:t> </a:t>
            </a:r>
            <a:r>
              <a:rPr lang="en-US" altLang="zh-TW" dirty="0"/>
              <a:t>Voltage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FED3BD-B05F-4119-8E96-816D9D968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Wave </a:t>
            </a:r>
            <a:r>
              <a:rPr lang="zh-TW" altLang="en-US" dirty="0"/>
              <a:t>音量增益調到 </a:t>
            </a:r>
            <a:r>
              <a:rPr lang="en-US" altLang="zh-TW" dirty="0"/>
              <a:t>0dB </a:t>
            </a:r>
            <a:r>
              <a:rPr lang="zh-TW" altLang="en-US" dirty="0"/>
              <a:t>位 置，請聯絡你的 </a:t>
            </a:r>
            <a:r>
              <a:rPr lang="en-US" altLang="zh-TW" dirty="0"/>
              <a:t>Sound Chip </a:t>
            </a:r>
            <a:r>
              <a:rPr lang="zh-TW" altLang="en-US" dirty="0"/>
              <a:t>供應商取得設定</a:t>
            </a:r>
            <a:r>
              <a:rPr lang="en-US" altLang="zh-TW" dirty="0"/>
              <a:t>Wave </a:t>
            </a:r>
            <a:r>
              <a:rPr lang="zh-TW" altLang="en-US" dirty="0"/>
              <a:t>音量增益的方法。</a:t>
            </a:r>
            <a:endParaRPr lang="en-US" altLang="zh-TW" dirty="0"/>
          </a:p>
          <a:p>
            <a:r>
              <a:rPr lang="zh-TW" altLang="en-US" dirty="0"/>
              <a:t> 參閱 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https://support.microsoft.com/zh-hk/help/4027981/windows-10-how-to-set-up-and-test-microphones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506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29DFC-8C72-47F6-81D8-184E4616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Full</a:t>
            </a:r>
            <a:r>
              <a:rPr lang="zh-TW" altLang="en-US" dirty="0"/>
              <a:t> </a:t>
            </a:r>
            <a:r>
              <a:rPr lang="en-US" altLang="zh-TW" dirty="0"/>
              <a:t>Scale</a:t>
            </a:r>
            <a:r>
              <a:rPr lang="zh-TW" altLang="en-US" dirty="0"/>
              <a:t> </a:t>
            </a:r>
            <a:r>
              <a:rPr lang="en-US" altLang="zh-TW" dirty="0"/>
              <a:t>Output</a:t>
            </a:r>
            <a:r>
              <a:rPr lang="zh-TW" altLang="en-US" dirty="0"/>
              <a:t> </a:t>
            </a:r>
            <a:r>
              <a:rPr lang="en-US" altLang="zh-TW" dirty="0"/>
              <a:t>Voltage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D4D399-BB41-40D3-8D6C-34F4853FB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3.  </a:t>
            </a:r>
            <a:r>
              <a:rPr lang="zh-TW" altLang="en-US" dirty="0"/>
              <a:t>開啟 </a:t>
            </a:r>
            <a:r>
              <a:rPr lang="en-US" altLang="zh-TW" dirty="0"/>
              <a:t>Wave </a:t>
            </a:r>
            <a:r>
              <a:rPr lang="zh-TW" altLang="en-US" dirty="0"/>
              <a:t>檔 </a:t>
            </a:r>
            <a:r>
              <a:rPr lang="en-US" altLang="zh-TW" dirty="0"/>
              <a:t>Full Scale Output Voltage-48K-16b.wav</a:t>
            </a:r>
            <a:r>
              <a:rPr lang="zh-TW" altLang="en-US" dirty="0"/>
              <a:t>，並設定成反覆播放模 式。</a:t>
            </a:r>
          </a:p>
          <a:p>
            <a:r>
              <a:rPr lang="en-US" altLang="zh-TW" dirty="0"/>
              <a:t>4.  </a:t>
            </a:r>
            <a:r>
              <a:rPr lang="zh-TW" altLang="en-US" dirty="0"/>
              <a:t>播放 </a:t>
            </a:r>
            <a:r>
              <a:rPr lang="en-US" altLang="zh-TW" dirty="0"/>
              <a:t>Wave </a:t>
            </a:r>
            <a:r>
              <a:rPr lang="zh-TW" altLang="en-US" dirty="0"/>
              <a:t>檔，觀測輸出的失真值</a:t>
            </a:r>
            <a:r>
              <a:rPr lang="en-US" altLang="zh-TW" dirty="0"/>
              <a:t>(THD+N Ratio)</a:t>
            </a:r>
            <a:r>
              <a:rPr lang="zh-TW" altLang="en-US" dirty="0"/>
              <a:t>，調整 </a:t>
            </a:r>
            <a:r>
              <a:rPr lang="en-US" altLang="zh-TW" dirty="0"/>
              <a:t>Main volume </a:t>
            </a:r>
            <a:r>
              <a:rPr lang="zh-TW" altLang="en-US" dirty="0"/>
              <a:t>使輸出達到失真低於 </a:t>
            </a:r>
            <a:r>
              <a:rPr lang="en-US" altLang="zh-TW" dirty="0"/>
              <a:t>1%</a:t>
            </a:r>
            <a:r>
              <a:rPr lang="zh-TW" altLang="en-US" dirty="0"/>
              <a:t>（建議低於 </a:t>
            </a:r>
            <a:r>
              <a:rPr lang="en-US" altLang="zh-TW" dirty="0"/>
              <a:t>0.2%</a:t>
            </a:r>
            <a:r>
              <a:rPr lang="zh-TW" altLang="en-US" dirty="0"/>
              <a:t>）的最大輸出。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BBFBE78-D07A-4926-BAF1-4E3B8EC72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68" y="3714529"/>
            <a:ext cx="4208675" cy="259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0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105FD-4FE7-4525-8DBE-427B3CE66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3F721B-4A90-4296-A242-037B16DE8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62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266</Words>
  <Application>Microsoft Office PowerPoint</Application>
  <PresentationFormat>寬螢幕</PresentationFormat>
  <Paragraphs>31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 DIGITAL PLAYBACK (ANALOG LINE OUTPUT JACK) 聲音輸出測量</vt:lpstr>
      <vt:lpstr>index</vt:lpstr>
      <vt:lpstr>index</vt:lpstr>
      <vt:lpstr>Full Scale Output Voltage </vt:lpstr>
      <vt:lpstr>Full Scale Output Voltage </vt:lpstr>
      <vt:lpstr>Full Scale Output Voltage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DIGITAL PLAYBACK (ANALOG LINE OUTPUT JACK)</dc:title>
  <dc:creator>Michelle Wu</dc:creator>
  <cp:lastModifiedBy>Michelle Wu</cp:lastModifiedBy>
  <cp:revision>11</cp:revision>
  <dcterms:created xsi:type="dcterms:W3CDTF">2020-01-07T01:50:47Z</dcterms:created>
  <dcterms:modified xsi:type="dcterms:W3CDTF">2020-01-07T07:57:24Z</dcterms:modified>
</cp:coreProperties>
</file>